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0" r:id="rId4"/>
    <p:sldId id="277" r:id="rId5"/>
    <p:sldId id="266" r:id="rId6"/>
    <p:sldId id="264" r:id="rId7"/>
    <p:sldId id="279" r:id="rId8"/>
    <p:sldId id="269" r:id="rId9"/>
    <p:sldId id="278" r:id="rId10"/>
    <p:sldId id="265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4" autoAdjust="0"/>
    <p:restoredTop sz="82263" autoAdjust="0"/>
  </p:normalViewPr>
  <p:slideViewPr>
    <p:cSldViewPr snapToGrid="0">
      <p:cViewPr varScale="1">
        <p:scale>
          <a:sx n="65" d="100"/>
          <a:sy n="65" d="100"/>
        </p:scale>
        <p:origin x="224" y="77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22-06-2021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22-06-2021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82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69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 vragen worden meegenomen en uitgewerkt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65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informatiesessie en werksessie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54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gevolg hiervan is de Rijksbrede verbeteroperatie Open op Orde gestart. In hoofdstappen ziet deze operatie er als volgt uit.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29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informatiesessie en werksessie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98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673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62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73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18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FCE8B0-DD73-2947-9328-9115D83FD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E14AA-6356-3448-B577-AF5C815A7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11845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EF4A0-D0A0-D54A-8C64-008FFA08A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E7AF6-E9D9-D541-B1B9-0FBE6422D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66DE7-E6F2-DF43-B2FA-2E0F7A2CE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11845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56AF3-C58B-9247-B7E3-BF0F695C8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1FA45-155F-2C41-B086-F7A8CD79A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263631-5E39-364E-A31D-4F4FBDF070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11845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D751D-D4B9-BD44-A950-6A53EBBE03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B396AD-5769-8D4F-B801-F408158B18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B2EC77-0E88-8E41-8D69-630291AFDE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11845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B66E3-909D-4646-86D2-74E8673B6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21470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E87840-2D50-504F-8D23-2C8722BCA4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21470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C54FCE-225F-F943-A710-E6EC2F85A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45091C-F072-9E4F-B1EC-2B7A2D072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73569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anchor="b">
            <a:normAutofit/>
          </a:bodyPr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>
            <a:normAutofit/>
          </a:bodyPr>
          <a:lstStyle/>
          <a:p>
            <a:r>
              <a:rPr lang="nl-NL" dirty="0"/>
              <a:t>22 juni 2021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CD4279-DD45-4C1B-A314-F4420317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138738" cy="389360"/>
          </a:xfrm>
        </p:spPr>
        <p:txBody>
          <a:bodyPr/>
          <a:lstStyle/>
          <a:p>
            <a:r>
              <a:rPr lang="en-US" dirty="0"/>
              <a:t>Mariëlle Slooff &amp; Henk Doller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E294618C-A499-4D62-9658-3AE830E93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22 juni 2021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935B420-30C6-4046-B73D-FD2EA13773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Dagvoorzitters</a:t>
            </a:r>
          </a:p>
        </p:txBody>
      </p:sp>
      <p:pic>
        <p:nvPicPr>
          <p:cNvPr id="5" name="Afbeelding 4" descr="Persoon die typt op een laptop">
            <a:extLst>
              <a:ext uri="{FF2B5EF4-FFF2-40B4-BE49-F238E27FC236}">
                <a16:creationId xmlns:a16="http://schemas.microsoft.com/office/drawing/2014/main" id="{00535065-15EE-EC42-9DC1-456CC9194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6" b="39199"/>
          <a:stretch/>
        </p:blipFill>
        <p:spPr>
          <a:xfrm>
            <a:off x="20" y="-1"/>
            <a:ext cx="1219198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33832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ACD38-2236-E644-AA2B-C5A05BB3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2990097"/>
          </a:xfrm>
        </p:spPr>
        <p:txBody>
          <a:bodyPr numCol="1">
            <a:normAutofit/>
          </a:bodyPr>
          <a:lstStyle/>
          <a:p>
            <a:pPr algn="ctr"/>
            <a:r>
              <a:rPr lang="nl-NL" sz="6500" dirty="0"/>
              <a:t>Nog een paar vragen</a:t>
            </a:r>
            <a:br>
              <a:rPr lang="nl-NL" sz="6500" dirty="0"/>
            </a:br>
            <a:r>
              <a:rPr lang="nl-NL" sz="6500" dirty="0"/>
              <a:t>in de Mentimeter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164593-EFE0-9343-8D3F-BD3CCB24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Informatiesessie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19AAC-2989-8B4B-B4D7-118FFB61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224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D3D17D-88ED-3649-81AA-9BB99E53D90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28 april 2021</a:t>
            </a: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CEBF01-E715-8A44-A235-EED44B639E5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Informatiesessie Open op Orde</a:t>
            </a: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BFAA4C-D89E-7149-80C4-E90D1F46B4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11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B0CE7F-F192-FA40-B965-6B90E339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199" y="573437"/>
            <a:ext cx="5004000" cy="4310634"/>
          </a:xfrm>
        </p:spPr>
        <p:txBody>
          <a:bodyPr anchor="b">
            <a:noAutofit/>
          </a:bodyPr>
          <a:lstStyle/>
          <a:p>
            <a:r>
              <a:rPr lang="nl-NL" sz="2200" dirty="0"/>
              <a:t>Bedankt voor je bijdrage!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We zien je graag weer bij een toekomstige sessie.</a:t>
            </a:r>
            <a:br>
              <a:rPr lang="nl-NL" sz="2200" dirty="0"/>
            </a:b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Openoporde.nl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Meld je snel aan voor de besloten Open op Orde groep op </a:t>
            </a:r>
            <a:r>
              <a:rPr lang="nl-NL" sz="2200" dirty="0" err="1"/>
              <a:t>Pleio</a:t>
            </a:r>
            <a:r>
              <a:rPr lang="nl-NL" sz="2200" dirty="0"/>
              <a:t>. </a:t>
            </a:r>
            <a:br>
              <a:rPr lang="nl-NL" sz="2200" dirty="0"/>
            </a:br>
            <a:endParaRPr lang="nl-NL" sz="2200" dirty="0"/>
          </a:p>
        </p:txBody>
      </p:sp>
      <p:pic>
        <p:nvPicPr>
          <p:cNvPr id="10" name="Tijdelijke aanduiding voor afbeelding 9" descr="Hand in hand">
            <a:extLst>
              <a:ext uri="{FF2B5EF4-FFF2-40B4-BE49-F238E27FC236}">
                <a16:creationId xmlns:a16="http://schemas.microsoft.com/office/drawing/2014/main" id="{85FA76AD-3BEE-1B46-9BF9-0A855B1AC39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r="18950" b="-1"/>
          <a:stretch/>
        </p:blipFill>
        <p:spPr>
          <a:xfrm>
            <a:off x="20" y="10"/>
            <a:ext cx="6099155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2436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9D4FD45-B154-974C-9E70-864E37A3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175"/>
            <a:ext cx="10923588" cy="3932238"/>
          </a:xfrm>
        </p:spPr>
        <p:txBody>
          <a:bodyPr numCol="1"/>
          <a:lstStyle/>
          <a:p>
            <a:r>
              <a:rPr lang="nl-NL" dirty="0"/>
              <a:t>13.00 uur		Opening</a:t>
            </a:r>
          </a:p>
          <a:p>
            <a:r>
              <a:rPr lang="nl-NL" dirty="0"/>
              <a:t>13.10 uur		Inleiding over waarde en werking DIN-methodiek</a:t>
            </a:r>
          </a:p>
          <a:p>
            <a:r>
              <a:rPr lang="nl-NL" dirty="0"/>
              <a:t>13.45 uur		Nulmeting</a:t>
            </a:r>
          </a:p>
          <a:p>
            <a:r>
              <a:rPr lang="nl-NL" dirty="0"/>
              <a:t>14.30 uur		Pauze</a:t>
            </a:r>
          </a:p>
          <a:p>
            <a:r>
              <a:rPr lang="nl-NL" dirty="0"/>
              <a:t>14.45 uur		Nulmeting in praktijk J&amp;V</a:t>
            </a:r>
          </a:p>
          <a:p>
            <a:r>
              <a:rPr lang="nl-NL" dirty="0"/>
              <a:t>15.45 uur		Laatste vragen en afronding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B860FD-1AA2-5246-A52C-21856F9C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/>
          <a:p>
            <a:r>
              <a:rPr lang="nl-NL" dirty="0"/>
              <a:t>Programma werksessie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92BDF1-82E1-414F-BF80-C46A786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DF20DF-38E7-2145-B8D1-432AEF9D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142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F0737B2-DE18-E24B-8C2D-B566A9AA9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001316"/>
            <a:ext cx="10923588" cy="3931928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Probleemanalyse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Generiek actieplan (1 april 2021)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Nulmeting per organisatie (1 december 2021)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Specifiek actieplan (1 juli 2021)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Beoordeling plannen (na 1 juli 2021)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Verdeling financiële middelen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Uitvoering generieke (centraal) en specifieke (decentraal) projecten/ activiteiten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AA56D6-7D84-394A-A16B-DE016FE4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88997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dirty="0"/>
              <a:t>Rijksbrede verbeteroperatie informatiehuishouding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626E61-FF3E-DD44-92EE-821CD44F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EBAB80-BBF2-1845-8D40-8210C3DB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941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9D4FD45-B154-974C-9E70-864E37A3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175"/>
            <a:ext cx="10923588" cy="3932238"/>
          </a:xfrm>
        </p:spPr>
        <p:txBody>
          <a:bodyPr numCol="1"/>
          <a:lstStyle/>
          <a:p>
            <a:r>
              <a:rPr lang="nl-NL" dirty="0"/>
              <a:t>Op jullie verzoek gaan we dieper in op:</a:t>
            </a:r>
          </a:p>
          <a:p>
            <a:pPr lvl="1"/>
            <a:r>
              <a:rPr lang="nl-NL" dirty="0"/>
              <a:t>DIN-methodiek</a:t>
            </a:r>
          </a:p>
          <a:p>
            <a:pPr lvl="1"/>
            <a:r>
              <a:rPr lang="nl-NL" dirty="0"/>
              <a:t>Nulmeting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B860FD-1AA2-5246-A52C-21856F9C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/>
          <a:p>
            <a:r>
              <a:rPr lang="nl-NL" dirty="0"/>
              <a:t>Thema van vandaag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92BDF1-82E1-414F-BF80-C46A786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DF20DF-38E7-2145-B8D1-432AEF9D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05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2B226-4629-6E48-8AD2-B2B71690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035576"/>
            <a:ext cx="10923588" cy="4024800"/>
          </a:xfrm>
        </p:spPr>
        <p:txBody>
          <a:bodyPr>
            <a:normAutofit fontScale="90000"/>
          </a:bodyPr>
          <a:lstStyle/>
          <a:p>
            <a:r>
              <a:rPr lang="nl-NL" sz="5600" dirty="0"/>
              <a:t>Vragen in Mentimeter</a:t>
            </a:r>
            <a:br>
              <a:rPr lang="nl-NL" sz="5600" dirty="0"/>
            </a:br>
            <a:br>
              <a:rPr lang="nl-NL" sz="5600" dirty="0"/>
            </a:br>
            <a:r>
              <a:rPr lang="nl-NL" sz="5600" dirty="0"/>
              <a:t>Ga naar </a:t>
            </a:r>
            <a:r>
              <a:rPr lang="nl-NL" sz="5600" dirty="0">
                <a:solidFill>
                  <a:srgbClr val="F2BFB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br>
              <a:rPr lang="nl-NL" sz="5600" dirty="0">
                <a:solidFill>
                  <a:srgbClr val="F2BFBB"/>
                </a:solidFill>
              </a:rPr>
            </a:br>
            <a:br>
              <a:rPr lang="nl-NL" sz="5600" dirty="0">
                <a:solidFill>
                  <a:srgbClr val="F2BFBB"/>
                </a:solidFill>
              </a:rPr>
            </a:br>
            <a:r>
              <a:rPr lang="nl-NL" sz="5600" dirty="0"/>
              <a:t>Vul code in: 7777 0274</a:t>
            </a:r>
            <a:br>
              <a:rPr lang="nl-NL" sz="6500" dirty="0"/>
            </a:br>
            <a:endParaRPr lang="nl-NL" sz="65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ADBAC7-783B-304C-A9CA-3B27CF96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A07838-FB90-7B4D-A9C8-2E875446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44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5DAB1-2284-F049-8C7B-EBBD79A0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843954"/>
            <a:ext cx="10923588" cy="3170092"/>
          </a:xfrm>
        </p:spPr>
        <p:txBody>
          <a:bodyPr>
            <a:normAutofit/>
          </a:bodyPr>
          <a:lstStyle/>
          <a:p>
            <a:r>
              <a:rPr lang="nl-NL" sz="3300" dirty="0"/>
              <a:t>Inleiding door:</a:t>
            </a:r>
            <a:br>
              <a:rPr lang="nl-NL" sz="3300" dirty="0"/>
            </a:br>
            <a:br>
              <a:rPr lang="nl-NL" sz="3300" dirty="0"/>
            </a:br>
            <a:r>
              <a:rPr lang="nl-NL" sz="2800" dirty="0"/>
              <a:t>- Ed Smid (Auditdienst Rijk, Ministerie van Financiën)</a:t>
            </a:r>
            <a:br>
              <a:rPr lang="nl-NL" sz="2800" dirty="0"/>
            </a:br>
            <a:br>
              <a:rPr lang="nl-NL" sz="2800" dirty="0"/>
            </a:br>
            <a:endParaRPr lang="nl-NL" sz="500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5693E1-98B3-F544-9FC7-67F871D0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Informatiesessie Open op Orde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7B38E0-5BE4-7C48-BF0F-F8B70EA2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002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5DAB1-2284-F049-8C7B-EBBD79A0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405053"/>
            <a:ext cx="10923588" cy="2411809"/>
          </a:xfrm>
        </p:spPr>
        <p:txBody>
          <a:bodyPr>
            <a:normAutofit/>
          </a:bodyPr>
          <a:lstStyle/>
          <a:p>
            <a:r>
              <a:rPr lang="nl-NL" sz="3300" dirty="0"/>
              <a:t>In gesprek met:</a:t>
            </a:r>
            <a:br>
              <a:rPr lang="nl-NL" sz="3300" dirty="0"/>
            </a:br>
            <a:br>
              <a:rPr lang="nl-NL" sz="2800" dirty="0"/>
            </a:br>
            <a:r>
              <a:rPr lang="nl-NL" sz="2800" dirty="0"/>
              <a:t>- Marie Louise de Vries (CIO Rijk)</a:t>
            </a:r>
            <a:br>
              <a:rPr lang="nl-NL" sz="2800" dirty="0"/>
            </a:br>
            <a:r>
              <a:rPr lang="nl-NL" sz="2800" dirty="0"/>
              <a:t>- Eric Peters (RDDI)</a:t>
            </a:r>
            <a:endParaRPr lang="nl-NL" sz="500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5693E1-98B3-F544-9FC7-67F871D0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Informatiesessie Open op Orde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7B38E0-5BE4-7C48-BF0F-F8B70EA2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38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1D6BF-8AB0-F248-8858-571002362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682" y="2764414"/>
            <a:ext cx="10923906" cy="1726479"/>
          </a:xfrm>
        </p:spPr>
        <p:txBody>
          <a:bodyPr/>
          <a:lstStyle/>
          <a:p>
            <a:pPr algn="ctr"/>
            <a:r>
              <a:rPr lang="nl-NL" dirty="0"/>
              <a:t>Pauze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46EFFD-89DC-664C-BACD-9FF9B85F6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682" y="4691833"/>
            <a:ext cx="10923906" cy="664319"/>
          </a:xfrm>
        </p:spPr>
        <p:txBody>
          <a:bodyPr/>
          <a:lstStyle/>
          <a:p>
            <a:pPr algn="ctr"/>
            <a:r>
              <a:rPr lang="nl-NL" dirty="0"/>
              <a:t>14.30-14.45 uur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AD1E1D-3262-B649-9E8B-DCBB4D0CE7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8" name="Tijdelijke aanduiding voor afbeelding 7" descr="Afbeelding met tafel, houten, ontbijt, eettafel&#10;&#10;Automatisch gegenereerde beschrijving">
            <a:extLst>
              <a:ext uri="{FF2B5EF4-FFF2-40B4-BE49-F238E27FC236}">
                <a16:creationId xmlns:a16="http://schemas.microsoft.com/office/drawing/2014/main" id="{3ABD9CBF-44E2-8146-ADFC-959811A8AE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939" b="28939"/>
          <a:stretch>
            <a:fillRect/>
          </a:stretch>
        </p:blipFill>
        <p:spPr>
          <a:xfrm>
            <a:off x="0" y="1587"/>
            <a:ext cx="12192000" cy="3427413"/>
          </a:xfrm>
        </p:spPr>
      </p:pic>
    </p:spTree>
    <p:extLst>
      <p:ext uri="{BB962C8B-B14F-4D97-AF65-F5344CB8AC3E}">
        <p14:creationId xmlns:p14="http://schemas.microsoft.com/office/powerpoint/2010/main" val="347962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5DAB1-2284-F049-8C7B-EBBD79A0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405053"/>
            <a:ext cx="10923588" cy="2411809"/>
          </a:xfrm>
        </p:spPr>
        <p:txBody>
          <a:bodyPr>
            <a:normAutofit/>
          </a:bodyPr>
          <a:lstStyle/>
          <a:p>
            <a:r>
              <a:rPr lang="nl-NL" sz="3300" dirty="0"/>
              <a:t>In gesprek met:</a:t>
            </a:r>
            <a:br>
              <a:rPr lang="nl-NL" sz="3300" dirty="0"/>
            </a:br>
            <a:br>
              <a:rPr lang="nl-NL" sz="2800" dirty="0"/>
            </a:br>
            <a:r>
              <a:rPr lang="nl-NL" sz="2800" dirty="0"/>
              <a:t>- Olaf van der Walle (J&amp;V)</a:t>
            </a:r>
            <a:endParaRPr lang="nl-NL" sz="500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5693E1-98B3-F544-9FC7-67F871D0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Informatiesessie Open op Orde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7B38E0-5BE4-7C48-BF0F-F8B70EA2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5149619"/>
      </p:ext>
    </p:extLst>
  </p:cSld>
  <p:clrMapOvr>
    <a:masterClrMapping/>
  </p:clrMapOvr>
</p:sld>
</file>

<file path=ppt/theme/theme1.xml><?xml version="1.0" encoding="utf-8"?>
<a:theme xmlns:a="http://schemas.openxmlformats.org/drawingml/2006/main" name="RDDI_pres_v3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on2" id="{D8602262-D069-244F-9296-80FB76FAD3A9}" vid="{A578825B-3587-9A4A-80B8-108A587A61E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39D92-0E53-4F9F-BB47-E4F72A48239D}"/>
</file>

<file path=customXml/itemProps2.xml><?xml version="1.0" encoding="utf-8"?>
<ds:datastoreItem xmlns:ds="http://schemas.openxmlformats.org/officeDocument/2006/customXml" ds:itemID="{66F9B8A3-FA28-4028-BC15-573A62FE5035}"/>
</file>

<file path=docProps/app.xml><?xml version="1.0" encoding="utf-8"?>
<Properties xmlns="http://schemas.openxmlformats.org/officeDocument/2006/extended-properties" xmlns:vt="http://schemas.openxmlformats.org/officeDocument/2006/docPropsVTypes">
  <Template>RDDI_pres_v3</Template>
  <TotalTime>17464</TotalTime>
  <Words>349</Words>
  <Application>Microsoft Macintosh PowerPoint</Application>
  <PresentationFormat>Breedbeeld</PresentationFormat>
  <Paragraphs>67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RDDI_pres_v3</vt:lpstr>
      <vt:lpstr>Werksessie Open op Orde</vt:lpstr>
      <vt:lpstr>Programma werksessie</vt:lpstr>
      <vt:lpstr>Rijksbrede verbeteroperatie informatiehuishouding</vt:lpstr>
      <vt:lpstr>Thema van vandaag</vt:lpstr>
      <vt:lpstr>Vragen in Mentimeter  Ga naar www.menti.com  Vul code in: 7777 0274 </vt:lpstr>
      <vt:lpstr>Inleiding door:  - Ed Smid (Auditdienst Rijk, Ministerie van Financiën)  </vt:lpstr>
      <vt:lpstr>In gesprek met:  - Marie Louise de Vries (CIO Rijk) - Eric Peters (RDDI)</vt:lpstr>
      <vt:lpstr>Pauze</vt:lpstr>
      <vt:lpstr>In gesprek met:  - Olaf van der Walle (J&amp;V)</vt:lpstr>
      <vt:lpstr>Nog een paar vragen in de Mentimeter</vt:lpstr>
      <vt:lpstr>Bedankt voor je bijdrage!   We zien je graag weer bij een toekomstige sessie.   Openoporde.nl  Meld je snel aan voor de besloten Open op Orde groep op Pleio.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Informatiesessie Open op Orde</dc:title>
  <dc:creator>Mariëlle Slooff</dc:creator>
  <cp:lastModifiedBy>Mariëlle Slooff</cp:lastModifiedBy>
  <cp:revision>63</cp:revision>
  <cp:lastPrinted>2021-05-26T13:22:02Z</cp:lastPrinted>
  <dcterms:created xsi:type="dcterms:W3CDTF">2021-04-26T10:21:12Z</dcterms:created>
  <dcterms:modified xsi:type="dcterms:W3CDTF">2021-06-22T10:48:58Z</dcterms:modified>
</cp:coreProperties>
</file>