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60" r:id="rId6"/>
  </p:sldMasterIdLst>
  <p:notesMasterIdLst>
    <p:notesMasterId r:id="rId16"/>
  </p:notesMasterIdLst>
  <p:sldIdLst>
    <p:sldId id="256" r:id="rId7"/>
    <p:sldId id="271" r:id="rId8"/>
    <p:sldId id="258" r:id="rId9"/>
    <p:sldId id="533" r:id="rId10"/>
    <p:sldId id="531" r:id="rId11"/>
    <p:sldId id="535" r:id="rId12"/>
    <p:sldId id="534" r:id="rId13"/>
    <p:sldId id="525" r:id="rId14"/>
    <p:sldId id="259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50CF27-E720-479E-BD6B-7C31281BBD66}" v="149" dt="2022-10-13T07:44:47.6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8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01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22" Type="http://schemas.microsoft.com/office/2015/10/relationships/revisionInfo" Target="revisionInfo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ost van Koutrik" userId="4d5b4bea-b40d-4dd8-9835-73f4dca1c2d1" providerId="ADAL" clId="{AD50CF27-E720-479E-BD6B-7C31281BBD66}"/>
    <pc:docChg chg="undo custSel delSld modSld sldOrd">
      <pc:chgData name="Joost van Koutrik" userId="4d5b4bea-b40d-4dd8-9835-73f4dca1c2d1" providerId="ADAL" clId="{AD50CF27-E720-479E-BD6B-7C31281BBD66}" dt="2022-10-13T07:44:47.682" v="289"/>
      <pc:docMkLst>
        <pc:docMk/>
      </pc:docMkLst>
      <pc:sldChg chg="modSp mod">
        <pc:chgData name="Joost van Koutrik" userId="4d5b4bea-b40d-4dd8-9835-73f4dca1c2d1" providerId="ADAL" clId="{AD50CF27-E720-479E-BD6B-7C31281BBD66}" dt="2022-10-13T07:42:02.663" v="285" actId="20577"/>
        <pc:sldMkLst>
          <pc:docMk/>
          <pc:sldMk cId="3351439039" sldId="256"/>
        </pc:sldMkLst>
        <pc:spChg chg="mod">
          <ac:chgData name="Joost van Koutrik" userId="4d5b4bea-b40d-4dd8-9835-73f4dca1c2d1" providerId="ADAL" clId="{AD50CF27-E720-479E-BD6B-7C31281BBD66}" dt="2022-10-13T07:42:02.663" v="285" actId="20577"/>
          <ac:spMkLst>
            <pc:docMk/>
            <pc:sldMk cId="3351439039" sldId="256"/>
            <ac:spMk id="3" creationId="{00000000-0000-0000-0000-000000000000}"/>
          </ac:spMkLst>
        </pc:spChg>
      </pc:sldChg>
      <pc:sldChg chg="modSp modAnim">
        <pc:chgData name="Joost van Koutrik" userId="4d5b4bea-b40d-4dd8-9835-73f4dca1c2d1" providerId="ADAL" clId="{AD50CF27-E720-479E-BD6B-7C31281BBD66}" dt="2022-10-13T07:44:47.682" v="289"/>
        <pc:sldMkLst>
          <pc:docMk/>
          <pc:sldMk cId="2254218878" sldId="259"/>
        </pc:sldMkLst>
        <pc:spChg chg="mod">
          <ac:chgData name="Joost van Koutrik" userId="4d5b4bea-b40d-4dd8-9835-73f4dca1c2d1" providerId="ADAL" clId="{AD50CF27-E720-479E-BD6B-7C31281BBD66}" dt="2022-10-13T07:41:20.573" v="282" actId="20577"/>
          <ac:spMkLst>
            <pc:docMk/>
            <pc:sldMk cId="2254218878" sldId="259"/>
            <ac:spMk id="8" creationId="{9498CFFC-E62A-466D-98C7-E65E4DCFBD43}"/>
          </ac:spMkLst>
        </pc:spChg>
      </pc:sldChg>
      <pc:sldChg chg="del">
        <pc:chgData name="Joost van Koutrik" userId="4d5b4bea-b40d-4dd8-9835-73f4dca1c2d1" providerId="ADAL" clId="{AD50CF27-E720-479E-BD6B-7C31281BBD66}" dt="2022-10-13T07:40:16.788" v="135" actId="47"/>
        <pc:sldMkLst>
          <pc:docMk/>
          <pc:sldMk cId="2089165060" sldId="262"/>
        </pc:sldMkLst>
      </pc:sldChg>
      <pc:sldChg chg="del">
        <pc:chgData name="Joost van Koutrik" userId="4d5b4bea-b40d-4dd8-9835-73f4dca1c2d1" providerId="ADAL" clId="{AD50CF27-E720-479E-BD6B-7C31281BBD66}" dt="2022-10-13T07:40:16.788" v="135" actId="47"/>
        <pc:sldMkLst>
          <pc:docMk/>
          <pc:sldMk cId="1776270087" sldId="270"/>
        </pc:sldMkLst>
      </pc:sldChg>
      <pc:sldChg chg="del">
        <pc:chgData name="Joost van Koutrik" userId="4d5b4bea-b40d-4dd8-9835-73f4dca1c2d1" providerId="ADAL" clId="{AD50CF27-E720-479E-BD6B-7C31281BBD66}" dt="2022-10-13T07:40:16.788" v="135" actId="47"/>
        <pc:sldMkLst>
          <pc:docMk/>
          <pc:sldMk cId="2333937674" sldId="455"/>
        </pc:sldMkLst>
      </pc:sldChg>
      <pc:sldChg chg="del">
        <pc:chgData name="Joost van Koutrik" userId="4d5b4bea-b40d-4dd8-9835-73f4dca1c2d1" providerId="ADAL" clId="{AD50CF27-E720-479E-BD6B-7C31281BBD66}" dt="2022-10-13T07:40:16.788" v="135" actId="47"/>
        <pc:sldMkLst>
          <pc:docMk/>
          <pc:sldMk cId="3187083279" sldId="456"/>
        </pc:sldMkLst>
      </pc:sldChg>
      <pc:sldChg chg="del">
        <pc:chgData name="Joost van Koutrik" userId="4d5b4bea-b40d-4dd8-9835-73f4dca1c2d1" providerId="ADAL" clId="{AD50CF27-E720-479E-BD6B-7C31281BBD66}" dt="2022-10-13T07:40:16.788" v="135" actId="47"/>
        <pc:sldMkLst>
          <pc:docMk/>
          <pc:sldMk cId="2460698749" sldId="487"/>
        </pc:sldMkLst>
      </pc:sldChg>
      <pc:sldChg chg="del">
        <pc:chgData name="Joost van Koutrik" userId="4d5b4bea-b40d-4dd8-9835-73f4dca1c2d1" providerId="ADAL" clId="{AD50CF27-E720-479E-BD6B-7C31281BBD66}" dt="2022-10-13T07:40:16.788" v="135" actId="47"/>
        <pc:sldMkLst>
          <pc:docMk/>
          <pc:sldMk cId="1000631644" sldId="526"/>
        </pc:sldMkLst>
      </pc:sldChg>
      <pc:sldChg chg="del">
        <pc:chgData name="Joost van Koutrik" userId="4d5b4bea-b40d-4dd8-9835-73f4dca1c2d1" providerId="ADAL" clId="{AD50CF27-E720-479E-BD6B-7C31281BBD66}" dt="2022-10-13T07:40:16.788" v="135" actId="47"/>
        <pc:sldMkLst>
          <pc:docMk/>
          <pc:sldMk cId="535424219" sldId="528"/>
        </pc:sldMkLst>
      </pc:sldChg>
      <pc:sldChg chg="del">
        <pc:chgData name="Joost van Koutrik" userId="4d5b4bea-b40d-4dd8-9835-73f4dca1c2d1" providerId="ADAL" clId="{AD50CF27-E720-479E-BD6B-7C31281BBD66}" dt="2022-10-13T07:40:16.788" v="135" actId="47"/>
        <pc:sldMkLst>
          <pc:docMk/>
          <pc:sldMk cId="221542106" sldId="529"/>
        </pc:sldMkLst>
      </pc:sldChg>
      <pc:sldChg chg="del">
        <pc:chgData name="Joost van Koutrik" userId="4d5b4bea-b40d-4dd8-9835-73f4dca1c2d1" providerId="ADAL" clId="{AD50CF27-E720-479E-BD6B-7C31281BBD66}" dt="2022-10-13T07:40:16.788" v="135" actId="47"/>
        <pc:sldMkLst>
          <pc:docMk/>
          <pc:sldMk cId="805765632" sldId="530"/>
        </pc:sldMkLst>
      </pc:sldChg>
      <pc:sldChg chg="ord">
        <pc:chgData name="Joost van Koutrik" userId="4d5b4bea-b40d-4dd8-9835-73f4dca1c2d1" providerId="ADAL" clId="{AD50CF27-E720-479E-BD6B-7C31281BBD66}" dt="2022-10-13T07:42:38.210" v="287"/>
        <pc:sldMkLst>
          <pc:docMk/>
          <pc:sldMk cId="3374154571" sldId="531"/>
        </pc:sldMkLst>
      </pc:sldChg>
      <pc:sldChg chg="del">
        <pc:chgData name="Joost van Koutrik" userId="4d5b4bea-b40d-4dd8-9835-73f4dca1c2d1" providerId="ADAL" clId="{AD50CF27-E720-479E-BD6B-7C31281BBD66}" dt="2022-10-13T07:40:16.788" v="135" actId="47"/>
        <pc:sldMkLst>
          <pc:docMk/>
          <pc:sldMk cId="4163833383" sldId="532"/>
        </pc:sldMkLst>
      </pc:sldChg>
      <pc:sldChg chg="del">
        <pc:chgData name="Joost van Koutrik" userId="4d5b4bea-b40d-4dd8-9835-73f4dca1c2d1" providerId="ADAL" clId="{AD50CF27-E720-479E-BD6B-7C31281BBD66}" dt="2022-10-13T07:40:16.788" v="135" actId="47"/>
        <pc:sldMkLst>
          <pc:docMk/>
          <pc:sldMk cId="1557409847" sldId="536"/>
        </pc:sldMkLst>
      </pc:sldChg>
      <pc:sldMasterChg chg="delSldLayout">
        <pc:chgData name="Joost van Koutrik" userId="4d5b4bea-b40d-4dd8-9835-73f4dca1c2d1" providerId="ADAL" clId="{AD50CF27-E720-479E-BD6B-7C31281BBD66}" dt="2022-10-13T07:40:16.788" v="135" actId="47"/>
        <pc:sldMasterMkLst>
          <pc:docMk/>
          <pc:sldMasterMk cId="2549603349" sldId="2147483660"/>
        </pc:sldMasterMkLst>
        <pc:sldLayoutChg chg="del">
          <pc:chgData name="Joost van Koutrik" userId="4d5b4bea-b40d-4dd8-9835-73f4dca1c2d1" providerId="ADAL" clId="{AD50CF27-E720-479E-BD6B-7C31281BBD66}" dt="2022-10-13T07:40:16.788" v="135" actId="47"/>
          <pc:sldLayoutMkLst>
            <pc:docMk/>
            <pc:sldMasterMk cId="2549603349" sldId="2147483660"/>
            <pc:sldLayoutMk cId="4053343407" sldId="2147483667"/>
          </pc:sldLayoutMkLst>
        </pc:sldLayoutChg>
      </pc:sldMasterChg>
    </pc:docChg>
  </pc:docChgLst>
  <pc:docChgLst>
    <pc:chgData name="Joost van Koutrik" userId="4d5b4bea-b40d-4dd8-9835-73f4dca1c2d1" providerId="ADAL" clId="{94D20F39-BC54-40CB-8B13-10E9A457287D}"/>
    <pc:docChg chg="undo custSel addSld delSld modSld sldOrd">
      <pc:chgData name="Joost van Koutrik" userId="4d5b4bea-b40d-4dd8-9835-73f4dca1c2d1" providerId="ADAL" clId="{94D20F39-BC54-40CB-8B13-10E9A457287D}" dt="2022-09-29T07:14:59.629" v="1295"/>
      <pc:docMkLst>
        <pc:docMk/>
      </pc:docMkLst>
      <pc:sldChg chg="modSp mod">
        <pc:chgData name="Joost van Koutrik" userId="4d5b4bea-b40d-4dd8-9835-73f4dca1c2d1" providerId="ADAL" clId="{94D20F39-BC54-40CB-8B13-10E9A457287D}" dt="2022-09-28T15:29:49.410" v="1198" actId="1036"/>
        <pc:sldMkLst>
          <pc:docMk/>
          <pc:sldMk cId="3351439039" sldId="256"/>
        </pc:sldMkLst>
        <pc:spChg chg="mod">
          <ac:chgData name="Joost van Koutrik" userId="4d5b4bea-b40d-4dd8-9835-73f4dca1c2d1" providerId="ADAL" clId="{94D20F39-BC54-40CB-8B13-10E9A457287D}" dt="2022-09-28T14:43:35.061" v="78" actId="20577"/>
          <ac:spMkLst>
            <pc:docMk/>
            <pc:sldMk cId="3351439039" sldId="256"/>
            <ac:spMk id="2" creationId="{00000000-0000-0000-0000-000000000000}"/>
          </ac:spMkLst>
        </pc:spChg>
        <pc:spChg chg="mod">
          <ac:chgData name="Joost van Koutrik" userId="4d5b4bea-b40d-4dd8-9835-73f4dca1c2d1" providerId="ADAL" clId="{94D20F39-BC54-40CB-8B13-10E9A457287D}" dt="2022-09-28T15:29:49.410" v="1198" actId="1036"/>
          <ac:spMkLst>
            <pc:docMk/>
            <pc:sldMk cId="3351439039" sldId="256"/>
            <ac:spMk id="3" creationId="{00000000-0000-0000-0000-000000000000}"/>
          </ac:spMkLst>
        </pc:spChg>
      </pc:sldChg>
      <pc:sldChg chg="modSp mod modAnim">
        <pc:chgData name="Joost van Koutrik" userId="4d5b4bea-b40d-4dd8-9835-73f4dca1c2d1" providerId="ADAL" clId="{94D20F39-BC54-40CB-8B13-10E9A457287D}" dt="2022-09-29T07:14:55.625" v="1294"/>
        <pc:sldMkLst>
          <pc:docMk/>
          <pc:sldMk cId="151199774" sldId="258"/>
        </pc:sldMkLst>
        <pc:spChg chg="mod">
          <ac:chgData name="Joost van Koutrik" userId="4d5b4bea-b40d-4dd8-9835-73f4dca1c2d1" providerId="ADAL" clId="{94D20F39-BC54-40CB-8B13-10E9A457287D}" dt="2022-09-28T15:05:33.670" v="309" actId="20577"/>
          <ac:spMkLst>
            <pc:docMk/>
            <pc:sldMk cId="151199774" sldId="258"/>
            <ac:spMk id="2" creationId="{00000000-0000-0000-0000-000000000000}"/>
          </ac:spMkLst>
        </pc:spChg>
        <pc:spChg chg="mod">
          <ac:chgData name="Joost van Koutrik" userId="4d5b4bea-b40d-4dd8-9835-73f4dca1c2d1" providerId="ADAL" clId="{94D20F39-BC54-40CB-8B13-10E9A457287D}" dt="2022-09-28T15:15:55.142" v="641" actId="20577"/>
          <ac:spMkLst>
            <pc:docMk/>
            <pc:sldMk cId="151199774" sldId="258"/>
            <ac:spMk id="3" creationId="{00000000-0000-0000-0000-000000000000}"/>
          </ac:spMkLst>
        </pc:spChg>
      </pc:sldChg>
      <pc:sldChg chg="modSp">
        <pc:chgData name="Joost van Koutrik" userId="4d5b4bea-b40d-4dd8-9835-73f4dca1c2d1" providerId="ADAL" clId="{94D20F39-BC54-40CB-8B13-10E9A457287D}" dt="2022-09-28T15:24:46.179" v="999" actId="20577"/>
        <pc:sldMkLst>
          <pc:docMk/>
          <pc:sldMk cId="2254218878" sldId="259"/>
        </pc:sldMkLst>
        <pc:spChg chg="mod">
          <ac:chgData name="Joost van Koutrik" userId="4d5b4bea-b40d-4dd8-9835-73f4dca1c2d1" providerId="ADAL" clId="{94D20F39-BC54-40CB-8B13-10E9A457287D}" dt="2022-09-28T15:24:46.179" v="999" actId="20577"/>
          <ac:spMkLst>
            <pc:docMk/>
            <pc:sldMk cId="2254218878" sldId="259"/>
            <ac:spMk id="2" creationId="{00000000-0000-0000-0000-000000000000}"/>
          </ac:spMkLst>
        </pc:spChg>
        <pc:spChg chg="mod">
          <ac:chgData name="Joost van Koutrik" userId="4d5b4bea-b40d-4dd8-9835-73f4dca1c2d1" providerId="ADAL" clId="{94D20F39-BC54-40CB-8B13-10E9A457287D}" dt="2022-09-28T15:07:04.099" v="357" actId="20577"/>
          <ac:spMkLst>
            <pc:docMk/>
            <pc:sldMk cId="2254218878" sldId="259"/>
            <ac:spMk id="8" creationId="{9498CFFC-E62A-466D-98C7-E65E4DCFBD43}"/>
          </ac:spMkLst>
        </pc:spChg>
      </pc:sldChg>
      <pc:sldChg chg="del">
        <pc:chgData name="Joost van Koutrik" userId="4d5b4bea-b40d-4dd8-9835-73f4dca1c2d1" providerId="ADAL" clId="{94D20F39-BC54-40CB-8B13-10E9A457287D}" dt="2022-09-28T15:26:15.602" v="1043" actId="47"/>
        <pc:sldMkLst>
          <pc:docMk/>
          <pc:sldMk cId="35381453" sldId="260"/>
        </pc:sldMkLst>
      </pc:sldChg>
      <pc:sldChg chg="addSp delSp modSp mod ord modAnim">
        <pc:chgData name="Joost van Koutrik" userId="4d5b4bea-b40d-4dd8-9835-73f4dca1c2d1" providerId="ADAL" clId="{94D20F39-BC54-40CB-8B13-10E9A457287D}" dt="2022-09-28T15:27:57.400" v="1100"/>
        <pc:sldMkLst>
          <pc:docMk/>
          <pc:sldMk cId="1776270087" sldId="270"/>
        </pc:sldMkLst>
        <pc:spChg chg="mod">
          <ac:chgData name="Joost van Koutrik" userId="4d5b4bea-b40d-4dd8-9835-73f4dca1c2d1" providerId="ADAL" clId="{94D20F39-BC54-40CB-8B13-10E9A457287D}" dt="2022-09-28T15:08:36.804" v="449" actId="20577"/>
          <ac:spMkLst>
            <pc:docMk/>
            <pc:sldMk cId="1776270087" sldId="270"/>
            <ac:spMk id="2" creationId="{00000000-0000-0000-0000-000000000000}"/>
          </ac:spMkLst>
        </pc:spChg>
        <pc:spChg chg="add del mod">
          <ac:chgData name="Joost van Koutrik" userId="4d5b4bea-b40d-4dd8-9835-73f4dca1c2d1" providerId="ADAL" clId="{94D20F39-BC54-40CB-8B13-10E9A457287D}" dt="2022-09-28T15:08:23.462" v="432" actId="478"/>
          <ac:spMkLst>
            <pc:docMk/>
            <pc:sldMk cId="1776270087" sldId="270"/>
            <ac:spMk id="4" creationId="{BEDA00A8-A651-4724-909F-016B1F0E841E}"/>
          </ac:spMkLst>
        </pc:spChg>
        <pc:spChg chg="del">
          <ac:chgData name="Joost van Koutrik" userId="4d5b4bea-b40d-4dd8-9835-73f4dca1c2d1" providerId="ADAL" clId="{94D20F39-BC54-40CB-8B13-10E9A457287D}" dt="2022-09-28T15:02:03.071" v="195" actId="478"/>
          <ac:spMkLst>
            <pc:docMk/>
            <pc:sldMk cId="1776270087" sldId="270"/>
            <ac:spMk id="8" creationId="{0E011151-5F28-4A0C-B896-6C145D102F08}"/>
          </ac:spMkLst>
        </pc:spChg>
        <pc:picChg chg="mod">
          <ac:chgData name="Joost van Koutrik" userId="4d5b4bea-b40d-4dd8-9835-73f4dca1c2d1" providerId="ADAL" clId="{94D20F39-BC54-40CB-8B13-10E9A457287D}" dt="2022-09-28T15:08:46.476" v="450" actId="1076"/>
          <ac:picMkLst>
            <pc:docMk/>
            <pc:sldMk cId="1776270087" sldId="270"/>
            <ac:picMk id="7" creationId="{6932A28E-93AA-4678-B5E2-61DD83AC482E}"/>
          </ac:picMkLst>
        </pc:picChg>
        <pc:picChg chg="add mod">
          <ac:chgData name="Joost van Koutrik" userId="4d5b4bea-b40d-4dd8-9835-73f4dca1c2d1" providerId="ADAL" clId="{94D20F39-BC54-40CB-8B13-10E9A457287D}" dt="2022-09-28T15:27:12.361" v="1093" actId="14100"/>
          <ac:picMkLst>
            <pc:docMk/>
            <pc:sldMk cId="1776270087" sldId="270"/>
            <ac:picMk id="9" creationId="{0330767F-0D3A-4130-97A7-8F4E91A71C6B}"/>
          </ac:picMkLst>
        </pc:picChg>
      </pc:sldChg>
      <pc:sldChg chg="addSp delSp modSp mod ord delAnim">
        <pc:chgData name="Joost van Koutrik" userId="4d5b4bea-b40d-4dd8-9835-73f4dca1c2d1" providerId="ADAL" clId="{94D20F39-BC54-40CB-8B13-10E9A457287D}" dt="2022-09-28T15:16:10.303" v="647"/>
        <pc:sldMkLst>
          <pc:docMk/>
          <pc:sldMk cId="332712250" sldId="271"/>
        </pc:sldMkLst>
        <pc:spChg chg="mod">
          <ac:chgData name="Joost van Koutrik" userId="4d5b4bea-b40d-4dd8-9835-73f4dca1c2d1" providerId="ADAL" clId="{94D20F39-BC54-40CB-8B13-10E9A457287D}" dt="2022-09-28T15:12:47.564" v="532" actId="1076"/>
          <ac:spMkLst>
            <pc:docMk/>
            <pc:sldMk cId="332712250" sldId="271"/>
            <ac:spMk id="2" creationId="{00000000-0000-0000-0000-000000000000}"/>
          </ac:spMkLst>
        </pc:spChg>
        <pc:spChg chg="del">
          <ac:chgData name="Joost van Koutrik" userId="4d5b4bea-b40d-4dd8-9835-73f4dca1c2d1" providerId="ADAL" clId="{94D20F39-BC54-40CB-8B13-10E9A457287D}" dt="2022-09-28T15:12:51.789" v="533" actId="478"/>
          <ac:spMkLst>
            <pc:docMk/>
            <pc:sldMk cId="332712250" sldId="271"/>
            <ac:spMk id="3" creationId="{00000000-0000-0000-0000-000000000000}"/>
          </ac:spMkLst>
        </pc:spChg>
        <pc:spChg chg="add del mod">
          <ac:chgData name="Joost van Koutrik" userId="4d5b4bea-b40d-4dd8-9835-73f4dca1c2d1" providerId="ADAL" clId="{94D20F39-BC54-40CB-8B13-10E9A457287D}" dt="2022-09-28T15:12:57.381" v="534" actId="478"/>
          <ac:spMkLst>
            <pc:docMk/>
            <pc:sldMk cId="332712250" sldId="271"/>
            <ac:spMk id="5" creationId="{DEDD3437-F01A-4440-AB41-DF2325D24E67}"/>
          </ac:spMkLst>
        </pc:spChg>
        <pc:graphicFrameChg chg="add mod modGraphic">
          <ac:chgData name="Joost van Koutrik" userId="4d5b4bea-b40d-4dd8-9835-73f4dca1c2d1" providerId="ADAL" clId="{94D20F39-BC54-40CB-8B13-10E9A457287D}" dt="2022-09-28T15:15:04.581" v="626" actId="1035"/>
          <ac:graphicFrameMkLst>
            <pc:docMk/>
            <pc:sldMk cId="332712250" sldId="271"/>
            <ac:graphicFrameMk id="8" creationId="{9BE6895F-D045-413D-915F-20FBBAFD2A29}"/>
          </ac:graphicFrameMkLst>
        </pc:graphicFrameChg>
      </pc:sldChg>
      <pc:sldChg chg="modSp mod">
        <pc:chgData name="Joost van Koutrik" userId="4d5b4bea-b40d-4dd8-9835-73f4dca1c2d1" providerId="ADAL" clId="{94D20F39-BC54-40CB-8B13-10E9A457287D}" dt="2022-09-28T15:25:46.336" v="1041" actId="20577"/>
        <pc:sldMkLst>
          <pc:docMk/>
          <pc:sldMk cId="2333937674" sldId="455"/>
        </pc:sldMkLst>
        <pc:spChg chg="mod">
          <ac:chgData name="Joost van Koutrik" userId="4d5b4bea-b40d-4dd8-9835-73f4dca1c2d1" providerId="ADAL" clId="{94D20F39-BC54-40CB-8B13-10E9A457287D}" dt="2022-09-28T15:25:46.336" v="1041" actId="20577"/>
          <ac:spMkLst>
            <pc:docMk/>
            <pc:sldMk cId="2333937674" sldId="455"/>
            <ac:spMk id="7" creationId="{D5A9A889-4F7A-43EB-8F32-D09DBFEEE13B}"/>
          </ac:spMkLst>
        </pc:spChg>
      </pc:sldChg>
      <pc:sldChg chg="modSp mod">
        <pc:chgData name="Joost van Koutrik" userId="4d5b4bea-b40d-4dd8-9835-73f4dca1c2d1" providerId="ADAL" clId="{94D20F39-BC54-40CB-8B13-10E9A457287D}" dt="2022-09-28T15:25:29.794" v="1036" actId="27636"/>
        <pc:sldMkLst>
          <pc:docMk/>
          <pc:sldMk cId="3187083279" sldId="456"/>
        </pc:sldMkLst>
        <pc:spChg chg="mod">
          <ac:chgData name="Joost van Koutrik" userId="4d5b4bea-b40d-4dd8-9835-73f4dca1c2d1" providerId="ADAL" clId="{94D20F39-BC54-40CB-8B13-10E9A457287D}" dt="2022-09-28T15:25:29.794" v="1036" actId="27636"/>
          <ac:spMkLst>
            <pc:docMk/>
            <pc:sldMk cId="3187083279" sldId="456"/>
            <ac:spMk id="8" creationId="{AB2CAB54-49E0-4CDC-B44F-D8987871B290}"/>
          </ac:spMkLst>
        </pc:spChg>
      </pc:sldChg>
      <pc:sldChg chg="modSp mod">
        <pc:chgData name="Joost van Koutrik" userId="4d5b4bea-b40d-4dd8-9835-73f4dca1c2d1" providerId="ADAL" clId="{94D20F39-BC54-40CB-8B13-10E9A457287D}" dt="2022-09-28T15:25:34.426" v="1038" actId="27636"/>
        <pc:sldMkLst>
          <pc:docMk/>
          <pc:sldMk cId="2460698749" sldId="487"/>
        </pc:sldMkLst>
        <pc:spChg chg="mod">
          <ac:chgData name="Joost van Koutrik" userId="4d5b4bea-b40d-4dd8-9835-73f4dca1c2d1" providerId="ADAL" clId="{94D20F39-BC54-40CB-8B13-10E9A457287D}" dt="2022-09-28T15:25:34.426" v="1038" actId="27636"/>
          <ac:spMkLst>
            <pc:docMk/>
            <pc:sldMk cId="2460698749" sldId="487"/>
            <ac:spMk id="4" creationId="{B4925D61-DD5E-48DB-9ABE-DC9AE66749D0}"/>
          </ac:spMkLst>
        </pc:spChg>
      </pc:sldChg>
      <pc:sldChg chg="modSp del mod ord">
        <pc:chgData name="Joost van Koutrik" userId="4d5b4bea-b40d-4dd8-9835-73f4dca1c2d1" providerId="ADAL" clId="{94D20F39-BC54-40CB-8B13-10E9A457287D}" dt="2022-09-28T15:30:18.836" v="1199" actId="47"/>
        <pc:sldMkLst>
          <pc:docMk/>
          <pc:sldMk cId="2807493072" sldId="523"/>
        </pc:sldMkLst>
        <pc:spChg chg="mod">
          <ac:chgData name="Joost van Koutrik" userId="4d5b4bea-b40d-4dd8-9835-73f4dca1c2d1" providerId="ADAL" clId="{94D20F39-BC54-40CB-8B13-10E9A457287D}" dt="2022-09-28T15:26:41.828" v="1089" actId="20577"/>
          <ac:spMkLst>
            <pc:docMk/>
            <pc:sldMk cId="2807493072" sldId="523"/>
            <ac:spMk id="6" creationId="{9DA9D2A7-5B59-4D86-B40A-722BCE036C25}"/>
          </ac:spMkLst>
        </pc:spChg>
      </pc:sldChg>
      <pc:sldChg chg="modSp del mod">
        <pc:chgData name="Joost van Koutrik" userId="4d5b4bea-b40d-4dd8-9835-73f4dca1c2d1" providerId="ADAL" clId="{94D20F39-BC54-40CB-8B13-10E9A457287D}" dt="2022-09-28T15:34:52.637" v="1233" actId="47"/>
        <pc:sldMkLst>
          <pc:docMk/>
          <pc:sldMk cId="115868676" sldId="524"/>
        </pc:sldMkLst>
        <pc:spChg chg="mod">
          <ac:chgData name="Joost van Koutrik" userId="4d5b4bea-b40d-4dd8-9835-73f4dca1c2d1" providerId="ADAL" clId="{94D20F39-BC54-40CB-8B13-10E9A457287D}" dt="2022-09-28T15:34:37.406" v="1232" actId="20577"/>
          <ac:spMkLst>
            <pc:docMk/>
            <pc:sldMk cId="115868676" sldId="524"/>
            <ac:spMk id="2" creationId="{00000000-0000-0000-0000-000000000000}"/>
          </ac:spMkLst>
        </pc:spChg>
      </pc:sldChg>
      <pc:sldChg chg="addSp delSp modSp mod ord">
        <pc:chgData name="Joost van Koutrik" userId="4d5b4bea-b40d-4dd8-9835-73f4dca1c2d1" providerId="ADAL" clId="{94D20F39-BC54-40CB-8B13-10E9A457287D}" dt="2022-09-28T15:24:33.460" v="998" actId="20577"/>
        <pc:sldMkLst>
          <pc:docMk/>
          <pc:sldMk cId="88618194" sldId="525"/>
        </pc:sldMkLst>
        <pc:spChg chg="del mod">
          <ac:chgData name="Joost van Koutrik" userId="4d5b4bea-b40d-4dd8-9835-73f4dca1c2d1" providerId="ADAL" clId="{94D20F39-BC54-40CB-8B13-10E9A457287D}" dt="2022-09-28T15:24:20.575" v="975" actId="478"/>
          <ac:spMkLst>
            <pc:docMk/>
            <pc:sldMk cId="88618194" sldId="525"/>
            <ac:spMk id="2" creationId="{00000000-0000-0000-0000-000000000000}"/>
          </ac:spMkLst>
        </pc:spChg>
        <pc:spChg chg="add mod">
          <ac:chgData name="Joost van Koutrik" userId="4d5b4bea-b40d-4dd8-9835-73f4dca1c2d1" providerId="ADAL" clId="{94D20F39-BC54-40CB-8B13-10E9A457287D}" dt="2022-09-28T15:24:33.460" v="998" actId="20577"/>
          <ac:spMkLst>
            <pc:docMk/>
            <pc:sldMk cId="88618194" sldId="525"/>
            <ac:spMk id="4" creationId="{A4C62760-1BB5-48F6-B67F-5A1CE25841AC}"/>
          </ac:spMkLst>
        </pc:spChg>
        <pc:spChg chg="add del mod">
          <ac:chgData name="Joost van Koutrik" userId="4d5b4bea-b40d-4dd8-9835-73f4dca1c2d1" providerId="ADAL" clId="{94D20F39-BC54-40CB-8B13-10E9A457287D}" dt="2022-09-28T15:24:26.470" v="977" actId="478"/>
          <ac:spMkLst>
            <pc:docMk/>
            <pc:sldMk cId="88618194" sldId="525"/>
            <ac:spMk id="5" creationId="{BA9B8B6A-756E-4F0F-9598-3F131DFA1BAB}"/>
          </ac:spMkLst>
        </pc:spChg>
        <pc:spChg chg="add mod">
          <ac:chgData name="Joost van Koutrik" userId="4d5b4bea-b40d-4dd8-9835-73f4dca1c2d1" providerId="ADAL" clId="{94D20F39-BC54-40CB-8B13-10E9A457287D}" dt="2022-09-28T15:24:21.275" v="976"/>
          <ac:spMkLst>
            <pc:docMk/>
            <pc:sldMk cId="88618194" sldId="525"/>
            <ac:spMk id="7" creationId="{029FDCBA-80AA-4F68-8136-E922C50A07AA}"/>
          </ac:spMkLst>
        </pc:spChg>
        <pc:graphicFrameChg chg="mod">
          <ac:chgData name="Joost van Koutrik" userId="4d5b4bea-b40d-4dd8-9835-73f4dca1c2d1" providerId="ADAL" clId="{94D20F39-BC54-40CB-8B13-10E9A457287D}" dt="2022-09-28T15:23:46.483" v="924" actId="1036"/>
          <ac:graphicFrameMkLst>
            <pc:docMk/>
            <pc:sldMk cId="88618194" sldId="525"/>
            <ac:graphicFrameMk id="6" creationId="{8588CB91-DD5E-43A9-9919-66470389D089}"/>
          </ac:graphicFrameMkLst>
        </pc:graphicFrameChg>
      </pc:sldChg>
      <pc:sldChg chg="modSp mod ord">
        <pc:chgData name="Joost van Koutrik" userId="4d5b4bea-b40d-4dd8-9835-73f4dca1c2d1" providerId="ADAL" clId="{94D20F39-BC54-40CB-8B13-10E9A457287D}" dt="2022-09-28T14:47:09.328" v="153"/>
        <pc:sldMkLst>
          <pc:docMk/>
          <pc:sldMk cId="1000631644" sldId="526"/>
        </pc:sldMkLst>
        <pc:spChg chg="mod">
          <ac:chgData name="Joost van Koutrik" userId="4d5b4bea-b40d-4dd8-9835-73f4dca1c2d1" providerId="ADAL" clId="{94D20F39-BC54-40CB-8B13-10E9A457287D}" dt="2022-09-28T14:45:13.768" v="151" actId="20577"/>
          <ac:spMkLst>
            <pc:docMk/>
            <pc:sldMk cId="1000631644" sldId="526"/>
            <ac:spMk id="6" creationId="{9DA9D2A7-5B59-4D86-B40A-722BCE036C25}"/>
          </ac:spMkLst>
        </pc:spChg>
      </pc:sldChg>
      <pc:sldChg chg="del">
        <pc:chgData name="Joost van Koutrik" userId="4d5b4bea-b40d-4dd8-9835-73f4dca1c2d1" providerId="ADAL" clId="{94D20F39-BC54-40CB-8B13-10E9A457287D}" dt="2022-09-28T15:26:15.602" v="1043" actId="47"/>
        <pc:sldMkLst>
          <pc:docMk/>
          <pc:sldMk cId="3817408037" sldId="527"/>
        </pc:sldMkLst>
      </pc:sldChg>
      <pc:sldChg chg="modSp mod">
        <pc:chgData name="Joost van Koutrik" userId="4d5b4bea-b40d-4dd8-9835-73f4dca1c2d1" providerId="ADAL" clId="{94D20F39-BC54-40CB-8B13-10E9A457287D}" dt="2022-09-28T15:25:18.225" v="1033" actId="20577"/>
        <pc:sldMkLst>
          <pc:docMk/>
          <pc:sldMk cId="535424219" sldId="528"/>
        </pc:sldMkLst>
        <pc:spChg chg="mod">
          <ac:chgData name="Joost van Koutrik" userId="4d5b4bea-b40d-4dd8-9835-73f4dca1c2d1" providerId="ADAL" clId="{94D20F39-BC54-40CB-8B13-10E9A457287D}" dt="2022-09-28T15:25:18.225" v="1033" actId="20577"/>
          <ac:spMkLst>
            <pc:docMk/>
            <pc:sldMk cId="535424219" sldId="528"/>
            <ac:spMk id="2" creationId="{00000000-0000-0000-0000-000000000000}"/>
          </ac:spMkLst>
        </pc:spChg>
      </pc:sldChg>
      <pc:sldChg chg="modSp mod">
        <pc:chgData name="Joost van Koutrik" userId="4d5b4bea-b40d-4dd8-9835-73f4dca1c2d1" providerId="ADAL" clId="{94D20F39-BC54-40CB-8B13-10E9A457287D}" dt="2022-09-28T15:25:27.197" v="1034" actId="20577"/>
        <pc:sldMkLst>
          <pc:docMk/>
          <pc:sldMk cId="221542106" sldId="529"/>
        </pc:sldMkLst>
        <pc:spChg chg="mod">
          <ac:chgData name="Joost van Koutrik" userId="4d5b4bea-b40d-4dd8-9835-73f4dca1c2d1" providerId="ADAL" clId="{94D20F39-BC54-40CB-8B13-10E9A457287D}" dt="2022-09-28T15:25:27.197" v="1034" actId="20577"/>
          <ac:spMkLst>
            <pc:docMk/>
            <pc:sldMk cId="221542106" sldId="529"/>
            <ac:spMk id="2" creationId="{00000000-0000-0000-0000-000000000000}"/>
          </ac:spMkLst>
        </pc:spChg>
      </pc:sldChg>
      <pc:sldChg chg="modSp mod">
        <pc:chgData name="Joost van Koutrik" userId="4d5b4bea-b40d-4dd8-9835-73f4dca1c2d1" providerId="ADAL" clId="{94D20F39-BC54-40CB-8B13-10E9A457287D}" dt="2022-09-28T15:25:54.723" v="1042" actId="20577"/>
        <pc:sldMkLst>
          <pc:docMk/>
          <pc:sldMk cId="805765632" sldId="530"/>
        </pc:sldMkLst>
        <pc:spChg chg="mod">
          <ac:chgData name="Joost van Koutrik" userId="4d5b4bea-b40d-4dd8-9835-73f4dca1c2d1" providerId="ADAL" clId="{94D20F39-BC54-40CB-8B13-10E9A457287D}" dt="2022-09-28T15:25:54.723" v="1042" actId="20577"/>
          <ac:spMkLst>
            <pc:docMk/>
            <pc:sldMk cId="805765632" sldId="530"/>
            <ac:spMk id="7" creationId="{D5A9A889-4F7A-43EB-8F32-D09DBFEEE13B}"/>
          </ac:spMkLst>
        </pc:spChg>
      </pc:sldChg>
      <pc:sldChg chg="addSp modSp mod modAnim">
        <pc:chgData name="Joost van Koutrik" userId="4d5b4bea-b40d-4dd8-9835-73f4dca1c2d1" providerId="ADAL" clId="{94D20F39-BC54-40CB-8B13-10E9A457287D}" dt="2022-09-28T15:16:05.074" v="645" actId="20577"/>
        <pc:sldMkLst>
          <pc:docMk/>
          <pc:sldMk cId="3374154571" sldId="531"/>
        </pc:sldMkLst>
        <pc:spChg chg="mod">
          <ac:chgData name="Joost van Koutrik" userId="4d5b4bea-b40d-4dd8-9835-73f4dca1c2d1" providerId="ADAL" clId="{94D20F39-BC54-40CB-8B13-10E9A457287D}" dt="2022-09-28T15:16:05.074" v="645" actId="20577"/>
          <ac:spMkLst>
            <pc:docMk/>
            <pc:sldMk cId="3374154571" sldId="531"/>
            <ac:spMk id="2" creationId="{00000000-0000-0000-0000-000000000000}"/>
          </ac:spMkLst>
        </pc:spChg>
        <pc:spChg chg="add mod">
          <ac:chgData name="Joost van Koutrik" userId="4d5b4bea-b40d-4dd8-9835-73f4dca1c2d1" providerId="ADAL" clId="{94D20F39-BC54-40CB-8B13-10E9A457287D}" dt="2022-09-28T15:06:01.464" v="311" actId="1076"/>
          <ac:spMkLst>
            <pc:docMk/>
            <pc:sldMk cId="3374154571" sldId="531"/>
            <ac:spMk id="5" creationId="{E16BCF2E-B8A0-42F2-B062-B2FC1BCE1142}"/>
          </ac:spMkLst>
        </pc:spChg>
      </pc:sldChg>
      <pc:sldChg chg="modSp mod">
        <pc:chgData name="Joost van Koutrik" userId="4d5b4bea-b40d-4dd8-9835-73f4dca1c2d1" providerId="ADAL" clId="{94D20F39-BC54-40CB-8B13-10E9A457287D}" dt="2022-09-28T15:25:41.539" v="1040" actId="27636"/>
        <pc:sldMkLst>
          <pc:docMk/>
          <pc:sldMk cId="4163833383" sldId="532"/>
        </pc:sldMkLst>
        <pc:spChg chg="mod">
          <ac:chgData name="Joost van Koutrik" userId="4d5b4bea-b40d-4dd8-9835-73f4dca1c2d1" providerId="ADAL" clId="{94D20F39-BC54-40CB-8B13-10E9A457287D}" dt="2022-09-28T15:25:41.539" v="1040" actId="27636"/>
          <ac:spMkLst>
            <pc:docMk/>
            <pc:sldMk cId="4163833383" sldId="532"/>
            <ac:spMk id="8" creationId="{AB2CAB54-49E0-4CDC-B44F-D8987871B290}"/>
          </ac:spMkLst>
        </pc:spChg>
      </pc:sldChg>
      <pc:sldChg chg="modSp add modAnim">
        <pc:chgData name="Joost van Koutrik" userId="4d5b4bea-b40d-4dd8-9835-73f4dca1c2d1" providerId="ADAL" clId="{94D20F39-BC54-40CB-8B13-10E9A457287D}" dt="2022-09-29T07:14:59.629" v="1295"/>
        <pc:sldMkLst>
          <pc:docMk/>
          <pc:sldMk cId="4249007487" sldId="533"/>
        </pc:sldMkLst>
        <pc:spChg chg="mod">
          <ac:chgData name="Joost van Koutrik" userId="4d5b4bea-b40d-4dd8-9835-73f4dca1c2d1" providerId="ADAL" clId="{94D20F39-BC54-40CB-8B13-10E9A457287D}" dt="2022-09-28T15:15:47.461" v="637" actId="20577"/>
          <ac:spMkLst>
            <pc:docMk/>
            <pc:sldMk cId="4249007487" sldId="533"/>
            <ac:spMk id="3" creationId="{00000000-0000-0000-0000-000000000000}"/>
          </ac:spMkLst>
        </pc:spChg>
      </pc:sldChg>
      <pc:sldChg chg="addSp delSp modSp add mod modAnim">
        <pc:chgData name="Joost van Koutrik" userId="4d5b4bea-b40d-4dd8-9835-73f4dca1c2d1" providerId="ADAL" clId="{94D20F39-BC54-40CB-8B13-10E9A457287D}" dt="2022-09-28T15:23:28.166" v="894" actId="20577"/>
        <pc:sldMkLst>
          <pc:docMk/>
          <pc:sldMk cId="3236718096" sldId="534"/>
        </pc:sldMkLst>
        <pc:spChg chg="mod">
          <ac:chgData name="Joost van Koutrik" userId="4d5b4bea-b40d-4dd8-9835-73f4dca1c2d1" providerId="ADAL" clId="{94D20F39-BC54-40CB-8B13-10E9A457287D}" dt="2022-09-28T15:23:28.166" v="894" actId="20577"/>
          <ac:spMkLst>
            <pc:docMk/>
            <pc:sldMk cId="3236718096" sldId="534"/>
            <ac:spMk id="2" creationId="{00000000-0000-0000-0000-000000000000}"/>
          </ac:spMkLst>
        </pc:spChg>
        <pc:spChg chg="mod">
          <ac:chgData name="Joost van Koutrik" userId="4d5b4bea-b40d-4dd8-9835-73f4dca1c2d1" providerId="ADAL" clId="{94D20F39-BC54-40CB-8B13-10E9A457287D}" dt="2022-09-28T15:21:07.617" v="841" actId="20577"/>
          <ac:spMkLst>
            <pc:docMk/>
            <pc:sldMk cId="3236718096" sldId="534"/>
            <ac:spMk id="3" creationId="{00000000-0000-0000-0000-000000000000}"/>
          </ac:spMkLst>
        </pc:spChg>
        <pc:spChg chg="add mod">
          <ac:chgData name="Joost van Koutrik" userId="4d5b4bea-b40d-4dd8-9835-73f4dca1c2d1" providerId="ADAL" clId="{94D20F39-BC54-40CB-8B13-10E9A457287D}" dt="2022-09-28T15:22:53.853" v="886" actId="113"/>
          <ac:spMkLst>
            <pc:docMk/>
            <pc:sldMk cId="3236718096" sldId="534"/>
            <ac:spMk id="6" creationId="{DD9990A1-4858-4DFC-8500-479F4078BAB0}"/>
          </ac:spMkLst>
        </pc:spChg>
        <pc:graphicFrameChg chg="add del mod modGraphic">
          <ac:chgData name="Joost van Koutrik" userId="4d5b4bea-b40d-4dd8-9835-73f4dca1c2d1" providerId="ADAL" clId="{94D20F39-BC54-40CB-8B13-10E9A457287D}" dt="2022-09-28T15:19:24.909" v="772"/>
          <ac:graphicFrameMkLst>
            <pc:docMk/>
            <pc:sldMk cId="3236718096" sldId="534"/>
            <ac:graphicFrameMk id="4" creationId="{DF7748B6-2663-49D9-95EA-EDEF4DAE57BE}"/>
          </ac:graphicFrameMkLst>
        </pc:graphicFrameChg>
      </pc:sldChg>
      <pc:sldChg chg="modSp add mod ord">
        <pc:chgData name="Joost van Koutrik" userId="4d5b4bea-b40d-4dd8-9835-73f4dca1c2d1" providerId="ADAL" clId="{94D20F39-BC54-40CB-8B13-10E9A457287D}" dt="2022-09-28T15:23:23.588" v="893" actId="20577"/>
        <pc:sldMkLst>
          <pc:docMk/>
          <pc:sldMk cId="3275626417" sldId="535"/>
        </pc:sldMkLst>
        <pc:spChg chg="mod">
          <ac:chgData name="Joost van Koutrik" userId="4d5b4bea-b40d-4dd8-9835-73f4dca1c2d1" providerId="ADAL" clId="{94D20F39-BC54-40CB-8B13-10E9A457287D}" dt="2022-09-28T15:23:23.588" v="893" actId="20577"/>
          <ac:spMkLst>
            <pc:docMk/>
            <pc:sldMk cId="3275626417" sldId="535"/>
            <ac:spMk id="2" creationId="{00000000-0000-0000-0000-000000000000}"/>
          </ac:spMkLst>
        </pc:spChg>
        <pc:spChg chg="mod">
          <ac:chgData name="Joost van Koutrik" userId="4d5b4bea-b40d-4dd8-9835-73f4dca1c2d1" providerId="ADAL" clId="{94D20F39-BC54-40CB-8B13-10E9A457287D}" dt="2022-09-28T15:20:45.520" v="800" actId="20577"/>
          <ac:spMkLst>
            <pc:docMk/>
            <pc:sldMk cId="3275626417" sldId="535"/>
            <ac:spMk id="3" creationId="{00000000-0000-0000-0000-000000000000}"/>
          </ac:spMkLst>
        </pc:spChg>
      </pc:sldChg>
      <pc:sldChg chg="modSp add mod">
        <pc:chgData name="Joost van Koutrik" userId="4d5b4bea-b40d-4dd8-9835-73f4dca1c2d1" providerId="ADAL" clId="{94D20F39-BC54-40CB-8B13-10E9A457287D}" dt="2022-09-28T15:35:16.984" v="1293" actId="27636"/>
        <pc:sldMkLst>
          <pc:docMk/>
          <pc:sldMk cId="1557409847" sldId="536"/>
        </pc:sldMkLst>
        <pc:spChg chg="mod">
          <ac:chgData name="Joost van Koutrik" userId="4d5b4bea-b40d-4dd8-9835-73f4dca1c2d1" providerId="ADAL" clId="{94D20F39-BC54-40CB-8B13-10E9A457287D}" dt="2022-09-28T15:35:16.984" v="1293" actId="27636"/>
          <ac:spMkLst>
            <pc:docMk/>
            <pc:sldMk cId="1557409847" sldId="536"/>
            <ac:spMk id="6" creationId="{9DA9D2A7-5B59-4D86-B40A-722BCE036C2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9E4C65-1BBC-4090-943A-3297D6B13E10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17591EC2-60AF-4E1A-B836-42F073174A2E}">
      <dgm:prSet phldrT="[Tekst]"/>
      <dgm:spPr/>
      <dgm:t>
        <a:bodyPr/>
        <a:lstStyle/>
        <a:p>
          <a:r>
            <a:rPr lang="nl-NL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Archiefwet</a:t>
          </a:r>
        </a:p>
        <a:p>
          <a:r>
            <a:rPr lang="nl-N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informatiebeheer</a:t>
          </a:r>
        </a:p>
      </dgm:t>
    </dgm:pt>
    <dgm:pt modelId="{94907A82-F109-4F34-A7D5-D248D137C3C5}" type="parTrans" cxnId="{635DA2D0-F506-41F3-BBE6-C9CA37EB3072}">
      <dgm:prSet/>
      <dgm:spPr/>
      <dgm:t>
        <a:bodyPr/>
        <a:lstStyle/>
        <a:p>
          <a:endParaRPr lang="nl-NL"/>
        </a:p>
      </dgm:t>
    </dgm:pt>
    <dgm:pt modelId="{A675346B-AEAF-4373-B54A-1A99D911B30F}" type="sibTrans" cxnId="{635DA2D0-F506-41F3-BBE6-C9CA37EB3072}">
      <dgm:prSet/>
      <dgm:spPr/>
      <dgm:t>
        <a:bodyPr/>
        <a:lstStyle/>
        <a:p>
          <a:endParaRPr lang="nl-NL"/>
        </a:p>
      </dgm:t>
    </dgm:pt>
    <dgm:pt modelId="{3ACF9326-BE39-412D-9F52-51F10D1D9AC7}">
      <dgm:prSet phldrT="[Tekst]"/>
      <dgm:spPr/>
      <dgm:t>
        <a:bodyPr/>
        <a:lstStyle/>
        <a:p>
          <a:r>
            <a:rPr lang="nl-NL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Wet open overheid</a:t>
          </a:r>
        </a:p>
        <a:p>
          <a:r>
            <a:rPr lang="nl-N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informatiehuishouding</a:t>
          </a:r>
        </a:p>
      </dgm:t>
    </dgm:pt>
    <dgm:pt modelId="{CEF69168-B411-4A29-ACB9-8611EF3AAD11}" type="parTrans" cxnId="{D999265E-8388-405E-8861-2A38018B5550}">
      <dgm:prSet/>
      <dgm:spPr/>
      <dgm:t>
        <a:bodyPr/>
        <a:lstStyle/>
        <a:p>
          <a:endParaRPr lang="nl-NL"/>
        </a:p>
      </dgm:t>
    </dgm:pt>
    <dgm:pt modelId="{69D11A43-C8A5-43B2-8552-97C2DDC57F31}" type="sibTrans" cxnId="{D999265E-8388-405E-8861-2A38018B5550}">
      <dgm:prSet/>
      <dgm:spPr/>
      <dgm:t>
        <a:bodyPr/>
        <a:lstStyle/>
        <a:p>
          <a:endParaRPr lang="nl-NL"/>
        </a:p>
      </dgm:t>
    </dgm:pt>
    <dgm:pt modelId="{FD8BC0B0-019D-46C3-87F2-49EE500F8F14}" type="pres">
      <dgm:prSet presAssocID="{A89E4C65-1BBC-4090-943A-3297D6B13E10}" presName="compositeShape" presStyleCnt="0">
        <dgm:presLayoutVars>
          <dgm:chMax val="7"/>
          <dgm:dir/>
          <dgm:resizeHandles val="exact"/>
        </dgm:presLayoutVars>
      </dgm:prSet>
      <dgm:spPr/>
    </dgm:pt>
    <dgm:pt modelId="{F06A8ECD-4DFA-48DA-A6A8-2D03BAB1AE9B}" type="pres">
      <dgm:prSet presAssocID="{17591EC2-60AF-4E1A-B836-42F073174A2E}" presName="circ1" presStyleLbl="vennNode1" presStyleIdx="0" presStyleCnt="2"/>
      <dgm:spPr/>
    </dgm:pt>
    <dgm:pt modelId="{5EEC0826-1CD3-4439-A94D-D57C278F23A1}" type="pres">
      <dgm:prSet presAssocID="{17591EC2-60AF-4E1A-B836-42F073174A2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14D57854-741A-4D6B-9208-F97027F7FB55}" type="pres">
      <dgm:prSet presAssocID="{3ACF9326-BE39-412D-9F52-51F10D1D9AC7}" presName="circ2" presStyleLbl="vennNode1" presStyleIdx="1" presStyleCnt="2"/>
      <dgm:spPr/>
    </dgm:pt>
    <dgm:pt modelId="{3FDC48C6-B199-4357-9396-55A93E4F4357}" type="pres">
      <dgm:prSet presAssocID="{3ACF9326-BE39-412D-9F52-51F10D1D9AC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5C054D15-BB84-49C0-8E54-7286E9EEDC3D}" type="presOf" srcId="{3ACF9326-BE39-412D-9F52-51F10D1D9AC7}" destId="{14D57854-741A-4D6B-9208-F97027F7FB55}" srcOrd="0" destOrd="0" presId="urn:microsoft.com/office/officeart/2005/8/layout/venn1"/>
    <dgm:cxn modelId="{D999265E-8388-405E-8861-2A38018B5550}" srcId="{A89E4C65-1BBC-4090-943A-3297D6B13E10}" destId="{3ACF9326-BE39-412D-9F52-51F10D1D9AC7}" srcOrd="1" destOrd="0" parTransId="{CEF69168-B411-4A29-ACB9-8611EF3AAD11}" sibTransId="{69D11A43-C8A5-43B2-8552-97C2DDC57F31}"/>
    <dgm:cxn modelId="{9A29AE71-12E6-403F-80A4-8F95F981F066}" type="presOf" srcId="{17591EC2-60AF-4E1A-B836-42F073174A2E}" destId="{F06A8ECD-4DFA-48DA-A6A8-2D03BAB1AE9B}" srcOrd="0" destOrd="0" presId="urn:microsoft.com/office/officeart/2005/8/layout/venn1"/>
    <dgm:cxn modelId="{33F00759-C34F-4E20-8E2F-28B1C6799F32}" type="presOf" srcId="{A89E4C65-1BBC-4090-943A-3297D6B13E10}" destId="{FD8BC0B0-019D-46C3-87F2-49EE500F8F14}" srcOrd="0" destOrd="0" presId="urn:microsoft.com/office/officeart/2005/8/layout/venn1"/>
    <dgm:cxn modelId="{635DA2D0-F506-41F3-BBE6-C9CA37EB3072}" srcId="{A89E4C65-1BBC-4090-943A-3297D6B13E10}" destId="{17591EC2-60AF-4E1A-B836-42F073174A2E}" srcOrd="0" destOrd="0" parTransId="{94907A82-F109-4F34-A7D5-D248D137C3C5}" sibTransId="{A675346B-AEAF-4373-B54A-1A99D911B30F}"/>
    <dgm:cxn modelId="{2DFDE0E7-E46D-42E9-B4EE-73E079C2F431}" type="presOf" srcId="{3ACF9326-BE39-412D-9F52-51F10D1D9AC7}" destId="{3FDC48C6-B199-4357-9396-55A93E4F4357}" srcOrd="1" destOrd="0" presId="urn:microsoft.com/office/officeart/2005/8/layout/venn1"/>
    <dgm:cxn modelId="{7EBF8AED-8424-49BD-A235-187E18656B88}" type="presOf" srcId="{17591EC2-60AF-4E1A-B836-42F073174A2E}" destId="{5EEC0826-1CD3-4439-A94D-D57C278F23A1}" srcOrd="1" destOrd="0" presId="urn:microsoft.com/office/officeart/2005/8/layout/venn1"/>
    <dgm:cxn modelId="{18FE0F70-C706-4BF0-B89C-4DC08A01983E}" type="presParOf" srcId="{FD8BC0B0-019D-46C3-87F2-49EE500F8F14}" destId="{F06A8ECD-4DFA-48DA-A6A8-2D03BAB1AE9B}" srcOrd="0" destOrd="0" presId="urn:microsoft.com/office/officeart/2005/8/layout/venn1"/>
    <dgm:cxn modelId="{138B00ED-CBC0-41C4-A9AA-6EF6B7CD1BED}" type="presParOf" srcId="{FD8BC0B0-019D-46C3-87F2-49EE500F8F14}" destId="{5EEC0826-1CD3-4439-A94D-D57C278F23A1}" srcOrd="1" destOrd="0" presId="urn:microsoft.com/office/officeart/2005/8/layout/venn1"/>
    <dgm:cxn modelId="{ABDEB718-C0F3-4B1A-B30A-4BBB0CE7CE20}" type="presParOf" srcId="{FD8BC0B0-019D-46C3-87F2-49EE500F8F14}" destId="{14D57854-741A-4D6B-9208-F97027F7FB55}" srcOrd="2" destOrd="0" presId="urn:microsoft.com/office/officeart/2005/8/layout/venn1"/>
    <dgm:cxn modelId="{09AEFF11-58BF-4F87-966E-CA621894C14E}" type="presParOf" srcId="{FD8BC0B0-019D-46C3-87F2-49EE500F8F14}" destId="{3FDC48C6-B199-4357-9396-55A93E4F4357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7CA746-F068-4A99-8D2B-EFE8BDF33C11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705601EB-3522-4328-AA5E-DF2CCD9C3D22}">
      <dgm:prSet phldrT="[Tekst]" custT="1"/>
      <dgm:spPr/>
      <dgm:t>
        <a:bodyPr/>
        <a:lstStyle/>
        <a:p>
          <a:r>
            <a:rPr lang="nl-NL" sz="2400" b="1" dirty="0">
              <a:latin typeface="Arial" panose="020B0604020202020204" pitchFamily="34" charset="0"/>
              <a:cs typeface="Arial" panose="020B0604020202020204" pitchFamily="34" charset="0"/>
            </a:rPr>
            <a:t>DOEL</a:t>
          </a:r>
        </a:p>
      </dgm:t>
    </dgm:pt>
    <dgm:pt modelId="{EE642561-2395-44D7-B611-F4833C640F5B}" type="parTrans" cxnId="{E0CAEEC0-FED5-4676-AFF7-1DFC133F6333}">
      <dgm:prSet/>
      <dgm:spPr/>
      <dgm:t>
        <a:bodyPr/>
        <a:lstStyle/>
        <a:p>
          <a:endParaRPr lang="nl-NL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CF586F-77AD-4DC4-B251-1F60B4CD971B}" type="sibTrans" cxnId="{E0CAEEC0-FED5-4676-AFF7-1DFC133F6333}">
      <dgm:prSet/>
      <dgm:spPr/>
      <dgm:t>
        <a:bodyPr/>
        <a:lstStyle/>
        <a:p>
          <a:endParaRPr lang="nl-NL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4E94D5-2B09-4901-9A8E-5C06A20C97FD}">
      <dgm:prSet phldrT="[Tekst]"/>
      <dgm:spPr/>
      <dgm:t>
        <a:bodyPr/>
        <a:lstStyle/>
        <a:p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intentieovereenkomst</a:t>
          </a:r>
        </a:p>
      </dgm:t>
    </dgm:pt>
    <dgm:pt modelId="{735428EF-C598-4946-A1F6-6099DFD61D5B}" type="parTrans" cxnId="{D6301D18-F7A2-49E9-AB8C-9E3CD093E582}">
      <dgm:prSet/>
      <dgm:spPr/>
      <dgm:t>
        <a:bodyPr/>
        <a:lstStyle/>
        <a:p>
          <a:endParaRPr lang="nl-NL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664782-8399-478D-82D3-584BE1657981}" type="sibTrans" cxnId="{D6301D18-F7A2-49E9-AB8C-9E3CD093E582}">
      <dgm:prSet/>
      <dgm:spPr/>
      <dgm:t>
        <a:bodyPr/>
        <a:lstStyle/>
        <a:p>
          <a:endParaRPr lang="nl-NL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3A10F3-1E6F-482D-8256-F40F927AC309}">
      <dgm:prSet phldrT="[Tekst]" custT="1"/>
      <dgm:spPr/>
      <dgm:t>
        <a:bodyPr/>
        <a:lstStyle/>
        <a:p>
          <a:r>
            <a:rPr lang="nl-NL" sz="2400" b="1" dirty="0">
              <a:latin typeface="Arial" panose="020B0604020202020204" pitchFamily="34" charset="0"/>
              <a:cs typeface="Arial" panose="020B0604020202020204" pitchFamily="34" charset="0"/>
            </a:rPr>
            <a:t>PROCES</a:t>
          </a:r>
        </a:p>
      </dgm:t>
    </dgm:pt>
    <dgm:pt modelId="{A11804EE-A61F-477A-8017-24EADDEF537A}" type="parTrans" cxnId="{CB4CA8D8-7FB0-4897-9A48-B9E533ECE38F}">
      <dgm:prSet/>
      <dgm:spPr/>
      <dgm:t>
        <a:bodyPr/>
        <a:lstStyle/>
        <a:p>
          <a:endParaRPr lang="nl-NL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DB13E9-FA4D-492D-A4EF-CA775C00896F}" type="sibTrans" cxnId="{CB4CA8D8-7FB0-4897-9A48-B9E533ECE38F}">
      <dgm:prSet/>
      <dgm:spPr/>
      <dgm:t>
        <a:bodyPr/>
        <a:lstStyle/>
        <a:p>
          <a:endParaRPr lang="nl-NL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3ECAFE2-4C32-4B2B-981B-E8D88A1311BF}">
      <dgm:prSet phldrT="[Tekst]"/>
      <dgm:spPr/>
      <dgm:t>
        <a:bodyPr/>
        <a:lstStyle/>
        <a:p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samenwerkingsafspraken</a:t>
          </a:r>
        </a:p>
      </dgm:t>
    </dgm:pt>
    <dgm:pt modelId="{ED2C944F-54EC-4D10-AC82-E6CC7989368C}" type="parTrans" cxnId="{C1E62975-79AA-4095-9DB4-0876CB549C4E}">
      <dgm:prSet/>
      <dgm:spPr/>
      <dgm:t>
        <a:bodyPr/>
        <a:lstStyle/>
        <a:p>
          <a:endParaRPr lang="nl-NL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C08CEC-7D5E-4503-AF35-3F3D67D94346}" type="sibTrans" cxnId="{C1E62975-79AA-4095-9DB4-0876CB549C4E}">
      <dgm:prSet/>
      <dgm:spPr/>
      <dgm:t>
        <a:bodyPr/>
        <a:lstStyle/>
        <a:p>
          <a:endParaRPr lang="nl-NL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9714A5-E66F-4CF0-8B71-13A0798531D6}">
      <dgm:prSet phldrT="[Tekst]" custT="1"/>
      <dgm:spPr/>
      <dgm:t>
        <a:bodyPr/>
        <a:lstStyle/>
        <a:p>
          <a:r>
            <a:rPr lang="nl-NL" sz="2400" b="1" dirty="0">
              <a:latin typeface="Arial" panose="020B0604020202020204" pitchFamily="34" charset="0"/>
              <a:cs typeface="Arial" panose="020B0604020202020204" pitchFamily="34" charset="0"/>
            </a:rPr>
            <a:t>PLAN DO</a:t>
          </a:r>
        </a:p>
      </dgm:t>
    </dgm:pt>
    <dgm:pt modelId="{90C64B64-8484-4BE5-AB53-E9EA670F9138}" type="parTrans" cxnId="{041DCA37-5718-438C-A686-DEA4FEDE6CB0}">
      <dgm:prSet/>
      <dgm:spPr/>
      <dgm:t>
        <a:bodyPr/>
        <a:lstStyle/>
        <a:p>
          <a:endParaRPr lang="nl-NL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7B274E-9EDF-45FB-9E34-0EE3A3F8895E}" type="sibTrans" cxnId="{041DCA37-5718-438C-A686-DEA4FEDE6CB0}">
      <dgm:prSet/>
      <dgm:spPr/>
      <dgm:t>
        <a:bodyPr/>
        <a:lstStyle/>
        <a:p>
          <a:endParaRPr lang="nl-NL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80A99D-7B28-432D-8535-3CEF6E98A082}">
      <dgm:prSet phldrT="[Tekst]"/>
      <dgm:spPr/>
      <dgm:t>
        <a:bodyPr/>
        <a:lstStyle/>
        <a:p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DUTO-TODO checklist</a:t>
          </a:r>
        </a:p>
      </dgm:t>
    </dgm:pt>
    <dgm:pt modelId="{EEAB5462-807D-4C28-A541-136826EBE4B1}" type="parTrans" cxnId="{CE9A53E3-8275-4DFE-85F5-C3709A5DD232}">
      <dgm:prSet/>
      <dgm:spPr/>
      <dgm:t>
        <a:bodyPr/>
        <a:lstStyle/>
        <a:p>
          <a:endParaRPr lang="nl-NL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449C2C-86E4-48F1-B5AA-259417CBB44D}" type="sibTrans" cxnId="{CE9A53E3-8275-4DFE-85F5-C3709A5DD232}">
      <dgm:prSet/>
      <dgm:spPr/>
      <dgm:t>
        <a:bodyPr/>
        <a:lstStyle/>
        <a:p>
          <a:endParaRPr lang="nl-NL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3CD7DF-962D-4754-8E1E-905216E61CF3}">
      <dgm:prSet phldrT="[Tekst]" custT="1"/>
      <dgm:spPr/>
      <dgm:t>
        <a:bodyPr/>
        <a:lstStyle/>
        <a:p>
          <a:r>
            <a:rPr lang="nl-NL" sz="2400" b="1" dirty="0">
              <a:latin typeface="Arial" panose="020B0604020202020204" pitchFamily="34" charset="0"/>
              <a:cs typeface="Arial" panose="020B0604020202020204" pitchFamily="34" charset="0"/>
            </a:rPr>
            <a:t>CHECK ACT</a:t>
          </a:r>
        </a:p>
      </dgm:t>
    </dgm:pt>
    <dgm:pt modelId="{9C11B179-B69B-4008-AA0C-F680E8F0AA62}" type="parTrans" cxnId="{7805E45F-7775-40B7-AB44-EB694BF21570}">
      <dgm:prSet/>
      <dgm:spPr/>
      <dgm:t>
        <a:bodyPr/>
        <a:lstStyle/>
        <a:p>
          <a:endParaRPr lang="nl-NL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01411F-6849-418F-9551-839B98B242BA}" type="sibTrans" cxnId="{7805E45F-7775-40B7-AB44-EB694BF21570}">
      <dgm:prSet/>
      <dgm:spPr/>
      <dgm:t>
        <a:bodyPr/>
        <a:lstStyle/>
        <a:p>
          <a:endParaRPr lang="nl-NL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07E87B-53C2-4057-8238-56F759BBF40A}">
      <dgm:prSet phldrT="[Tekst]"/>
      <dgm:spPr/>
      <dgm:t>
        <a:bodyPr/>
        <a:lstStyle/>
        <a:p>
          <a:r>
            <a:rPr lang="nl-NL" dirty="0">
              <a:latin typeface="Arial" panose="020B0604020202020204" pitchFamily="34" charset="0"/>
              <a:cs typeface="Arial" panose="020B0604020202020204" pitchFamily="34" charset="0"/>
            </a:rPr>
            <a:t>dossier afspraken en procedures</a:t>
          </a:r>
        </a:p>
      </dgm:t>
    </dgm:pt>
    <dgm:pt modelId="{DDA60EF1-D878-46F1-A706-941DE12E33C3}" type="parTrans" cxnId="{9B05A960-C63A-444E-8F5D-D4DEA47BB2E1}">
      <dgm:prSet/>
      <dgm:spPr/>
      <dgm:t>
        <a:bodyPr/>
        <a:lstStyle/>
        <a:p>
          <a:endParaRPr lang="nl-NL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CBBF2F-58D9-40E0-9B2A-42A292453677}" type="sibTrans" cxnId="{9B05A960-C63A-444E-8F5D-D4DEA47BB2E1}">
      <dgm:prSet/>
      <dgm:spPr/>
      <dgm:t>
        <a:bodyPr/>
        <a:lstStyle/>
        <a:p>
          <a:endParaRPr lang="nl-NL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7B9EB9A-82FF-43F8-B72D-DEA6B265FD01}" type="pres">
      <dgm:prSet presAssocID="{FE7CA746-F068-4A99-8D2B-EFE8BDF33C11}" presName="Name0" presStyleCnt="0">
        <dgm:presLayoutVars>
          <dgm:dir/>
          <dgm:animLvl val="lvl"/>
          <dgm:resizeHandles val="exact"/>
        </dgm:presLayoutVars>
      </dgm:prSet>
      <dgm:spPr/>
    </dgm:pt>
    <dgm:pt modelId="{A5AF53BB-E85D-46D9-A8AF-75AD68D547AC}" type="pres">
      <dgm:prSet presAssocID="{D13CD7DF-962D-4754-8E1E-905216E61CF3}" presName="boxAndChildren" presStyleCnt="0"/>
      <dgm:spPr/>
    </dgm:pt>
    <dgm:pt modelId="{0B6FE730-18A3-4F01-866D-FE71ECAFBC24}" type="pres">
      <dgm:prSet presAssocID="{D13CD7DF-962D-4754-8E1E-905216E61CF3}" presName="parentTextBox" presStyleLbl="node1" presStyleIdx="0" presStyleCnt="4"/>
      <dgm:spPr/>
    </dgm:pt>
    <dgm:pt modelId="{557012AB-0DBD-46D5-AAA9-108049153156}" type="pres">
      <dgm:prSet presAssocID="{D13CD7DF-962D-4754-8E1E-905216E61CF3}" presName="entireBox" presStyleLbl="node1" presStyleIdx="0" presStyleCnt="4"/>
      <dgm:spPr/>
    </dgm:pt>
    <dgm:pt modelId="{76306D64-CA29-4776-9061-8C66E6788B59}" type="pres">
      <dgm:prSet presAssocID="{D13CD7DF-962D-4754-8E1E-905216E61CF3}" presName="descendantBox" presStyleCnt="0"/>
      <dgm:spPr/>
    </dgm:pt>
    <dgm:pt modelId="{FE80189A-8771-48D1-BB37-4B059EA68901}" type="pres">
      <dgm:prSet presAssocID="{5180A99D-7B28-432D-8535-3CEF6E98A082}" presName="childTextBox" presStyleLbl="fgAccFollowNode1" presStyleIdx="0" presStyleCnt="4">
        <dgm:presLayoutVars>
          <dgm:bulletEnabled val="1"/>
        </dgm:presLayoutVars>
      </dgm:prSet>
      <dgm:spPr/>
    </dgm:pt>
    <dgm:pt modelId="{FD42434F-DD46-4058-8FC9-71976AC4336A}" type="pres">
      <dgm:prSet presAssocID="{097B274E-9EDF-45FB-9E34-0EE3A3F8895E}" presName="sp" presStyleCnt="0"/>
      <dgm:spPr/>
    </dgm:pt>
    <dgm:pt modelId="{8C924838-40C8-42B1-BBF5-65E1FAB03D53}" type="pres">
      <dgm:prSet presAssocID="{F19714A5-E66F-4CF0-8B71-13A0798531D6}" presName="arrowAndChildren" presStyleCnt="0"/>
      <dgm:spPr/>
    </dgm:pt>
    <dgm:pt modelId="{224B7E47-B072-492D-8689-5CF543DA6472}" type="pres">
      <dgm:prSet presAssocID="{F19714A5-E66F-4CF0-8B71-13A0798531D6}" presName="parentTextArrow" presStyleLbl="node1" presStyleIdx="0" presStyleCnt="4"/>
      <dgm:spPr/>
    </dgm:pt>
    <dgm:pt modelId="{0C9F9452-EEC3-423B-8403-CC99A191224A}" type="pres">
      <dgm:prSet presAssocID="{F19714A5-E66F-4CF0-8B71-13A0798531D6}" presName="arrow" presStyleLbl="node1" presStyleIdx="1" presStyleCnt="4"/>
      <dgm:spPr/>
    </dgm:pt>
    <dgm:pt modelId="{8C2B1B8F-7355-4B04-B285-D56BC9048CE8}" type="pres">
      <dgm:prSet presAssocID="{F19714A5-E66F-4CF0-8B71-13A0798531D6}" presName="descendantArrow" presStyleCnt="0"/>
      <dgm:spPr/>
    </dgm:pt>
    <dgm:pt modelId="{F6563A31-9C8B-4C5C-8CAE-4DEC3FC048FF}" type="pres">
      <dgm:prSet presAssocID="{8007E87B-53C2-4057-8238-56F759BBF40A}" presName="childTextArrow" presStyleLbl="fgAccFollowNode1" presStyleIdx="1" presStyleCnt="4">
        <dgm:presLayoutVars>
          <dgm:bulletEnabled val="1"/>
        </dgm:presLayoutVars>
      </dgm:prSet>
      <dgm:spPr/>
    </dgm:pt>
    <dgm:pt modelId="{5E12B4F0-557C-41F7-B144-DD85B0D4AC89}" type="pres">
      <dgm:prSet presAssocID="{92DB13E9-FA4D-492D-A4EF-CA775C00896F}" presName="sp" presStyleCnt="0"/>
      <dgm:spPr/>
    </dgm:pt>
    <dgm:pt modelId="{6A1091AD-A0CE-4AC6-8D95-33A62CB54359}" type="pres">
      <dgm:prSet presAssocID="{5F3A10F3-1E6F-482D-8256-F40F927AC309}" presName="arrowAndChildren" presStyleCnt="0"/>
      <dgm:spPr/>
    </dgm:pt>
    <dgm:pt modelId="{DBAD7632-FBEB-477F-B70F-74FA1DA053B6}" type="pres">
      <dgm:prSet presAssocID="{5F3A10F3-1E6F-482D-8256-F40F927AC309}" presName="parentTextArrow" presStyleLbl="node1" presStyleIdx="1" presStyleCnt="4"/>
      <dgm:spPr/>
    </dgm:pt>
    <dgm:pt modelId="{2F75AE31-4B8C-48D7-A9F2-558798C39BE4}" type="pres">
      <dgm:prSet presAssocID="{5F3A10F3-1E6F-482D-8256-F40F927AC309}" presName="arrow" presStyleLbl="node1" presStyleIdx="2" presStyleCnt="4"/>
      <dgm:spPr/>
    </dgm:pt>
    <dgm:pt modelId="{D921EA48-0DAF-444C-A4EA-5B89C751D96F}" type="pres">
      <dgm:prSet presAssocID="{5F3A10F3-1E6F-482D-8256-F40F927AC309}" presName="descendantArrow" presStyleCnt="0"/>
      <dgm:spPr/>
    </dgm:pt>
    <dgm:pt modelId="{1D06E292-F2DB-4DF8-878F-1DE52951989B}" type="pres">
      <dgm:prSet presAssocID="{C3ECAFE2-4C32-4B2B-981B-E8D88A1311BF}" presName="childTextArrow" presStyleLbl="fgAccFollowNode1" presStyleIdx="2" presStyleCnt="4">
        <dgm:presLayoutVars>
          <dgm:bulletEnabled val="1"/>
        </dgm:presLayoutVars>
      </dgm:prSet>
      <dgm:spPr/>
    </dgm:pt>
    <dgm:pt modelId="{AD792AD1-A8A8-4C8E-BA06-B068340A4C21}" type="pres">
      <dgm:prSet presAssocID="{2ECF586F-77AD-4DC4-B251-1F60B4CD971B}" presName="sp" presStyleCnt="0"/>
      <dgm:spPr/>
    </dgm:pt>
    <dgm:pt modelId="{3A7DB48F-A5AE-467E-BA6E-7224B08A59EA}" type="pres">
      <dgm:prSet presAssocID="{705601EB-3522-4328-AA5E-DF2CCD9C3D22}" presName="arrowAndChildren" presStyleCnt="0"/>
      <dgm:spPr/>
    </dgm:pt>
    <dgm:pt modelId="{CB1B51A4-46D9-434D-A69C-B7C83D22C95A}" type="pres">
      <dgm:prSet presAssocID="{705601EB-3522-4328-AA5E-DF2CCD9C3D22}" presName="parentTextArrow" presStyleLbl="node1" presStyleIdx="2" presStyleCnt="4"/>
      <dgm:spPr/>
    </dgm:pt>
    <dgm:pt modelId="{DCB2C5A2-29D8-4A8C-8AED-2277C7724AA7}" type="pres">
      <dgm:prSet presAssocID="{705601EB-3522-4328-AA5E-DF2CCD9C3D22}" presName="arrow" presStyleLbl="node1" presStyleIdx="3" presStyleCnt="4"/>
      <dgm:spPr/>
    </dgm:pt>
    <dgm:pt modelId="{1464CA43-E4C3-425D-A8C5-430D6D739D7C}" type="pres">
      <dgm:prSet presAssocID="{705601EB-3522-4328-AA5E-DF2CCD9C3D22}" presName="descendantArrow" presStyleCnt="0"/>
      <dgm:spPr/>
    </dgm:pt>
    <dgm:pt modelId="{DE3DC207-4020-465B-AC90-A6E34A977F1C}" type="pres">
      <dgm:prSet presAssocID="{6F4E94D5-2B09-4901-9A8E-5C06A20C97FD}" presName="childTextArrow" presStyleLbl="fgAccFollowNode1" presStyleIdx="3" presStyleCnt="4">
        <dgm:presLayoutVars>
          <dgm:bulletEnabled val="1"/>
        </dgm:presLayoutVars>
      </dgm:prSet>
      <dgm:spPr/>
    </dgm:pt>
  </dgm:ptLst>
  <dgm:cxnLst>
    <dgm:cxn modelId="{B0739A01-4A0B-4DC8-B0F1-D5D9D34CFC73}" type="presOf" srcId="{6F4E94D5-2B09-4901-9A8E-5C06A20C97FD}" destId="{DE3DC207-4020-465B-AC90-A6E34A977F1C}" srcOrd="0" destOrd="0" presId="urn:microsoft.com/office/officeart/2005/8/layout/process4"/>
    <dgm:cxn modelId="{BF75D003-1EF2-4E63-AF01-2F6DFC2032D8}" type="presOf" srcId="{F19714A5-E66F-4CF0-8B71-13A0798531D6}" destId="{0C9F9452-EEC3-423B-8403-CC99A191224A}" srcOrd="1" destOrd="0" presId="urn:microsoft.com/office/officeart/2005/8/layout/process4"/>
    <dgm:cxn modelId="{166E7C15-46F7-4CC4-A3DC-922F38551710}" type="presOf" srcId="{D13CD7DF-962D-4754-8E1E-905216E61CF3}" destId="{557012AB-0DBD-46D5-AAA9-108049153156}" srcOrd="1" destOrd="0" presId="urn:microsoft.com/office/officeart/2005/8/layout/process4"/>
    <dgm:cxn modelId="{D6301D18-F7A2-49E9-AB8C-9E3CD093E582}" srcId="{705601EB-3522-4328-AA5E-DF2CCD9C3D22}" destId="{6F4E94D5-2B09-4901-9A8E-5C06A20C97FD}" srcOrd="0" destOrd="0" parTransId="{735428EF-C598-4946-A1F6-6099DFD61D5B}" sibTransId="{4C664782-8399-478D-82D3-584BE1657981}"/>
    <dgm:cxn modelId="{CCAA4720-82FE-4B85-8C75-120132699B2B}" type="presOf" srcId="{D13CD7DF-962D-4754-8E1E-905216E61CF3}" destId="{0B6FE730-18A3-4F01-866D-FE71ECAFBC24}" srcOrd="0" destOrd="0" presId="urn:microsoft.com/office/officeart/2005/8/layout/process4"/>
    <dgm:cxn modelId="{041DCA37-5718-438C-A686-DEA4FEDE6CB0}" srcId="{FE7CA746-F068-4A99-8D2B-EFE8BDF33C11}" destId="{F19714A5-E66F-4CF0-8B71-13A0798531D6}" srcOrd="2" destOrd="0" parTransId="{90C64B64-8484-4BE5-AB53-E9EA670F9138}" sibTransId="{097B274E-9EDF-45FB-9E34-0EE3A3F8895E}"/>
    <dgm:cxn modelId="{7805E45F-7775-40B7-AB44-EB694BF21570}" srcId="{FE7CA746-F068-4A99-8D2B-EFE8BDF33C11}" destId="{D13CD7DF-962D-4754-8E1E-905216E61CF3}" srcOrd="3" destOrd="0" parTransId="{9C11B179-B69B-4008-AA0C-F680E8F0AA62}" sibTransId="{C801411F-6849-418F-9551-839B98B242BA}"/>
    <dgm:cxn modelId="{9B05A960-C63A-444E-8F5D-D4DEA47BB2E1}" srcId="{F19714A5-E66F-4CF0-8B71-13A0798531D6}" destId="{8007E87B-53C2-4057-8238-56F759BBF40A}" srcOrd="0" destOrd="0" parTransId="{DDA60EF1-D878-46F1-A706-941DE12E33C3}" sibTransId="{56CBBF2F-58D9-40E0-9B2A-42A292453677}"/>
    <dgm:cxn modelId="{BA368243-9BD5-471F-8195-9D0531E4D37B}" type="presOf" srcId="{8007E87B-53C2-4057-8238-56F759BBF40A}" destId="{F6563A31-9C8B-4C5C-8CAE-4DEC3FC048FF}" srcOrd="0" destOrd="0" presId="urn:microsoft.com/office/officeart/2005/8/layout/process4"/>
    <dgm:cxn modelId="{31896B49-2FFC-4FF9-9672-DC2CF94DF3C1}" type="presOf" srcId="{C3ECAFE2-4C32-4B2B-981B-E8D88A1311BF}" destId="{1D06E292-F2DB-4DF8-878F-1DE52951989B}" srcOrd="0" destOrd="0" presId="urn:microsoft.com/office/officeart/2005/8/layout/process4"/>
    <dgm:cxn modelId="{C1E62975-79AA-4095-9DB4-0876CB549C4E}" srcId="{5F3A10F3-1E6F-482D-8256-F40F927AC309}" destId="{C3ECAFE2-4C32-4B2B-981B-E8D88A1311BF}" srcOrd="0" destOrd="0" parTransId="{ED2C944F-54EC-4D10-AC82-E6CC7989368C}" sibTransId="{F9C08CEC-7D5E-4503-AF35-3F3D67D94346}"/>
    <dgm:cxn modelId="{C3464675-FF2B-4F94-97F9-1CA52AC7B26A}" type="presOf" srcId="{F19714A5-E66F-4CF0-8B71-13A0798531D6}" destId="{224B7E47-B072-492D-8689-5CF543DA6472}" srcOrd="0" destOrd="0" presId="urn:microsoft.com/office/officeart/2005/8/layout/process4"/>
    <dgm:cxn modelId="{5A37CA86-1D68-400E-B2F3-F3463D63D406}" type="presOf" srcId="{5F3A10F3-1E6F-482D-8256-F40F927AC309}" destId="{2F75AE31-4B8C-48D7-A9F2-558798C39BE4}" srcOrd="1" destOrd="0" presId="urn:microsoft.com/office/officeart/2005/8/layout/process4"/>
    <dgm:cxn modelId="{D3D502BD-18A1-4687-8D42-22B0FD60781C}" type="presOf" srcId="{5F3A10F3-1E6F-482D-8256-F40F927AC309}" destId="{DBAD7632-FBEB-477F-B70F-74FA1DA053B6}" srcOrd="0" destOrd="0" presId="urn:microsoft.com/office/officeart/2005/8/layout/process4"/>
    <dgm:cxn modelId="{E0CAEEC0-FED5-4676-AFF7-1DFC133F6333}" srcId="{FE7CA746-F068-4A99-8D2B-EFE8BDF33C11}" destId="{705601EB-3522-4328-AA5E-DF2CCD9C3D22}" srcOrd="0" destOrd="0" parTransId="{EE642561-2395-44D7-B611-F4833C640F5B}" sibTransId="{2ECF586F-77AD-4DC4-B251-1F60B4CD971B}"/>
    <dgm:cxn modelId="{FE7872C1-60A6-408C-8955-F4F2E27F5C8A}" type="presOf" srcId="{705601EB-3522-4328-AA5E-DF2CCD9C3D22}" destId="{CB1B51A4-46D9-434D-A69C-B7C83D22C95A}" srcOrd="0" destOrd="0" presId="urn:microsoft.com/office/officeart/2005/8/layout/process4"/>
    <dgm:cxn modelId="{082698D5-E14E-4A15-9CA0-3A520B29E2CB}" type="presOf" srcId="{5180A99D-7B28-432D-8535-3CEF6E98A082}" destId="{FE80189A-8771-48D1-BB37-4B059EA68901}" srcOrd="0" destOrd="0" presId="urn:microsoft.com/office/officeart/2005/8/layout/process4"/>
    <dgm:cxn modelId="{CB4CA8D8-7FB0-4897-9A48-B9E533ECE38F}" srcId="{FE7CA746-F068-4A99-8D2B-EFE8BDF33C11}" destId="{5F3A10F3-1E6F-482D-8256-F40F927AC309}" srcOrd="1" destOrd="0" parTransId="{A11804EE-A61F-477A-8017-24EADDEF537A}" sibTransId="{92DB13E9-FA4D-492D-A4EF-CA775C00896F}"/>
    <dgm:cxn modelId="{CE9A53E3-8275-4DFE-85F5-C3709A5DD232}" srcId="{D13CD7DF-962D-4754-8E1E-905216E61CF3}" destId="{5180A99D-7B28-432D-8535-3CEF6E98A082}" srcOrd="0" destOrd="0" parTransId="{EEAB5462-807D-4C28-A541-136826EBE4B1}" sibTransId="{69449C2C-86E4-48F1-B5AA-259417CBB44D}"/>
    <dgm:cxn modelId="{1ADEB6ED-3261-460B-9B2D-8FEE8C6C070D}" type="presOf" srcId="{705601EB-3522-4328-AA5E-DF2CCD9C3D22}" destId="{DCB2C5A2-29D8-4A8C-8AED-2277C7724AA7}" srcOrd="1" destOrd="0" presId="urn:microsoft.com/office/officeart/2005/8/layout/process4"/>
    <dgm:cxn modelId="{140AB1FB-87BF-4F49-A214-840D71670D73}" type="presOf" srcId="{FE7CA746-F068-4A99-8D2B-EFE8BDF33C11}" destId="{C7B9EB9A-82FF-43F8-B72D-DEA6B265FD01}" srcOrd="0" destOrd="0" presId="urn:microsoft.com/office/officeart/2005/8/layout/process4"/>
    <dgm:cxn modelId="{2D4C9705-1438-4D9E-8CA7-091ECD5C0EF3}" type="presParOf" srcId="{C7B9EB9A-82FF-43F8-B72D-DEA6B265FD01}" destId="{A5AF53BB-E85D-46D9-A8AF-75AD68D547AC}" srcOrd="0" destOrd="0" presId="urn:microsoft.com/office/officeart/2005/8/layout/process4"/>
    <dgm:cxn modelId="{5FAA09C7-6E75-483A-A54C-3F804D394089}" type="presParOf" srcId="{A5AF53BB-E85D-46D9-A8AF-75AD68D547AC}" destId="{0B6FE730-18A3-4F01-866D-FE71ECAFBC24}" srcOrd="0" destOrd="0" presId="urn:microsoft.com/office/officeart/2005/8/layout/process4"/>
    <dgm:cxn modelId="{171B6766-E067-4D5E-9197-AD795129BF0D}" type="presParOf" srcId="{A5AF53BB-E85D-46D9-A8AF-75AD68D547AC}" destId="{557012AB-0DBD-46D5-AAA9-108049153156}" srcOrd="1" destOrd="0" presId="urn:microsoft.com/office/officeart/2005/8/layout/process4"/>
    <dgm:cxn modelId="{0CA2162B-0FC5-4295-92E5-2F8C09CE08B2}" type="presParOf" srcId="{A5AF53BB-E85D-46D9-A8AF-75AD68D547AC}" destId="{76306D64-CA29-4776-9061-8C66E6788B59}" srcOrd="2" destOrd="0" presId="urn:microsoft.com/office/officeart/2005/8/layout/process4"/>
    <dgm:cxn modelId="{E7413292-703A-4B80-A02C-6665A8A29B6A}" type="presParOf" srcId="{76306D64-CA29-4776-9061-8C66E6788B59}" destId="{FE80189A-8771-48D1-BB37-4B059EA68901}" srcOrd="0" destOrd="0" presId="urn:microsoft.com/office/officeart/2005/8/layout/process4"/>
    <dgm:cxn modelId="{0A30C40F-44E4-4D76-BBBD-97232F1BA22F}" type="presParOf" srcId="{C7B9EB9A-82FF-43F8-B72D-DEA6B265FD01}" destId="{FD42434F-DD46-4058-8FC9-71976AC4336A}" srcOrd="1" destOrd="0" presId="urn:microsoft.com/office/officeart/2005/8/layout/process4"/>
    <dgm:cxn modelId="{9BD7707F-3E93-4FD1-8FCF-3CF18692F3EC}" type="presParOf" srcId="{C7B9EB9A-82FF-43F8-B72D-DEA6B265FD01}" destId="{8C924838-40C8-42B1-BBF5-65E1FAB03D53}" srcOrd="2" destOrd="0" presId="urn:microsoft.com/office/officeart/2005/8/layout/process4"/>
    <dgm:cxn modelId="{7719589A-E832-4BC8-9BA0-37F0894662C9}" type="presParOf" srcId="{8C924838-40C8-42B1-BBF5-65E1FAB03D53}" destId="{224B7E47-B072-492D-8689-5CF543DA6472}" srcOrd="0" destOrd="0" presId="urn:microsoft.com/office/officeart/2005/8/layout/process4"/>
    <dgm:cxn modelId="{5EF48B9B-C60B-47A4-A490-5A521103A9BA}" type="presParOf" srcId="{8C924838-40C8-42B1-BBF5-65E1FAB03D53}" destId="{0C9F9452-EEC3-423B-8403-CC99A191224A}" srcOrd="1" destOrd="0" presId="urn:microsoft.com/office/officeart/2005/8/layout/process4"/>
    <dgm:cxn modelId="{C201153E-D158-4E7E-8CC2-AEE5EF4770C6}" type="presParOf" srcId="{8C924838-40C8-42B1-BBF5-65E1FAB03D53}" destId="{8C2B1B8F-7355-4B04-B285-D56BC9048CE8}" srcOrd="2" destOrd="0" presId="urn:microsoft.com/office/officeart/2005/8/layout/process4"/>
    <dgm:cxn modelId="{B19F79AA-180D-4C08-B772-CD845ECF3F3D}" type="presParOf" srcId="{8C2B1B8F-7355-4B04-B285-D56BC9048CE8}" destId="{F6563A31-9C8B-4C5C-8CAE-4DEC3FC048FF}" srcOrd="0" destOrd="0" presId="urn:microsoft.com/office/officeart/2005/8/layout/process4"/>
    <dgm:cxn modelId="{147DA8DA-706E-44EB-BBA9-747BB0D0E835}" type="presParOf" srcId="{C7B9EB9A-82FF-43F8-B72D-DEA6B265FD01}" destId="{5E12B4F0-557C-41F7-B144-DD85B0D4AC89}" srcOrd="3" destOrd="0" presId="urn:microsoft.com/office/officeart/2005/8/layout/process4"/>
    <dgm:cxn modelId="{C3BFF30F-F867-45F5-9F31-3F23BD2E7720}" type="presParOf" srcId="{C7B9EB9A-82FF-43F8-B72D-DEA6B265FD01}" destId="{6A1091AD-A0CE-4AC6-8D95-33A62CB54359}" srcOrd="4" destOrd="0" presId="urn:microsoft.com/office/officeart/2005/8/layout/process4"/>
    <dgm:cxn modelId="{C34520CE-3E62-4C96-A1EC-8FEE193082D0}" type="presParOf" srcId="{6A1091AD-A0CE-4AC6-8D95-33A62CB54359}" destId="{DBAD7632-FBEB-477F-B70F-74FA1DA053B6}" srcOrd="0" destOrd="0" presId="urn:microsoft.com/office/officeart/2005/8/layout/process4"/>
    <dgm:cxn modelId="{FCA27091-2274-49F6-985B-02FE168B85DE}" type="presParOf" srcId="{6A1091AD-A0CE-4AC6-8D95-33A62CB54359}" destId="{2F75AE31-4B8C-48D7-A9F2-558798C39BE4}" srcOrd="1" destOrd="0" presId="urn:microsoft.com/office/officeart/2005/8/layout/process4"/>
    <dgm:cxn modelId="{9AD15B2D-8A96-4D0A-B277-B75B44AA7106}" type="presParOf" srcId="{6A1091AD-A0CE-4AC6-8D95-33A62CB54359}" destId="{D921EA48-0DAF-444C-A4EA-5B89C751D96F}" srcOrd="2" destOrd="0" presId="urn:microsoft.com/office/officeart/2005/8/layout/process4"/>
    <dgm:cxn modelId="{8EE4A682-373C-4764-B80D-7DD48837D90E}" type="presParOf" srcId="{D921EA48-0DAF-444C-A4EA-5B89C751D96F}" destId="{1D06E292-F2DB-4DF8-878F-1DE52951989B}" srcOrd="0" destOrd="0" presId="urn:microsoft.com/office/officeart/2005/8/layout/process4"/>
    <dgm:cxn modelId="{569041AA-7FAA-4139-99C1-C0BFC0ADC475}" type="presParOf" srcId="{C7B9EB9A-82FF-43F8-B72D-DEA6B265FD01}" destId="{AD792AD1-A8A8-4C8E-BA06-B068340A4C21}" srcOrd="5" destOrd="0" presId="urn:microsoft.com/office/officeart/2005/8/layout/process4"/>
    <dgm:cxn modelId="{5C6BC7CD-ADE2-461B-9919-58EDDD442849}" type="presParOf" srcId="{C7B9EB9A-82FF-43F8-B72D-DEA6B265FD01}" destId="{3A7DB48F-A5AE-467E-BA6E-7224B08A59EA}" srcOrd="6" destOrd="0" presId="urn:microsoft.com/office/officeart/2005/8/layout/process4"/>
    <dgm:cxn modelId="{B33147CF-1665-411B-8AA3-5691510367EB}" type="presParOf" srcId="{3A7DB48F-A5AE-467E-BA6E-7224B08A59EA}" destId="{CB1B51A4-46D9-434D-A69C-B7C83D22C95A}" srcOrd="0" destOrd="0" presId="urn:microsoft.com/office/officeart/2005/8/layout/process4"/>
    <dgm:cxn modelId="{7567E17F-F67F-40BA-A4B2-F179890D1024}" type="presParOf" srcId="{3A7DB48F-A5AE-467E-BA6E-7224B08A59EA}" destId="{DCB2C5A2-29D8-4A8C-8AED-2277C7724AA7}" srcOrd="1" destOrd="0" presId="urn:microsoft.com/office/officeart/2005/8/layout/process4"/>
    <dgm:cxn modelId="{D7755C62-9A4F-4C90-AD23-6FEF9262F8E5}" type="presParOf" srcId="{3A7DB48F-A5AE-467E-BA6E-7224B08A59EA}" destId="{1464CA43-E4C3-425D-A8C5-430D6D739D7C}" srcOrd="2" destOrd="0" presId="urn:microsoft.com/office/officeart/2005/8/layout/process4"/>
    <dgm:cxn modelId="{ED0BACED-A147-4E97-A92E-4DBB20435447}" type="presParOf" srcId="{1464CA43-E4C3-425D-A8C5-430D6D739D7C}" destId="{DE3DC207-4020-465B-AC90-A6E34A977F1C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6A8ECD-4DFA-48DA-A6A8-2D03BAB1AE9B}">
      <dsp:nvSpPr>
        <dsp:cNvPr id="0" name=""/>
        <dsp:cNvSpPr/>
      </dsp:nvSpPr>
      <dsp:spPr>
        <a:xfrm>
          <a:off x="182879" y="453813"/>
          <a:ext cx="4511040" cy="451103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b="1" kern="12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Archiefwet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informatiebeheer</a:t>
          </a:r>
        </a:p>
      </dsp:txBody>
      <dsp:txXfrm>
        <a:off x="812799" y="985762"/>
        <a:ext cx="2600960" cy="3447142"/>
      </dsp:txXfrm>
    </dsp:sp>
    <dsp:sp modelId="{14D57854-741A-4D6B-9208-F97027F7FB55}">
      <dsp:nvSpPr>
        <dsp:cNvPr id="0" name=""/>
        <dsp:cNvSpPr/>
      </dsp:nvSpPr>
      <dsp:spPr>
        <a:xfrm>
          <a:off x="3434080" y="453813"/>
          <a:ext cx="4511040" cy="451103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b="1" kern="12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Wet open overheid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0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informatiehuishouding</a:t>
          </a:r>
        </a:p>
      </dsp:txBody>
      <dsp:txXfrm>
        <a:off x="4714240" y="985762"/>
        <a:ext cx="2600960" cy="34471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7012AB-0DBD-46D5-AAA9-108049153156}">
      <dsp:nvSpPr>
        <dsp:cNvPr id="0" name=""/>
        <dsp:cNvSpPr/>
      </dsp:nvSpPr>
      <dsp:spPr>
        <a:xfrm>
          <a:off x="0" y="4444481"/>
          <a:ext cx="8128000" cy="9723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b="1" kern="1200" dirty="0">
              <a:latin typeface="Arial" panose="020B0604020202020204" pitchFamily="34" charset="0"/>
              <a:cs typeface="Arial" panose="020B0604020202020204" pitchFamily="34" charset="0"/>
            </a:rPr>
            <a:t>CHECK ACT</a:t>
          </a:r>
        </a:p>
      </dsp:txBody>
      <dsp:txXfrm>
        <a:off x="0" y="4444481"/>
        <a:ext cx="8128000" cy="525065"/>
      </dsp:txXfrm>
    </dsp:sp>
    <dsp:sp modelId="{FE80189A-8771-48D1-BB37-4B059EA68901}">
      <dsp:nvSpPr>
        <dsp:cNvPr id="0" name=""/>
        <dsp:cNvSpPr/>
      </dsp:nvSpPr>
      <dsp:spPr>
        <a:xfrm>
          <a:off x="0" y="4950099"/>
          <a:ext cx="8128000" cy="44727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>
              <a:latin typeface="Arial" panose="020B0604020202020204" pitchFamily="34" charset="0"/>
              <a:cs typeface="Arial" panose="020B0604020202020204" pitchFamily="34" charset="0"/>
            </a:rPr>
            <a:t>DUTO-TODO checklist</a:t>
          </a:r>
        </a:p>
      </dsp:txBody>
      <dsp:txXfrm>
        <a:off x="0" y="4950099"/>
        <a:ext cx="8128000" cy="447278"/>
      </dsp:txXfrm>
    </dsp:sp>
    <dsp:sp modelId="{0C9F9452-EEC3-423B-8403-CC99A191224A}">
      <dsp:nvSpPr>
        <dsp:cNvPr id="0" name=""/>
        <dsp:cNvSpPr/>
      </dsp:nvSpPr>
      <dsp:spPr>
        <a:xfrm rot="10800000">
          <a:off x="0" y="2963601"/>
          <a:ext cx="8128000" cy="149546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b="1" kern="1200" dirty="0">
              <a:latin typeface="Arial" panose="020B0604020202020204" pitchFamily="34" charset="0"/>
              <a:cs typeface="Arial" panose="020B0604020202020204" pitchFamily="34" charset="0"/>
            </a:rPr>
            <a:t>PLAN DO</a:t>
          </a:r>
        </a:p>
      </dsp:txBody>
      <dsp:txXfrm rot="-10800000">
        <a:off x="0" y="2963601"/>
        <a:ext cx="8128000" cy="524908"/>
      </dsp:txXfrm>
    </dsp:sp>
    <dsp:sp modelId="{F6563A31-9C8B-4C5C-8CAE-4DEC3FC048FF}">
      <dsp:nvSpPr>
        <dsp:cNvPr id="0" name=""/>
        <dsp:cNvSpPr/>
      </dsp:nvSpPr>
      <dsp:spPr>
        <a:xfrm>
          <a:off x="0" y="3488509"/>
          <a:ext cx="8128000" cy="44714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>
              <a:latin typeface="Arial" panose="020B0604020202020204" pitchFamily="34" charset="0"/>
              <a:cs typeface="Arial" panose="020B0604020202020204" pitchFamily="34" charset="0"/>
            </a:rPr>
            <a:t>dossier afspraken en procedures</a:t>
          </a:r>
        </a:p>
      </dsp:txBody>
      <dsp:txXfrm>
        <a:off x="0" y="3488509"/>
        <a:ext cx="8128000" cy="447143"/>
      </dsp:txXfrm>
    </dsp:sp>
    <dsp:sp modelId="{2F75AE31-4B8C-48D7-A9F2-558798C39BE4}">
      <dsp:nvSpPr>
        <dsp:cNvPr id="0" name=""/>
        <dsp:cNvSpPr/>
      </dsp:nvSpPr>
      <dsp:spPr>
        <a:xfrm rot="10800000">
          <a:off x="0" y="1482721"/>
          <a:ext cx="8128000" cy="149546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b="1" kern="1200" dirty="0">
              <a:latin typeface="Arial" panose="020B0604020202020204" pitchFamily="34" charset="0"/>
              <a:cs typeface="Arial" panose="020B0604020202020204" pitchFamily="34" charset="0"/>
            </a:rPr>
            <a:t>PROCES</a:t>
          </a:r>
        </a:p>
      </dsp:txBody>
      <dsp:txXfrm rot="-10800000">
        <a:off x="0" y="1482721"/>
        <a:ext cx="8128000" cy="524908"/>
      </dsp:txXfrm>
    </dsp:sp>
    <dsp:sp modelId="{1D06E292-F2DB-4DF8-878F-1DE52951989B}">
      <dsp:nvSpPr>
        <dsp:cNvPr id="0" name=""/>
        <dsp:cNvSpPr/>
      </dsp:nvSpPr>
      <dsp:spPr>
        <a:xfrm>
          <a:off x="0" y="2007629"/>
          <a:ext cx="8128000" cy="44714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>
              <a:latin typeface="Arial" panose="020B0604020202020204" pitchFamily="34" charset="0"/>
              <a:cs typeface="Arial" panose="020B0604020202020204" pitchFamily="34" charset="0"/>
            </a:rPr>
            <a:t>samenwerkingsafspraken</a:t>
          </a:r>
        </a:p>
      </dsp:txBody>
      <dsp:txXfrm>
        <a:off x="0" y="2007629"/>
        <a:ext cx="8128000" cy="447143"/>
      </dsp:txXfrm>
    </dsp:sp>
    <dsp:sp modelId="{DCB2C5A2-29D8-4A8C-8AED-2277C7724AA7}">
      <dsp:nvSpPr>
        <dsp:cNvPr id="0" name=""/>
        <dsp:cNvSpPr/>
      </dsp:nvSpPr>
      <dsp:spPr>
        <a:xfrm rot="10800000">
          <a:off x="0" y="1842"/>
          <a:ext cx="8128000" cy="149546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b="1" kern="1200" dirty="0">
              <a:latin typeface="Arial" panose="020B0604020202020204" pitchFamily="34" charset="0"/>
              <a:cs typeface="Arial" panose="020B0604020202020204" pitchFamily="34" charset="0"/>
            </a:rPr>
            <a:t>DOEL</a:t>
          </a:r>
        </a:p>
      </dsp:txBody>
      <dsp:txXfrm rot="-10800000">
        <a:off x="0" y="1842"/>
        <a:ext cx="8128000" cy="524908"/>
      </dsp:txXfrm>
    </dsp:sp>
    <dsp:sp modelId="{DE3DC207-4020-465B-AC90-A6E34A977F1C}">
      <dsp:nvSpPr>
        <dsp:cNvPr id="0" name=""/>
        <dsp:cNvSpPr/>
      </dsp:nvSpPr>
      <dsp:spPr>
        <a:xfrm>
          <a:off x="0" y="526750"/>
          <a:ext cx="8128000" cy="44714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>
              <a:latin typeface="Arial" panose="020B0604020202020204" pitchFamily="34" charset="0"/>
              <a:cs typeface="Arial" panose="020B0604020202020204" pitchFamily="34" charset="0"/>
            </a:rPr>
            <a:t>intentieovereenkomst</a:t>
          </a:r>
        </a:p>
      </dsp:txBody>
      <dsp:txXfrm>
        <a:off x="0" y="526750"/>
        <a:ext cx="8128000" cy="4471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633C4-222E-45C6-B3DF-92A8A3BBFD30}" type="datetimeFigureOut">
              <a:rPr lang="nl-NL" smtClean="0"/>
              <a:t>13-10-2022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2E357-D002-4EED-8A55-B5BBDE013A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6008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D619B-4937-4E31-9152-6E506AA0196E}" type="datetime1">
              <a:rPr lang="de-DE" smtClean="0"/>
              <a:t>13.10.2022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EDE0-2EBE-4B11-8441-34B8C638EC1E}" type="datetime1">
              <a:rPr lang="de-DE" smtClean="0"/>
              <a:t>13.10.2022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88EDD-C435-4E32-89E0-4B6E803DF53B}" type="datetime1">
              <a:rPr lang="de-DE" smtClean="0"/>
              <a:t>13.10.2022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: titel m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80000" y="1080000"/>
            <a:ext cx="10033200" cy="720000"/>
          </a:xfrm>
        </p:spPr>
        <p:txBody>
          <a:bodyPr>
            <a:noAutofit/>
          </a:bodyPr>
          <a:lstStyle>
            <a:lvl1pPr>
              <a:defRPr sz="3200">
                <a:solidFill>
                  <a:srgbClr val="00A9F3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268288" indent="-268288"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466090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: titel met tekst 2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80000" y="1080000"/>
            <a:ext cx="10033200" cy="720000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80000" y="1800000"/>
            <a:ext cx="4860000" cy="4500000"/>
          </a:xfrm>
        </p:spPr>
        <p:txBody>
          <a:bodyPr>
            <a:noAutofit/>
          </a:bodyPr>
          <a:lstStyle>
            <a:lvl1pPr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Tijdelijke aanduiding voor inhoud 2"/>
          <p:cNvSpPr>
            <a:spLocks noGrp="1"/>
          </p:cNvSpPr>
          <p:nvPr>
            <p:ph idx="10"/>
          </p:nvPr>
        </p:nvSpPr>
        <p:spPr>
          <a:xfrm>
            <a:off x="6252000" y="1800000"/>
            <a:ext cx="4860000" cy="4500000"/>
          </a:xfrm>
        </p:spPr>
        <p:txBody>
          <a:bodyPr>
            <a:noAutofit/>
          </a:bodyPr>
          <a:lstStyle>
            <a:lvl1pPr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168236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titel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80000" y="1080000"/>
            <a:ext cx="10033200" cy="720000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3677851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80000" y="1080000"/>
            <a:ext cx="10033200" cy="5220000"/>
          </a:xfrm>
        </p:spPr>
        <p:txBody>
          <a:bodyPr>
            <a:noAutofit/>
          </a:bodyPr>
          <a:lstStyle>
            <a:lvl1pPr>
              <a:buClr>
                <a:srgbClr val="00A9F3"/>
              </a:buClr>
              <a:defRPr/>
            </a:lvl1pPr>
            <a:lvl2pPr>
              <a:buClr>
                <a:srgbClr val="00A9F3"/>
              </a:buClr>
              <a:defRPr/>
            </a:lvl2pPr>
            <a:lvl3pPr>
              <a:buClr>
                <a:srgbClr val="00A9F3"/>
              </a:buClr>
              <a:defRPr/>
            </a:lvl3pPr>
            <a:lvl4pPr>
              <a:buClr>
                <a:srgbClr val="00A9F3"/>
              </a:buClr>
              <a:defRPr/>
            </a:lvl4pPr>
            <a:lvl5pPr>
              <a:buClr>
                <a:srgbClr val="00A9F3"/>
              </a:buCl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736491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0443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: aflopend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9" name="Groep 1"/>
          <p:cNvGrpSpPr/>
          <p:nvPr userDrawn="1"/>
        </p:nvGrpSpPr>
        <p:grpSpPr>
          <a:xfrm>
            <a:off x="-7374" y="6415994"/>
            <a:ext cx="4949825" cy="449261"/>
            <a:chOff x="0" y="6408737"/>
            <a:chExt cx="4949825" cy="449261"/>
          </a:xfrm>
          <a:solidFill>
            <a:schemeClr val="bg2"/>
          </a:solidFill>
        </p:grpSpPr>
        <p:sp>
          <p:nvSpPr>
            <p:cNvPr id="10" name="Freeform 5"/>
            <p:cNvSpPr>
              <a:spLocks noChangeAspect="1"/>
            </p:cNvSpPr>
            <p:nvPr/>
          </p:nvSpPr>
          <p:spPr bwMode="auto">
            <a:xfrm>
              <a:off x="0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solidFill>
              <a:srgbClr val="F07E23"/>
            </a:solidFill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>
                <a:latin typeface="Arial" panose="020B0604020202020204" pitchFamily="34" charset="0"/>
                <a:ea typeface="+mn-ea"/>
              </a:endParaRPr>
            </a:p>
          </p:txBody>
        </p:sp>
        <p:sp>
          <p:nvSpPr>
            <p:cNvPr id="11" name="Freeform 5"/>
            <p:cNvSpPr>
              <a:spLocks noChangeAspect="1"/>
            </p:cNvSpPr>
            <p:nvPr/>
          </p:nvSpPr>
          <p:spPr bwMode="auto">
            <a:xfrm>
              <a:off x="2257781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solidFill>
              <a:srgbClr val="F07E23"/>
            </a:solidFill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>
                <a:latin typeface="Arial" panose="020B0604020202020204" pitchFamily="34" charset="0"/>
                <a:ea typeface="+mn-ea"/>
              </a:endParaRPr>
            </a:p>
          </p:txBody>
        </p:sp>
      </p:grpSp>
      <p:pic>
        <p:nvPicPr>
          <p:cNvPr id="7" name="Afbeelding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0"/>
            <a:ext cx="2149475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0923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6D1D4-3A81-4186-8C4F-4077A5A6D2C0}" type="datetime1">
              <a:rPr lang="de-DE" smtClean="0"/>
              <a:t>13.10.2022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6BB0-17D5-49E2-8E11-AFC5ADB4CD90}" type="datetime1">
              <a:rPr lang="de-DE" smtClean="0"/>
              <a:t>13.10.2022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399A-98E2-480C-958D-6BCABD7D4DA6}" type="datetime1">
              <a:rPr lang="de-DE" smtClean="0"/>
              <a:t>13.10.2022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93032-1967-4BE0-A4A9-8F82BCA9EA36}" type="datetime1">
              <a:rPr lang="de-DE" smtClean="0"/>
              <a:t>13.10.2022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DF09C-7A2B-4F2C-AFEA-76B869ADBF05}" type="datetime1">
              <a:rPr lang="de-DE" smtClean="0"/>
              <a:t>13.10.2022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E0624-5F1F-44A8-9B84-A68B0B05F7FF}" type="datetime1">
              <a:rPr lang="de-DE" smtClean="0"/>
              <a:t>13.10.2022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087B4-2664-4930-9F55-C3DDC5F63114}" type="datetime1">
              <a:rPr lang="de-DE" smtClean="0"/>
              <a:t>13.10.2022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8CE0-A8AD-4D24-9684-2CCF31CCADCD}" type="datetime1">
              <a:rPr lang="de-DE" smtClean="0"/>
              <a:t>13.10.2022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BCC4A-3625-49D6-A495-D9E0DFEA1144}" type="datetime1">
              <a:rPr lang="de-DE" smtClean="0"/>
              <a:t>13.10.2022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ep 1"/>
          <p:cNvGrpSpPr/>
          <p:nvPr/>
        </p:nvGrpSpPr>
        <p:grpSpPr>
          <a:xfrm>
            <a:off x="-7374" y="6415994"/>
            <a:ext cx="4949825" cy="449261"/>
            <a:chOff x="0" y="6408737"/>
            <a:chExt cx="4949825" cy="449261"/>
          </a:xfrm>
          <a:solidFill>
            <a:schemeClr val="bg2"/>
          </a:solidFill>
        </p:grpSpPr>
        <p:sp>
          <p:nvSpPr>
            <p:cNvPr id="13" name="Freeform 5"/>
            <p:cNvSpPr>
              <a:spLocks noChangeAspect="1"/>
            </p:cNvSpPr>
            <p:nvPr/>
          </p:nvSpPr>
          <p:spPr bwMode="auto">
            <a:xfrm>
              <a:off x="0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solidFill>
              <a:srgbClr val="F07E23"/>
            </a:solidFill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>
                <a:latin typeface="Arial" panose="020B0604020202020204" pitchFamily="34" charset="0"/>
                <a:ea typeface="+mn-ea"/>
              </a:endParaRPr>
            </a:p>
          </p:txBody>
        </p:sp>
        <p:sp>
          <p:nvSpPr>
            <p:cNvPr id="12" name="Freeform 5"/>
            <p:cNvSpPr>
              <a:spLocks noChangeAspect="1"/>
            </p:cNvSpPr>
            <p:nvPr/>
          </p:nvSpPr>
          <p:spPr bwMode="auto">
            <a:xfrm>
              <a:off x="2257781" y="6408737"/>
              <a:ext cx="2692044" cy="449261"/>
            </a:xfrm>
            <a:custGeom>
              <a:avLst/>
              <a:gdLst>
                <a:gd name="T0" fmla="*/ 9702800 w 12672"/>
                <a:gd name="T1" fmla="*/ 1619250 h 2116"/>
                <a:gd name="T2" fmla="*/ 0 w 12672"/>
                <a:gd name="T3" fmla="*/ 1619250 h 2116"/>
                <a:gd name="T4" fmla="*/ 0 w 12672"/>
                <a:gd name="T5" fmla="*/ 0 h 2116"/>
                <a:gd name="T6" fmla="*/ 8082604 w 12672"/>
                <a:gd name="T7" fmla="*/ 0 h 2116"/>
                <a:gd name="T8" fmla="*/ 8166064 w 12672"/>
                <a:gd name="T9" fmla="*/ 2296 h 2116"/>
                <a:gd name="T10" fmla="*/ 8248758 w 12672"/>
                <a:gd name="T11" fmla="*/ 8418 h 2116"/>
                <a:gd name="T12" fmla="*/ 8329155 w 12672"/>
                <a:gd name="T13" fmla="*/ 19131 h 2116"/>
                <a:gd name="T14" fmla="*/ 8409553 w 12672"/>
                <a:gd name="T15" fmla="*/ 33671 h 2116"/>
                <a:gd name="T16" fmla="*/ 8487653 w 12672"/>
                <a:gd name="T17" fmla="*/ 51271 h 2116"/>
                <a:gd name="T18" fmla="*/ 8564222 w 12672"/>
                <a:gd name="T19" fmla="*/ 72698 h 2116"/>
                <a:gd name="T20" fmla="*/ 8640025 w 12672"/>
                <a:gd name="T21" fmla="*/ 98716 h 2116"/>
                <a:gd name="T22" fmla="*/ 8712765 w 12672"/>
                <a:gd name="T23" fmla="*/ 127030 h 2116"/>
                <a:gd name="T24" fmla="*/ 8785506 w 12672"/>
                <a:gd name="T25" fmla="*/ 159170 h 2116"/>
                <a:gd name="T26" fmla="*/ 8854418 w 12672"/>
                <a:gd name="T27" fmla="*/ 195136 h 2116"/>
                <a:gd name="T28" fmla="*/ 8922564 w 12672"/>
                <a:gd name="T29" fmla="*/ 234929 h 2116"/>
                <a:gd name="T30" fmla="*/ 8988413 w 12672"/>
                <a:gd name="T31" fmla="*/ 276252 h 2116"/>
                <a:gd name="T32" fmla="*/ 9052731 w 12672"/>
                <a:gd name="T33" fmla="*/ 321401 h 2116"/>
                <a:gd name="T34" fmla="*/ 9113220 w 12672"/>
                <a:gd name="T35" fmla="*/ 370377 h 2116"/>
                <a:gd name="T36" fmla="*/ 9172944 w 12672"/>
                <a:gd name="T37" fmla="*/ 420117 h 2116"/>
                <a:gd name="T38" fmla="*/ 9228839 w 12672"/>
                <a:gd name="T39" fmla="*/ 473684 h 2116"/>
                <a:gd name="T40" fmla="*/ 9282437 w 12672"/>
                <a:gd name="T41" fmla="*/ 531077 h 2116"/>
                <a:gd name="T42" fmla="*/ 9333738 w 12672"/>
                <a:gd name="T43" fmla="*/ 589236 h 2116"/>
                <a:gd name="T44" fmla="*/ 9381211 w 12672"/>
                <a:gd name="T45" fmla="*/ 650455 h 2116"/>
                <a:gd name="T46" fmla="*/ 9426387 w 12672"/>
                <a:gd name="T47" fmla="*/ 714735 h 2116"/>
                <a:gd name="T48" fmla="*/ 9468499 w 12672"/>
                <a:gd name="T49" fmla="*/ 779781 h 2116"/>
                <a:gd name="T50" fmla="*/ 9507550 w 12672"/>
                <a:gd name="T51" fmla="*/ 847887 h 2116"/>
                <a:gd name="T52" fmla="*/ 9543537 w 12672"/>
                <a:gd name="T53" fmla="*/ 918289 h 2116"/>
                <a:gd name="T54" fmla="*/ 9575696 w 12672"/>
                <a:gd name="T55" fmla="*/ 989457 h 2116"/>
                <a:gd name="T56" fmla="*/ 9604792 w 12672"/>
                <a:gd name="T57" fmla="*/ 1062920 h 2116"/>
                <a:gd name="T58" fmla="*/ 9630060 w 12672"/>
                <a:gd name="T59" fmla="*/ 1137913 h 2116"/>
                <a:gd name="T60" fmla="*/ 9651499 w 12672"/>
                <a:gd name="T61" fmla="*/ 1214438 h 2116"/>
                <a:gd name="T62" fmla="*/ 9670641 w 12672"/>
                <a:gd name="T63" fmla="*/ 1293257 h 2116"/>
                <a:gd name="T64" fmla="*/ 9685189 w 12672"/>
                <a:gd name="T65" fmla="*/ 1372842 h 2116"/>
                <a:gd name="T66" fmla="*/ 9694377 w 12672"/>
                <a:gd name="T67" fmla="*/ 1453958 h 2116"/>
                <a:gd name="T68" fmla="*/ 9700503 w 12672"/>
                <a:gd name="T69" fmla="*/ 1535839 h 2116"/>
                <a:gd name="T70" fmla="*/ 9702800 w 12672"/>
                <a:gd name="T71" fmla="*/ 1619250 h 211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2672" h="2116">
                  <a:moveTo>
                    <a:pt x="12672" y="2116"/>
                  </a:moveTo>
                  <a:lnTo>
                    <a:pt x="12672" y="2116"/>
                  </a:lnTo>
                  <a:lnTo>
                    <a:pt x="0" y="2116"/>
                  </a:lnTo>
                  <a:lnTo>
                    <a:pt x="0" y="0"/>
                  </a:lnTo>
                  <a:lnTo>
                    <a:pt x="10556" y="0"/>
                  </a:lnTo>
                  <a:lnTo>
                    <a:pt x="10611" y="0"/>
                  </a:lnTo>
                  <a:lnTo>
                    <a:pt x="10665" y="3"/>
                  </a:lnTo>
                  <a:lnTo>
                    <a:pt x="10720" y="6"/>
                  </a:lnTo>
                  <a:lnTo>
                    <a:pt x="10773" y="11"/>
                  </a:lnTo>
                  <a:lnTo>
                    <a:pt x="10825" y="17"/>
                  </a:lnTo>
                  <a:lnTo>
                    <a:pt x="10878" y="25"/>
                  </a:lnTo>
                  <a:lnTo>
                    <a:pt x="10931" y="33"/>
                  </a:lnTo>
                  <a:lnTo>
                    <a:pt x="10983" y="44"/>
                  </a:lnTo>
                  <a:lnTo>
                    <a:pt x="11034" y="54"/>
                  </a:lnTo>
                  <a:lnTo>
                    <a:pt x="11085" y="67"/>
                  </a:lnTo>
                  <a:lnTo>
                    <a:pt x="11135" y="81"/>
                  </a:lnTo>
                  <a:lnTo>
                    <a:pt x="11185" y="95"/>
                  </a:lnTo>
                  <a:lnTo>
                    <a:pt x="11235" y="110"/>
                  </a:lnTo>
                  <a:lnTo>
                    <a:pt x="11284" y="129"/>
                  </a:lnTo>
                  <a:lnTo>
                    <a:pt x="11333" y="146"/>
                  </a:lnTo>
                  <a:lnTo>
                    <a:pt x="11379" y="166"/>
                  </a:lnTo>
                  <a:lnTo>
                    <a:pt x="11428" y="187"/>
                  </a:lnTo>
                  <a:lnTo>
                    <a:pt x="11474" y="208"/>
                  </a:lnTo>
                  <a:lnTo>
                    <a:pt x="11519" y="232"/>
                  </a:lnTo>
                  <a:lnTo>
                    <a:pt x="11564" y="255"/>
                  </a:lnTo>
                  <a:lnTo>
                    <a:pt x="11610" y="280"/>
                  </a:lnTo>
                  <a:lnTo>
                    <a:pt x="11653" y="307"/>
                  </a:lnTo>
                  <a:lnTo>
                    <a:pt x="11697" y="333"/>
                  </a:lnTo>
                  <a:lnTo>
                    <a:pt x="11739" y="361"/>
                  </a:lnTo>
                  <a:lnTo>
                    <a:pt x="11781" y="391"/>
                  </a:lnTo>
                  <a:lnTo>
                    <a:pt x="11823" y="420"/>
                  </a:lnTo>
                  <a:lnTo>
                    <a:pt x="11863" y="451"/>
                  </a:lnTo>
                  <a:lnTo>
                    <a:pt x="11902" y="484"/>
                  </a:lnTo>
                  <a:lnTo>
                    <a:pt x="11941" y="517"/>
                  </a:lnTo>
                  <a:lnTo>
                    <a:pt x="11980" y="549"/>
                  </a:lnTo>
                  <a:lnTo>
                    <a:pt x="12016" y="585"/>
                  </a:lnTo>
                  <a:lnTo>
                    <a:pt x="12053" y="619"/>
                  </a:lnTo>
                  <a:lnTo>
                    <a:pt x="12089" y="657"/>
                  </a:lnTo>
                  <a:lnTo>
                    <a:pt x="12123" y="694"/>
                  </a:lnTo>
                  <a:lnTo>
                    <a:pt x="12157" y="731"/>
                  </a:lnTo>
                  <a:lnTo>
                    <a:pt x="12190" y="770"/>
                  </a:lnTo>
                  <a:lnTo>
                    <a:pt x="12221" y="809"/>
                  </a:lnTo>
                  <a:lnTo>
                    <a:pt x="12252" y="850"/>
                  </a:lnTo>
                  <a:lnTo>
                    <a:pt x="12282" y="892"/>
                  </a:lnTo>
                  <a:lnTo>
                    <a:pt x="12311" y="934"/>
                  </a:lnTo>
                  <a:lnTo>
                    <a:pt x="12339" y="976"/>
                  </a:lnTo>
                  <a:lnTo>
                    <a:pt x="12366" y="1019"/>
                  </a:lnTo>
                  <a:lnTo>
                    <a:pt x="12392" y="1063"/>
                  </a:lnTo>
                  <a:lnTo>
                    <a:pt x="12417" y="1108"/>
                  </a:lnTo>
                  <a:lnTo>
                    <a:pt x="12440" y="1153"/>
                  </a:lnTo>
                  <a:lnTo>
                    <a:pt x="12464" y="1200"/>
                  </a:lnTo>
                  <a:lnTo>
                    <a:pt x="12485" y="1245"/>
                  </a:lnTo>
                  <a:lnTo>
                    <a:pt x="12506" y="1293"/>
                  </a:lnTo>
                  <a:lnTo>
                    <a:pt x="12526" y="1341"/>
                  </a:lnTo>
                  <a:lnTo>
                    <a:pt x="12544" y="1389"/>
                  </a:lnTo>
                  <a:lnTo>
                    <a:pt x="12562" y="1438"/>
                  </a:lnTo>
                  <a:lnTo>
                    <a:pt x="12577" y="1487"/>
                  </a:lnTo>
                  <a:lnTo>
                    <a:pt x="12593" y="1537"/>
                  </a:lnTo>
                  <a:lnTo>
                    <a:pt x="12605" y="1587"/>
                  </a:lnTo>
                  <a:lnTo>
                    <a:pt x="12618" y="1638"/>
                  </a:lnTo>
                  <a:lnTo>
                    <a:pt x="12630" y="1690"/>
                  </a:lnTo>
                  <a:lnTo>
                    <a:pt x="12639" y="1741"/>
                  </a:lnTo>
                  <a:lnTo>
                    <a:pt x="12649" y="1794"/>
                  </a:lnTo>
                  <a:lnTo>
                    <a:pt x="12655" y="1847"/>
                  </a:lnTo>
                  <a:lnTo>
                    <a:pt x="12661" y="1900"/>
                  </a:lnTo>
                  <a:lnTo>
                    <a:pt x="12666" y="1954"/>
                  </a:lnTo>
                  <a:lnTo>
                    <a:pt x="12669" y="2007"/>
                  </a:lnTo>
                  <a:lnTo>
                    <a:pt x="12672" y="2062"/>
                  </a:lnTo>
                  <a:lnTo>
                    <a:pt x="12672" y="2116"/>
                  </a:lnTo>
                  <a:close/>
                </a:path>
              </a:pathLst>
            </a:custGeom>
            <a:solidFill>
              <a:srgbClr val="F07E23"/>
            </a:solidFill>
            <a:ln>
              <a:noFill/>
            </a:ln>
          </p:spPr>
          <p:txBody>
            <a:bodyPr/>
            <a:lstStyle/>
            <a:p>
              <a:pPr eaLnBrk="0" hangingPunct="0">
                <a:defRPr/>
              </a:pPr>
              <a:endParaRPr lang="en-US" sz="1800">
                <a:latin typeface="Arial" panose="020B0604020202020204" pitchFamily="34" charset="0"/>
                <a:ea typeface="+mn-ea"/>
              </a:endParaRPr>
            </a:p>
          </p:txBody>
        </p:sp>
      </p:grpSp>
      <p:sp>
        <p:nvSpPr>
          <p:cNvPr id="1027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1079500" y="1079500"/>
            <a:ext cx="100330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Titelstijl van model bewerken</a:t>
            </a:r>
          </a:p>
        </p:txBody>
      </p:sp>
      <p:sp>
        <p:nvSpPr>
          <p:cNvPr id="1028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1079500" y="1800225"/>
            <a:ext cx="10033000" cy="450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Klik om de tekststijl van het model te bewerken</a:t>
            </a:r>
          </a:p>
          <a:p>
            <a:pPr lvl="1"/>
            <a:r>
              <a:rPr lang="nl-NL" altLang="en-US"/>
              <a:t>Tweede niveau</a:t>
            </a:r>
          </a:p>
          <a:p>
            <a:pPr lvl="2"/>
            <a:r>
              <a:rPr lang="nl-NL" altLang="en-US"/>
              <a:t>Derde niveau</a:t>
            </a:r>
          </a:p>
          <a:p>
            <a:pPr lvl="3"/>
            <a:r>
              <a:rPr lang="nl-NL" altLang="en-US"/>
              <a:t>Vierde niveau</a:t>
            </a:r>
          </a:p>
          <a:p>
            <a:pPr lvl="4"/>
            <a:r>
              <a:rPr lang="nl-NL" altLang="en-US"/>
              <a:t>Vijfde niveau</a:t>
            </a:r>
          </a:p>
        </p:txBody>
      </p:sp>
      <p:pic>
        <p:nvPicPr>
          <p:cNvPr id="3" name="Afbeelding 2"/>
          <p:cNvPicPr>
            <a:picLocks noChangeAspect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15" t="21635" r="45369" b="22009"/>
          <a:stretch/>
        </p:blipFill>
        <p:spPr>
          <a:xfrm>
            <a:off x="756746" y="246515"/>
            <a:ext cx="937329" cy="72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603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/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de-DE" sz="3200" b="1" kern="1200">
          <a:solidFill>
            <a:srgbClr val="00A9F3"/>
          </a:solidFill>
          <a:latin typeface="Arial" charset="0"/>
          <a:ea typeface="Arial" charset="0"/>
          <a:cs typeface="Arial" charset="0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ea typeface="Arial" charset="0"/>
          <a:cs typeface="Arial" pitchFamily="34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A9F3"/>
          </a:solidFill>
          <a:latin typeface="Arial" pitchFamily="34" charset="0"/>
          <a:cs typeface="Arial" pitchFamily="34" charset="0"/>
        </a:defRPr>
      </a:lvl9pPr>
    </p:titleStyle>
    <p:bodyStyle>
      <a:lvl1pPr marL="268288" indent="-268288" algn="l" defTabSz="912813" rtl="0" eaLnBrk="1" fontAlgn="base" hangingPunct="1">
        <a:lnSpc>
          <a:spcPct val="90000"/>
        </a:lnSpc>
        <a:spcBef>
          <a:spcPts val="475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539750" indent="-269875" algn="l" defTabSz="912813" rtl="0" eaLnBrk="1" fontAlgn="base" hangingPunct="1">
        <a:lnSpc>
          <a:spcPct val="90000"/>
        </a:lnSpc>
        <a:spcBef>
          <a:spcPts val="438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22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809625" indent="-269875" algn="l" defTabSz="912813" rtl="0" eaLnBrk="1" fontAlgn="base" hangingPunct="1">
        <a:lnSpc>
          <a:spcPct val="90000"/>
        </a:lnSpc>
        <a:spcBef>
          <a:spcPts val="400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079500" indent="-269875" algn="l" defTabSz="912813" rtl="0" eaLnBrk="1" fontAlgn="base" hangingPunct="1">
        <a:lnSpc>
          <a:spcPct val="90000"/>
        </a:lnSpc>
        <a:spcBef>
          <a:spcPts val="363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1349375" indent="-268288" algn="l" defTabSz="912813" rtl="0" eaLnBrk="1" fontAlgn="base" hangingPunct="1">
        <a:lnSpc>
          <a:spcPct val="90000"/>
        </a:lnSpc>
        <a:spcBef>
          <a:spcPts val="325"/>
        </a:spcBef>
        <a:spcAft>
          <a:spcPct val="0"/>
        </a:spcAft>
        <a:buClr>
          <a:srgbClr val="00A9F3"/>
        </a:buClr>
        <a:buSzPct val="80000"/>
        <a:buFont typeface="Arial" charset="0"/>
        <a:buChar char="•"/>
        <a:defRPr sz="16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8832" y="389822"/>
            <a:ext cx="11843208" cy="546181"/>
          </a:xfrm>
        </p:spPr>
        <p:txBody>
          <a:bodyPr>
            <a:normAutofit fontScale="90000"/>
          </a:bodyPr>
          <a:lstStyle/>
          <a:p>
            <a:pPr algn="l"/>
            <a:r>
              <a:rPr lang="de-DE" sz="28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SAMENWERKINGSAFSPRAKEN UTRECHT</a:t>
            </a:r>
            <a:br>
              <a:rPr lang="de-DE" sz="28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de-DE" sz="28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ARCHIEF EN INFORMATIEHUISHOUDING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46792" y="3428999"/>
            <a:ext cx="10583158" cy="3552825"/>
          </a:xfrm>
        </p:spPr>
        <p:txBody>
          <a:bodyPr>
            <a:normAutofit/>
          </a:bodyPr>
          <a:lstStyle/>
          <a:p>
            <a:pPr algn="l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13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oktober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2022</a:t>
            </a:r>
          </a:p>
          <a:p>
            <a:pPr algn="l"/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Korte </a:t>
            </a:r>
            <a:r>
              <a:rPr lang="de-DE" b="1" dirty="0" err="1">
                <a:latin typeface="Arial" panose="020B0604020202020204" pitchFamily="34" charset="0"/>
                <a:cs typeface="Arial" panose="020B0604020202020204" pitchFamily="34" charset="0"/>
              </a:rPr>
              <a:t>herhaling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de-DE" b="1" dirty="0" err="1">
                <a:latin typeface="Arial" panose="020B0604020202020204" pitchFamily="34" charset="0"/>
                <a:cs typeface="Arial" panose="020B0604020202020204" pitchFamily="34" charset="0"/>
              </a:rPr>
              <a:t>samenvatting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+mj-lt"/>
              <a:buAutoNum type="arabicPeriod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Welke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afspraken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voor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Archief en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informatiehuishouding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hebben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wat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betekenen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ze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l">
              <a:buFont typeface="+mj-lt"/>
              <a:buAutoNum type="arabicPeriod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Wat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ligt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er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aan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instrumenten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onder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die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afspraken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 algn="l">
              <a:buFont typeface="+mj-lt"/>
              <a:buAutoNum type="arabicPeriod"/>
            </a:pP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Waar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moet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informatieprofessional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aangehaakt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zijn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74396" y="0"/>
            <a:ext cx="11843208" cy="546181"/>
          </a:xfrm>
        </p:spPr>
        <p:txBody>
          <a:bodyPr>
            <a:normAutofit fontScale="90000"/>
          </a:bodyPr>
          <a:lstStyle/>
          <a:p>
            <a:pPr algn="l"/>
            <a:r>
              <a:rPr lang="de-DE" sz="28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WAAROM HEET HET ‘ARCHIEF EN INFORMATIEHUISHOUDING‘?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9BE6895F-D045-413D-915F-20FBBAFD2A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3503585"/>
              </p:ext>
            </p:extLst>
          </p:nvPr>
        </p:nvGraphicFramePr>
        <p:xfrm>
          <a:off x="2032000" y="95779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712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8832" y="123122"/>
            <a:ext cx="11843208" cy="546181"/>
          </a:xfrm>
        </p:spPr>
        <p:txBody>
          <a:bodyPr>
            <a:normAutofit/>
          </a:bodyPr>
          <a:lstStyle/>
          <a:p>
            <a:pPr algn="l"/>
            <a:r>
              <a:rPr lang="de-DE" sz="28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AFSPRAKEN IN INTENTIEOVEREENKOMST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25336" y="1136204"/>
            <a:ext cx="9835300" cy="4363613"/>
          </a:xfrm>
        </p:spPr>
        <p:txBody>
          <a:bodyPr>
            <a:noAutofit/>
          </a:bodyPr>
          <a:lstStyle/>
          <a:p>
            <a:pPr algn="l">
              <a:spcBef>
                <a:spcPts val="2400"/>
              </a:spcBef>
            </a:pP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Leg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afspraken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vast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een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DAP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volgens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model</a:t>
            </a:r>
            <a:endParaRPr lang="de-DE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2400"/>
              </a:spcBef>
            </a:pPr>
            <a:r>
              <a:rPr lang="nl-NL" sz="2200" dirty="0">
                <a:latin typeface="Arial" panose="020B0604020202020204" pitchFamily="34" charset="0"/>
                <a:cs typeface="Arial" panose="020B0604020202020204" pitchFamily="34" charset="0"/>
              </a:rPr>
              <a:t>Partijen maken onderling afspraken over de inrichting van de informatie-huishouding in hun proces- en informatieketens onder de daarvoor relevante wetgeving.</a:t>
            </a:r>
          </a:p>
          <a:p>
            <a:pPr algn="l">
              <a:spcBef>
                <a:spcPts val="2400"/>
              </a:spcBef>
            </a:pPr>
            <a:r>
              <a:rPr lang="nl-NL" sz="2200" dirty="0">
                <a:latin typeface="Arial" panose="020B0604020202020204" pitchFamily="34" charset="0"/>
                <a:cs typeface="Arial" panose="020B0604020202020204" pitchFamily="34" charset="0"/>
              </a:rPr>
              <a:t>Zij voeren die afspraken uit op basis van uniforme basisprincipes die in de hele regio en keten worden gedeeld.</a:t>
            </a:r>
          </a:p>
          <a:p>
            <a:pPr algn="l">
              <a:spcBef>
                <a:spcPts val="2400"/>
              </a:spcBef>
            </a:pPr>
            <a:r>
              <a:rPr lang="nl-NL" sz="2200" dirty="0">
                <a:latin typeface="Arial" panose="020B0604020202020204" pitchFamily="34" charset="0"/>
                <a:cs typeface="Arial" panose="020B0604020202020204" pitchFamily="34" charset="0"/>
              </a:rPr>
              <a:t>Hiervoor wordt een model ‘dossier afspraken en procedures’ (DAP) gehanteerd.</a:t>
            </a:r>
          </a:p>
          <a:p>
            <a:pPr algn="l">
              <a:spcBef>
                <a:spcPts val="2400"/>
              </a:spcBef>
            </a:pPr>
            <a:r>
              <a:rPr lang="nl-NL" sz="2200" dirty="0">
                <a:latin typeface="Arial" panose="020B0604020202020204" pitchFamily="34" charset="0"/>
                <a:cs typeface="Arial" panose="020B0604020202020204" pitchFamily="34" charset="0"/>
              </a:rPr>
              <a:t>Dit DAP wordt ingebed in de bredere samenwerkingsafspraken en het model wordt regionaal actueel en volledig gehouden.</a:t>
            </a:r>
          </a:p>
        </p:txBody>
      </p:sp>
    </p:spTree>
    <p:extLst>
      <p:ext uri="{BB962C8B-B14F-4D97-AF65-F5344CB8AC3E}">
        <p14:creationId xmlns:p14="http://schemas.microsoft.com/office/powerpoint/2010/main" val="151199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8832" y="123122"/>
            <a:ext cx="11843208" cy="546181"/>
          </a:xfrm>
        </p:spPr>
        <p:txBody>
          <a:bodyPr>
            <a:normAutofit/>
          </a:bodyPr>
          <a:lstStyle/>
          <a:p>
            <a:pPr algn="l"/>
            <a:r>
              <a:rPr lang="de-DE" sz="28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AFSPRAKEN IN INTENTIEOVEREENKOMST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53911" y="1126679"/>
            <a:ext cx="9835300" cy="4363613"/>
          </a:xfrm>
        </p:spPr>
        <p:txBody>
          <a:bodyPr>
            <a:noAutofit/>
          </a:bodyPr>
          <a:lstStyle/>
          <a:p>
            <a:pPr algn="l">
              <a:spcBef>
                <a:spcPts val="2400"/>
              </a:spcBef>
            </a:pP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Maak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afspraken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over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hoe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vaak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je monitort</a:t>
            </a:r>
          </a:p>
          <a:p>
            <a:pPr algn="l">
              <a:spcBef>
                <a:spcPts val="2400"/>
              </a:spcBef>
            </a:pPr>
            <a:r>
              <a:rPr lang="nl-NL" sz="2200" dirty="0">
                <a:latin typeface="Arial" panose="020B0604020202020204" pitchFamily="34" charset="0"/>
                <a:cs typeface="Arial" panose="020B0604020202020204" pitchFamily="34" charset="0"/>
              </a:rPr>
              <a:t>Partijen toetsen hun afspraken periodiek (bv. jaarlijks) aan de checklist DUTO-TODO van de Handreiking duurzame toegankelijkheid in de informatieketens van de Omgevingswet,</a:t>
            </a:r>
          </a:p>
          <a:p>
            <a:pPr algn="l">
              <a:spcBef>
                <a:spcPts val="2400"/>
              </a:spcBef>
            </a:pPr>
            <a:r>
              <a:rPr lang="nl-NL" sz="2200" dirty="0">
                <a:latin typeface="Arial" panose="020B0604020202020204" pitchFamily="34" charset="0"/>
                <a:cs typeface="Arial" panose="020B0604020202020204" pitchFamily="34" charset="0"/>
              </a:rPr>
              <a:t>en treffen waar nodig maatregelen voor verbetering.</a:t>
            </a:r>
            <a:endParaRPr lang="nl-NL" sz="2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9007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8832" y="123122"/>
            <a:ext cx="11843208" cy="546181"/>
          </a:xfrm>
        </p:spPr>
        <p:txBody>
          <a:bodyPr>
            <a:normAutofit/>
          </a:bodyPr>
          <a:lstStyle/>
          <a:p>
            <a:pPr algn="l"/>
            <a:r>
              <a:rPr lang="de-DE" sz="28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DUS HOE ZIT HET IN ELKAAR QUA AFSPRAKEN?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2E47DE4-D3BA-4C24-8481-230197A856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1744041"/>
              </p:ext>
            </p:extLst>
          </p:nvPr>
        </p:nvGraphicFramePr>
        <p:xfrm>
          <a:off x="2032000" y="1046237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Pijl: gekromd omhoog 7">
            <a:extLst>
              <a:ext uri="{FF2B5EF4-FFF2-40B4-BE49-F238E27FC236}">
                <a16:creationId xmlns:a16="http://schemas.microsoft.com/office/drawing/2014/main" id="{0EC81BA8-C487-4DD6-8F2A-09B9C0F71861}"/>
              </a:ext>
            </a:extLst>
          </p:cNvPr>
          <p:cNvSpPr/>
          <p:nvPr/>
        </p:nvSpPr>
        <p:spPr>
          <a:xfrm rot="16200000">
            <a:off x="10032955" y="4052030"/>
            <a:ext cx="2104480" cy="172616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5" name="Pijl: gekromd omhoog 4">
            <a:extLst>
              <a:ext uri="{FF2B5EF4-FFF2-40B4-BE49-F238E27FC236}">
                <a16:creationId xmlns:a16="http://schemas.microsoft.com/office/drawing/2014/main" id="{E16BCF2E-B8A0-42F2-B062-B2FC1BCE1142}"/>
              </a:ext>
            </a:extLst>
          </p:cNvPr>
          <p:cNvSpPr/>
          <p:nvPr/>
        </p:nvSpPr>
        <p:spPr>
          <a:xfrm rot="16200000">
            <a:off x="10095068" y="2565918"/>
            <a:ext cx="2104480" cy="172616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15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8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8832" y="123122"/>
            <a:ext cx="11843208" cy="546181"/>
          </a:xfrm>
        </p:spPr>
        <p:txBody>
          <a:bodyPr>
            <a:normAutofit/>
          </a:bodyPr>
          <a:lstStyle/>
          <a:p>
            <a:pPr algn="l"/>
            <a:r>
              <a:rPr lang="de-DE" sz="28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WERKAFSPRAKEN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53911" y="1126679"/>
            <a:ext cx="9835300" cy="4363613"/>
          </a:xfrm>
        </p:spPr>
        <p:txBody>
          <a:bodyPr>
            <a:noAutofit/>
          </a:bodyPr>
          <a:lstStyle/>
          <a:p>
            <a:pPr algn="l">
              <a:spcBef>
                <a:spcPts val="2400"/>
              </a:spcBef>
            </a:pP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Streven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naar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zo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effectief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mogelijk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samenwerken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DD9990A1-4858-4DFC-8500-479F4078BAB0}"/>
              </a:ext>
            </a:extLst>
          </p:cNvPr>
          <p:cNvSpPr txBox="1"/>
          <p:nvPr/>
        </p:nvSpPr>
        <p:spPr>
          <a:xfrm>
            <a:off x="1944914" y="2274838"/>
            <a:ext cx="74168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01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	Als afspraken door verschillende ketenpartners met één 	ketenpartner worden gemaakt, dan streven we naar zoveel 	mogelijk uniformiteit in de uitwisseling met behoud van 	organisatie-eigen interne inrichting. </a:t>
            </a:r>
          </a:p>
          <a:p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02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	Als de regieorganisatie het model-DAP onder hoofdafspraak b 	aanpast, dan worden die aanpassingen doorgevoerd door alle 	ketenpartners. </a:t>
            </a:r>
          </a:p>
        </p:txBody>
      </p:sp>
    </p:spTree>
    <p:extLst>
      <p:ext uri="{BB962C8B-B14F-4D97-AF65-F5344CB8AC3E}">
        <p14:creationId xmlns:p14="http://schemas.microsoft.com/office/powerpoint/2010/main" val="3275626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8832" y="123122"/>
            <a:ext cx="11843208" cy="546181"/>
          </a:xfrm>
        </p:spPr>
        <p:txBody>
          <a:bodyPr>
            <a:normAutofit/>
          </a:bodyPr>
          <a:lstStyle/>
          <a:p>
            <a:pPr algn="l"/>
            <a:r>
              <a:rPr lang="de-DE" sz="28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WERKAFSPRAKEN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53911" y="1126679"/>
            <a:ext cx="9835300" cy="4363613"/>
          </a:xfrm>
        </p:spPr>
        <p:txBody>
          <a:bodyPr>
            <a:noAutofit/>
          </a:bodyPr>
          <a:lstStyle/>
          <a:p>
            <a:pPr algn="l">
              <a:spcBef>
                <a:spcPts val="2400"/>
              </a:spcBef>
            </a:pP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Regionaal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actueel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volledig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houden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DD9990A1-4858-4DFC-8500-479F4078BAB0}"/>
              </a:ext>
            </a:extLst>
          </p:cNvPr>
          <p:cNvSpPr txBox="1"/>
          <p:nvPr/>
        </p:nvSpPr>
        <p:spPr>
          <a:xfrm>
            <a:off x="1944914" y="2274838"/>
            <a:ext cx="74168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	De regieorganisatie bij de provincie zorgt ervoor dat het 	model-DAP actueel en volledig blijft, zowel inhoudelijk als de 	inbedding in de bredere samenwerkingsafspraken. </a:t>
            </a:r>
          </a:p>
          <a:p>
            <a:pPr marL="342900" indent="-342900">
              <a:buAutoNum type="arabicPlain"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	De regieorganisatie bij de provincie organiseert periodieke 	voorlichting en terugkoppeling over de actualiteit en 	volledigheid van het model-DAP. 	</a:t>
            </a:r>
          </a:p>
          <a:p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b="1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 	Als bij de periodieke toetsing onder hoofdafspraak c naar 	voren komt dat het model-DAP of de bredere 	samenwerkingsafspraken geactualiseerd moeten worden, dan 	is het terugkoppelproces hiervoor geborgd. </a:t>
            </a:r>
          </a:p>
        </p:txBody>
      </p:sp>
    </p:spTree>
    <p:extLst>
      <p:ext uri="{BB962C8B-B14F-4D97-AF65-F5344CB8AC3E}">
        <p14:creationId xmlns:p14="http://schemas.microsoft.com/office/powerpoint/2010/main" val="3236718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 4">
            <a:extLst>
              <a:ext uri="{FF2B5EF4-FFF2-40B4-BE49-F238E27FC236}">
                <a16:creationId xmlns:a16="http://schemas.microsoft.com/office/drawing/2014/main" id="{8588CB91-DD5E-43A9-9919-66470389D0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570740"/>
              </p:ext>
            </p:extLst>
          </p:nvPr>
        </p:nvGraphicFramePr>
        <p:xfrm>
          <a:off x="1919704" y="1873861"/>
          <a:ext cx="8264525" cy="461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277">
                  <a:extLst>
                    <a:ext uri="{9D8B030D-6E8A-4147-A177-3AD203B41FA5}">
                      <a16:colId xmlns:a16="http://schemas.microsoft.com/office/drawing/2014/main" val="3443340161"/>
                    </a:ext>
                  </a:extLst>
                </a:gridCol>
                <a:gridCol w="7639248">
                  <a:extLst>
                    <a:ext uri="{9D8B030D-6E8A-4147-A177-3AD203B41FA5}">
                      <a16:colId xmlns:a16="http://schemas.microsoft.com/office/drawing/2014/main" val="2871801235"/>
                    </a:ext>
                  </a:extLst>
                </a:gridCol>
              </a:tblGrid>
              <a:tr h="461848"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Algemeen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269249"/>
                  </a:ext>
                </a:extLst>
              </a:tr>
              <a:tr h="461848"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B1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Verantwoordelijkheden en interbestuurlijke samenwerking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7509960"/>
                  </a:ext>
                </a:extLst>
              </a:tr>
              <a:tr h="461848"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B2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Volledigheid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727009"/>
                  </a:ext>
                </a:extLst>
              </a:tr>
              <a:tr h="461848"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B3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Authenticiteit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956614"/>
                  </a:ext>
                </a:extLst>
              </a:tr>
              <a:tr h="461848"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B4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Metagegevens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937174"/>
                  </a:ext>
                </a:extLst>
              </a:tr>
              <a:tr h="461848"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B5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Waardering en selectie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037996"/>
                  </a:ext>
                </a:extLst>
              </a:tr>
              <a:tr h="461848"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B6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Vindbaarheid en uitwisselbaarheid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240234"/>
                  </a:ext>
                </a:extLst>
              </a:tr>
              <a:tr h="461848"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B7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Toegang en beveiliging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0311425"/>
                  </a:ext>
                </a:extLst>
              </a:tr>
              <a:tr h="461848"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B8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Formaten en standaarden voor toegankelijkheid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75974"/>
                  </a:ext>
                </a:extLst>
              </a:tr>
              <a:tr h="461848"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B9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Programmatuur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606849"/>
                  </a:ext>
                </a:extLst>
              </a:tr>
            </a:tbl>
          </a:graphicData>
        </a:graphic>
      </p:graphicFrame>
      <p:sp>
        <p:nvSpPr>
          <p:cNvPr id="4" name="Ondertitel 2">
            <a:extLst>
              <a:ext uri="{FF2B5EF4-FFF2-40B4-BE49-F238E27FC236}">
                <a16:creationId xmlns:a16="http://schemas.microsoft.com/office/drawing/2014/main" id="{A4C62760-1BB5-48F6-B67F-5A1CE25841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3911" y="1126679"/>
            <a:ext cx="9835300" cy="4363613"/>
          </a:xfrm>
        </p:spPr>
        <p:txBody>
          <a:bodyPr>
            <a:noAutofit/>
          </a:bodyPr>
          <a:lstStyle/>
          <a:p>
            <a:pPr algn="l">
              <a:spcBef>
                <a:spcPts val="2400"/>
              </a:spcBef>
            </a:pP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c. Checken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het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nog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steeds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goed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gaat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, DUTO-TODO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checklist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029FDCBA-80AA-4F68-8136-E922C50A07AA}"/>
              </a:ext>
            </a:extLst>
          </p:cNvPr>
          <p:cNvSpPr txBox="1">
            <a:spLocks/>
          </p:cNvSpPr>
          <p:nvPr/>
        </p:nvSpPr>
        <p:spPr>
          <a:xfrm>
            <a:off x="128832" y="123122"/>
            <a:ext cx="11843208" cy="5461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80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WERKAFSPRAKEN</a:t>
            </a:r>
            <a:endParaRPr lang="de-DE" sz="2800" dirty="0">
              <a:solidFill>
                <a:srgbClr val="C000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18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8832" y="123122"/>
            <a:ext cx="11843208" cy="546181"/>
          </a:xfrm>
        </p:spPr>
        <p:txBody>
          <a:bodyPr>
            <a:normAutofit/>
          </a:bodyPr>
          <a:lstStyle/>
          <a:p>
            <a:pPr algn="l"/>
            <a:r>
              <a:rPr lang="de-DE" sz="2800" dirty="0">
                <a:solidFill>
                  <a:srgbClr val="C000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DOSSIER AFSPRAKEN EN PROCEDURES</a:t>
            </a:r>
          </a:p>
        </p:txBody>
      </p:sp>
      <p:pic>
        <p:nvPicPr>
          <p:cNvPr id="6" name="Afbeelding 5" descr="Afbeelding met tekst&#10;&#10;Automatisch gegenereerde beschrijving">
            <a:extLst>
              <a:ext uri="{FF2B5EF4-FFF2-40B4-BE49-F238E27FC236}">
                <a16:creationId xmlns:a16="http://schemas.microsoft.com/office/drawing/2014/main" id="{30F22375-ADA2-4CFC-B41D-AFD991284E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6811" y="1097837"/>
            <a:ext cx="3624570" cy="513045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Ondertitel 2">
            <a:extLst>
              <a:ext uri="{FF2B5EF4-FFF2-40B4-BE49-F238E27FC236}">
                <a16:creationId xmlns:a16="http://schemas.microsoft.com/office/drawing/2014/main" id="{9498CFFC-E62A-466D-98C7-E65E4DCFBD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6631" y="1247193"/>
            <a:ext cx="5506055" cy="4363613"/>
          </a:xfrm>
        </p:spPr>
        <p:txBody>
          <a:bodyPr>
            <a:noAutofit/>
          </a:bodyPr>
          <a:lstStyle/>
          <a:p>
            <a:pPr algn="l">
              <a:spcBef>
                <a:spcPts val="2400"/>
              </a:spcBef>
            </a:pP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Dossier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afspraken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de-DE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procedures</a:t>
            </a:r>
            <a:r>
              <a:rPr lang="de-DE" sz="2200" b="1" dirty="0">
                <a:latin typeface="Arial" panose="020B0604020202020204" pitchFamily="34" charset="0"/>
                <a:cs typeface="Arial" panose="020B0604020202020204" pitchFamily="34" charset="0"/>
              </a:rPr>
              <a:t> (DAP)</a:t>
            </a:r>
          </a:p>
          <a:p>
            <a:pPr algn="l">
              <a:spcBef>
                <a:spcPts val="2400"/>
              </a:spcBef>
            </a:pPr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Waarover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moeten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ieder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geval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DUTO-</a:t>
            </a:r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afspraken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maken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bij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taken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spcBef>
                <a:spcPts val="2400"/>
              </a:spcBef>
              <a:buFont typeface="+mj-lt"/>
              <a:buAutoNum type="alphaLcPeriod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Bodem</a:t>
            </a:r>
          </a:p>
          <a:p>
            <a:pPr marL="457200" indent="-457200" algn="l">
              <a:spcBef>
                <a:spcPts val="2400"/>
              </a:spcBef>
              <a:buFont typeface="+mj-lt"/>
              <a:buAutoNum type="alphaLcPeriod"/>
            </a:pPr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Omgevingsoverleggen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spcBef>
                <a:spcPts val="2400"/>
              </a:spcBef>
              <a:buFont typeface="+mj-lt"/>
              <a:buAutoNum type="alphaLcPeriod"/>
            </a:pPr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Omgevingsvergunningen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spcBef>
                <a:spcPts val="2400"/>
              </a:spcBef>
              <a:buFont typeface="+mj-lt"/>
              <a:buAutoNum type="alphaLcPeriod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Toezicht en </a:t>
            </a:r>
            <a:r>
              <a:rPr lang="de-DE" sz="2200" dirty="0" err="1">
                <a:latin typeface="Arial" panose="020B0604020202020204" pitchFamily="34" charset="0"/>
                <a:cs typeface="Arial" panose="020B0604020202020204" pitchFamily="34" charset="0"/>
              </a:rPr>
              <a:t>handhaving</a:t>
            </a:r>
            <a:endParaRPr lang="de-DE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21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NG_Academie">
  <a:themeElements>
    <a:clrScheme name="Aangepast 17">
      <a:dk1>
        <a:srgbClr val="000000"/>
      </a:dk1>
      <a:lt1>
        <a:srgbClr val="FFFFFF"/>
      </a:lt1>
      <a:dk2>
        <a:srgbClr val="002C64"/>
      </a:dk2>
      <a:lt2>
        <a:srgbClr val="00A9F3"/>
      </a:lt2>
      <a:accent1>
        <a:srgbClr val="8EBAE5"/>
      </a:accent1>
      <a:accent2>
        <a:srgbClr val="3DB7E4"/>
      </a:accent2>
      <a:accent3>
        <a:srgbClr val="002F5F"/>
      </a:accent3>
      <a:accent4>
        <a:srgbClr val="F0AB00"/>
      </a:accent4>
      <a:accent5>
        <a:srgbClr val="00853C"/>
      </a:accent5>
      <a:accent6>
        <a:srgbClr val="C20015"/>
      </a:accent6>
      <a:hlink>
        <a:srgbClr val="999999"/>
      </a:hlink>
      <a:folHlink>
        <a:srgbClr val="CCCCCC"/>
      </a:folHlink>
    </a:clrScheme>
    <a:fontScheme name="V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NG_Realisatie.potx" id="{F484F4E8-B658-4C50-85C6-BE2C03AA5488}" vid="{7B9B7332-BBE6-418A-ADCE-BAA95B9FDDAE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a01d95d-9a53-4690-91f2-3ea4d21374f2">
      <Terms xmlns="http://schemas.microsoft.com/office/infopath/2007/PartnerControls"/>
    </lcf76f155ced4ddcb4097134ff3c332f>
    <TaxCatchAll xmlns="0941c815-8673-45d9-bee9-a1453d13a96d">
      <Value>10</Value>
    </TaxCatchAl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F83039F8-3CF8-4021-86E3-7F7F457F4C4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B2B399-569F-4004-8752-36B237379812}">
  <ds:schemaRefs>
    <ds:schemaRef ds:uri="http://purl.org/dc/elements/1.1/"/>
    <ds:schemaRef ds:uri="http://www.w3.org/XML/1998/namespace"/>
    <ds:schemaRef ds:uri="dd40056b-a536-4161-8a6c-0fad1d319e0f"/>
    <ds:schemaRef ds:uri="http://schemas.microsoft.com/sharepoint/v3/fields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cc35083a-82c3-4d90-825c-129faed25957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ED0E784-1190-43A9-9379-4286090DC64D}"/>
</file>

<file path=customXml/itemProps4.xml><?xml version="1.0" encoding="utf-8"?>
<ds:datastoreItem xmlns:ds="http://schemas.openxmlformats.org/officeDocument/2006/customXml" ds:itemID="{AB3DAB21-B28A-41C7-B57B-2EC9DAE2D6FA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446</Words>
  <Application>Microsoft Office PowerPoint</Application>
  <PresentationFormat>Breedbeeld</PresentationFormat>
  <Paragraphs>72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2</vt:i4>
      </vt:variant>
      <vt:variant>
        <vt:lpstr>Diatitels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Kantoorthema</vt:lpstr>
      <vt:lpstr>VNG_Academie</vt:lpstr>
      <vt:lpstr>SAMENWERKINGSAFSPRAKEN UTRECHT ARCHIEF EN INFORMATIEHUISHOUDING</vt:lpstr>
      <vt:lpstr>WAAROM HEET HET ‘ARCHIEF EN INFORMATIEHUISHOUDING‘?</vt:lpstr>
      <vt:lpstr>AFSPRAKEN IN INTENTIEOVEREENKOMST</vt:lpstr>
      <vt:lpstr>AFSPRAKEN IN INTENTIEOVEREENKOMST</vt:lpstr>
      <vt:lpstr>DUS HOE ZIT HET IN ELKAAR QUA AFSPRAKEN?</vt:lpstr>
      <vt:lpstr>WERKAFSPRAKEN</vt:lpstr>
      <vt:lpstr>WERKAFSPRAKEN</vt:lpstr>
      <vt:lpstr>PowerPoint-presentatie</vt:lpstr>
      <vt:lpstr>DOSSIER AFSPRAKEN EN PROCEDURES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Joost van Koutrik</dc:creator>
  <cp:lastModifiedBy>Joost van Koutrik</cp:lastModifiedBy>
  <cp:revision>4</cp:revision>
  <dcterms:created xsi:type="dcterms:W3CDTF">2022-04-06T09:31:06Z</dcterms:created>
  <dcterms:modified xsi:type="dcterms:W3CDTF">2022-10-13T07:44:50Z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0x010100A3E8B87B35426842948BBE07B397EF0A</vt:lpwstr>
  </property>
  <property fmtid="{D5CDD505-2E9C-101B-9397-08002B2CF9AE}" pid="3" name="_dlc_DocIdItemGuid">
    <vt:lpwstr>8b9bea41-8687-4ab0-b3b6-7784cf86cd0e</vt:lpwstr>
  </property>
  <property fmtid="{D5CDD505-2E9C-101B-9397-08002B2CF9AE}" pid="4" name="MediaServiceImageTags">
    <vt:lpwstr/>
  </property>
  <property fmtid="{D5CDD505-2E9C-101B-9397-08002B2CF9AE}" pid="5" name="Documentsoort">
    <vt:lpwstr>10;#Presentatie|23e38d06-f8c5-4060-8e9a-c5461d308a3e</vt:lpwstr>
  </property>
</Properties>
</file>