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  <p:sldMasterId id="2147483660" r:id="rId6"/>
  </p:sldMasterIdLst>
  <p:notesMasterIdLst>
    <p:notesMasterId r:id="rId8"/>
  </p:notesMasterIdLst>
  <p:sldIdLst>
    <p:sldId id="256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5C627A2-6930-48D4-8E5A-8E6C66CEE29B}" v="1" dt="2022-10-13T07:49:27.6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Geen stijl, tabel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Stijl, gemiddeld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F1AB2-1976-4502-BF36-3FF5EA218861}" styleName="Stijl, gemiddeld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585" autoAdjust="0"/>
    <p:restoredTop sz="94660"/>
  </p:normalViewPr>
  <p:slideViewPr>
    <p:cSldViewPr snapToGrid="0">
      <p:cViewPr varScale="1">
        <p:scale>
          <a:sx n="86" d="100"/>
          <a:sy n="86" d="100"/>
        </p:scale>
        <p:origin x="30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9633C4-222E-45C6-B3DF-92A8A3BBFD30}" type="datetimeFigureOut">
              <a:rPr lang="nl-NL" smtClean="0"/>
              <a:t>13-10-2022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C2E357-D002-4EED-8A55-B5BBDE013A5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760080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D619B-4937-4E31-9152-6E506AA0196E}" type="datetime1">
              <a:rPr lang="de-DE" smtClean="0"/>
              <a:t>13.10.2022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9299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5EDE0-2EBE-4B11-8441-34B8C638EC1E}" type="datetime1">
              <a:rPr lang="de-DE" smtClean="0"/>
              <a:t>13.10.2022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5967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88EDD-C435-4E32-89E0-4B6E803DF53B}" type="datetime1">
              <a:rPr lang="de-DE" smtClean="0"/>
              <a:t>13.10.2022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11195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dia: titel m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80000" y="1080000"/>
            <a:ext cx="10033200" cy="720000"/>
          </a:xfrm>
        </p:spPr>
        <p:txBody>
          <a:bodyPr>
            <a:noAutofit/>
          </a:bodyPr>
          <a:lstStyle>
            <a:lvl1pPr>
              <a:defRPr sz="3200">
                <a:solidFill>
                  <a:srgbClr val="00A9F3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 marL="268288" indent="-268288">
              <a:buClr>
                <a:srgbClr val="00A9F3"/>
              </a:buClr>
              <a:defRPr/>
            </a:lvl1pPr>
            <a:lvl2pPr>
              <a:buClr>
                <a:srgbClr val="00A9F3"/>
              </a:buClr>
              <a:defRPr/>
            </a:lvl2pPr>
            <a:lvl3pPr>
              <a:buClr>
                <a:srgbClr val="00A9F3"/>
              </a:buClr>
              <a:defRPr/>
            </a:lvl3pPr>
            <a:lvl4pPr>
              <a:buClr>
                <a:srgbClr val="00A9F3"/>
              </a:buClr>
              <a:defRPr/>
            </a:lvl4pPr>
            <a:lvl5pPr>
              <a:buClr>
                <a:srgbClr val="00A9F3"/>
              </a:buClr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14660900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dia: titel met tekst 2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80000" y="1080000"/>
            <a:ext cx="10033200" cy="720000"/>
          </a:xfrm>
        </p:spPr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080000" y="1800000"/>
            <a:ext cx="4860000" cy="4500000"/>
          </a:xfrm>
        </p:spPr>
        <p:txBody>
          <a:bodyPr>
            <a:noAutofit/>
          </a:bodyPr>
          <a:lstStyle>
            <a:lvl1pPr>
              <a:buClr>
                <a:srgbClr val="00A9F3"/>
              </a:buClr>
              <a:defRPr/>
            </a:lvl1pPr>
            <a:lvl2pPr>
              <a:buClr>
                <a:srgbClr val="00A9F3"/>
              </a:buClr>
              <a:defRPr/>
            </a:lvl2pPr>
            <a:lvl3pPr>
              <a:buClr>
                <a:srgbClr val="00A9F3"/>
              </a:buClr>
              <a:defRPr/>
            </a:lvl3pPr>
            <a:lvl4pPr>
              <a:buClr>
                <a:srgbClr val="00A9F3"/>
              </a:buClr>
              <a:defRPr/>
            </a:lvl4pPr>
            <a:lvl5pPr>
              <a:buClr>
                <a:srgbClr val="00A9F3"/>
              </a:buClr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8" name="Tijdelijke aanduiding voor inhoud 2"/>
          <p:cNvSpPr>
            <a:spLocks noGrp="1"/>
          </p:cNvSpPr>
          <p:nvPr>
            <p:ph idx="10"/>
          </p:nvPr>
        </p:nvSpPr>
        <p:spPr>
          <a:xfrm>
            <a:off x="6252000" y="1800000"/>
            <a:ext cx="4860000" cy="4500000"/>
          </a:xfrm>
        </p:spPr>
        <p:txBody>
          <a:bodyPr>
            <a:noAutofit/>
          </a:bodyPr>
          <a:lstStyle>
            <a:lvl1pPr>
              <a:buClr>
                <a:srgbClr val="00A9F3"/>
              </a:buClr>
              <a:defRPr/>
            </a:lvl1pPr>
            <a:lvl2pPr>
              <a:buClr>
                <a:srgbClr val="00A9F3"/>
              </a:buClr>
              <a:defRPr/>
            </a:lvl2pPr>
            <a:lvl3pPr>
              <a:buClr>
                <a:srgbClr val="00A9F3"/>
              </a:buClr>
              <a:defRPr/>
            </a:lvl3pPr>
            <a:lvl4pPr>
              <a:buClr>
                <a:srgbClr val="00A9F3"/>
              </a:buClr>
              <a:defRPr/>
            </a:lvl4pPr>
            <a:lvl5pPr>
              <a:buClr>
                <a:srgbClr val="00A9F3"/>
              </a:buClr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21682366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dia: titel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80000" y="1080000"/>
            <a:ext cx="10033200" cy="720000"/>
          </a:xfrm>
        </p:spPr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</p:spTree>
    <p:extLst>
      <p:ext uri="{BB962C8B-B14F-4D97-AF65-F5344CB8AC3E}">
        <p14:creationId xmlns:p14="http://schemas.microsoft.com/office/powerpoint/2010/main" val="36778519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dia: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080000" y="1080000"/>
            <a:ext cx="10033200" cy="5220000"/>
          </a:xfrm>
        </p:spPr>
        <p:txBody>
          <a:bodyPr>
            <a:noAutofit/>
          </a:bodyPr>
          <a:lstStyle>
            <a:lvl1pPr>
              <a:buClr>
                <a:srgbClr val="00A9F3"/>
              </a:buClr>
              <a:defRPr/>
            </a:lvl1pPr>
            <a:lvl2pPr>
              <a:buClr>
                <a:srgbClr val="00A9F3"/>
              </a:buClr>
              <a:defRPr/>
            </a:lvl2pPr>
            <a:lvl3pPr>
              <a:buClr>
                <a:srgbClr val="00A9F3"/>
              </a:buClr>
              <a:defRPr/>
            </a:lvl3pPr>
            <a:lvl4pPr>
              <a:buClr>
                <a:srgbClr val="00A9F3"/>
              </a:buClr>
              <a:defRPr/>
            </a:lvl4pPr>
            <a:lvl5pPr>
              <a:buClr>
                <a:srgbClr val="00A9F3"/>
              </a:buClr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17364912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dia: bee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04434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dia: aflopend bee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/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9" name="Groep 1"/>
          <p:cNvGrpSpPr/>
          <p:nvPr userDrawn="1"/>
        </p:nvGrpSpPr>
        <p:grpSpPr>
          <a:xfrm>
            <a:off x="-7374" y="6415994"/>
            <a:ext cx="4949825" cy="449261"/>
            <a:chOff x="0" y="6408737"/>
            <a:chExt cx="4949825" cy="449261"/>
          </a:xfrm>
          <a:solidFill>
            <a:schemeClr val="bg2"/>
          </a:solidFill>
        </p:grpSpPr>
        <p:sp>
          <p:nvSpPr>
            <p:cNvPr id="10" name="Freeform 5"/>
            <p:cNvSpPr>
              <a:spLocks noChangeAspect="1"/>
            </p:cNvSpPr>
            <p:nvPr/>
          </p:nvSpPr>
          <p:spPr bwMode="auto">
            <a:xfrm>
              <a:off x="0" y="6408737"/>
              <a:ext cx="2692044" cy="449261"/>
            </a:xfrm>
            <a:custGeom>
              <a:avLst/>
              <a:gdLst>
                <a:gd name="T0" fmla="*/ 9702800 w 12672"/>
                <a:gd name="T1" fmla="*/ 1619250 h 2116"/>
                <a:gd name="T2" fmla="*/ 0 w 12672"/>
                <a:gd name="T3" fmla="*/ 1619250 h 2116"/>
                <a:gd name="T4" fmla="*/ 0 w 12672"/>
                <a:gd name="T5" fmla="*/ 0 h 2116"/>
                <a:gd name="T6" fmla="*/ 8082604 w 12672"/>
                <a:gd name="T7" fmla="*/ 0 h 2116"/>
                <a:gd name="T8" fmla="*/ 8166064 w 12672"/>
                <a:gd name="T9" fmla="*/ 2296 h 2116"/>
                <a:gd name="T10" fmla="*/ 8248758 w 12672"/>
                <a:gd name="T11" fmla="*/ 8418 h 2116"/>
                <a:gd name="T12" fmla="*/ 8329155 w 12672"/>
                <a:gd name="T13" fmla="*/ 19131 h 2116"/>
                <a:gd name="T14" fmla="*/ 8409553 w 12672"/>
                <a:gd name="T15" fmla="*/ 33671 h 2116"/>
                <a:gd name="T16" fmla="*/ 8487653 w 12672"/>
                <a:gd name="T17" fmla="*/ 51271 h 2116"/>
                <a:gd name="T18" fmla="*/ 8564222 w 12672"/>
                <a:gd name="T19" fmla="*/ 72698 h 2116"/>
                <a:gd name="T20" fmla="*/ 8640025 w 12672"/>
                <a:gd name="T21" fmla="*/ 98716 h 2116"/>
                <a:gd name="T22" fmla="*/ 8712765 w 12672"/>
                <a:gd name="T23" fmla="*/ 127030 h 2116"/>
                <a:gd name="T24" fmla="*/ 8785506 w 12672"/>
                <a:gd name="T25" fmla="*/ 159170 h 2116"/>
                <a:gd name="T26" fmla="*/ 8854418 w 12672"/>
                <a:gd name="T27" fmla="*/ 195136 h 2116"/>
                <a:gd name="T28" fmla="*/ 8922564 w 12672"/>
                <a:gd name="T29" fmla="*/ 234929 h 2116"/>
                <a:gd name="T30" fmla="*/ 8988413 w 12672"/>
                <a:gd name="T31" fmla="*/ 276252 h 2116"/>
                <a:gd name="T32" fmla="*/ 9052731 w 12672"/>
                <a:gd name="T33" fmla="*/ 321401 h 2116"/>
                <a:gd name="T34" fmla="*/ 9113220 w 12672"/>
                <a:gd name="T35" fmla="*/ 370377 h 2116"/>
                <a:gd name="T36" fmla="*/ 9172944 w 12672"/>
                <a:gd name="T37" fmla="*/ 420117 h 2116"/>
                <a:gd name="T38" fmla="*/ 9228839 w 12672"/>
                <a:gd name="T39" fmla="*/ 473684 h 2116"/>
                <a:gd name="T40" fmla="*/ 9282437 w 12672"/>
                <a:gd name="T41" fmla="*/ 531077 h 2116"/>
                <a:gd name="T42" fmla="*/ 9333738 w 12672"/>
                <a:gd name="T43" fmla="*/ 589236 h 2116"/>
                <a:gd name="T44" fmla="*/ 9381211 w 12672"/>
                <a:gd name="T45" fmla="*/ 650455 h 2116"/>
                <a:gd name="T46" fmla="*/ 9426387 w 12672"/>
                <a:gd name="T47" fmla="*/ 714735 h 2116"/>
                <a:gd name="T48" fmla="*/ 9468499 w 12672"/>
                <a:gd name="T49" fmla="*/ 779781 h 2116"/>
                <a:gd name="T50" fmla="*/ 9507550 w 12672"/>
                <a:gd name="T51" fmla="*/ 847887 h 2116"/>
                <a:gd name="T52" fmla="*/ 9543537 w 12672"/>
                <a:gd name="T53" fmla="*/ 918289 h 2116"/>
                <a:gd name="T54" fmla="*/ 9575696 w 12672"/>
                <a:gd name="T55" fmla="*/ 989457 h 2116"/>
                <a:gd name="T56" fmla="*/ 9604792 w 12672"/>
                <a:gd name="T57" fmla="*/ 1062920 h 2116"/>
                <a:gd name="T58" fmla="*/ 9630060 w 12672"/>
                <a:gd name="T59" fmla="*/ 1137913 h 2116"/>
                <a:gd name="T60" fmla="*/ 9651499 w 12672"/>
                <a:gd name="T61" fmla="*/ 1214438 h 2116"/>
                <a:gd name="T62" fmla="*/ 9670641 w 12672"/>
                <a:gd name="T63" fmla="*/ 1293257 h 2116"/>
                <a:gd name="T64" fmla="*/ 9685189 w 12672"/>
                <a:gd name="T65" fmla="*/ 1372842 h 2116"/>
                <a:gd name="T66" fmla="*/ 9694377 w 12672"/>
                <a:gd name="T67" fmla="*/ 1453958 h 2116"/>
                <a:gd name="T68" fmla="*/ 9700503 w 12672"/>
                <a:gd name="T69" fmla="*/ 1535839 h 2116"/>
                <a:gd name="T70" fmla="*/ 9702800 w 12672"/>
                <a:gd name="T71" fmla="*/ 1619250 h 211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2672" h="2116">
                  <a:moveTo>
                    <a:pt x="12672" y="2116"/>
                  </a:moveTo>
                  <a:lnTo>
                    <a:pt x="12672" y="2116"/>
                  </a:lnTo>
                  <a:lnTo>
                    <a:pt x="0" y="2116"/>
                  </a:lnTo>
                  <a:lnTo>
                    <a:pt x="0" y="0"/>
                  </a:lnTo>
                  <a:lnTo>
                    <a:pt x="10556" y="0"/>
                  </a:lnTo>
                  <a:lnTo>
                    <a:pt x="10611" y="0"/>
                  </a:lnTo>
                  <a:lnTo>
                    <a:pt x="10665" y="3"/>
                  </a:lnTo>
                  <a:lnTo>
                    <a:pt x="10720" y="6"/>
                  </a:lnTo>
                  <a:lnTo>
                    <a:pt x="10773" y="11"/>
                  </a:lnTo>
                  <a:lnTo>
                    <a:pt x="10825" y="17"/>
                  </a:lnTo>
                  <a:lnTo>
                    <a:pt x="10878" y="25"/>
                  </a:lnTo>
                  <a:lnTo>
                    <a:pt x="10931" y="33"/>
                  </a:lnTo>
                  <a:lnTo>
                    <a:pt x="10983" y="44"/>
                  </a:lnTo>
                  <a:lnTo>
                    <a:pt x="11034" y="54"/>
                  </a:lnTo>
                  <a:lnTo>
                    <a:pt x="11085" y="67"/>
                  </a:lnTo>
                  <a:lnTo>
                    <a:pt x="11135" y="81"/>
                  </a:lnTo>
                  <a:lnTo>
                    <a:pt x="11185" y="95"/>
                  </a:lnTo>
                  <a:lnTo>
                    <a:pt x="11235" y="110"/>
                  </a:lnTo>
                  <a:lnTo>
                    <a:pt x="11284" y="129"/>
                  </a:lnTo>
                  <a:lnTo>
                    <a:pt x="11333" y="146"/>
                  </a:lnTo>
                  <a:lnTo>
                    <a:pt x="11379" y="166"/>
                  </a:lnTo>
                  <a:lnTo>
                    <a:pt x="11428" y="187"/>
                  </a:lnTo>
                  <a:lnTo>
                    <a:pt x="11474" y="208"/>
                  </a:lnTo>
                  <a:lnTo>
                    <a:pt x="11519" y="232"/>
                  </a:lnTo>
                  <a:lnTo>
                    <a:pt x="11564" y="255"/>
                  </a:lnTo>
                  <a:lnTo>
                    <a:pt x="11610" y="280"/>
                  </a:lnTo>
                  <a:lnTo>
                    <a:pt x="11653" y="307"/>
                  </a:lnTo>
                  <a:lnTo>
                    <a:pt x="11697" y="333"/>
                  </a:lnTo>
                  <a:lnTo>
                    <a:pt x="11739" y="361"/>
                  </a:lnTo>
                  <a:lnTo>
                    <a:pt x="11781" y="391"/>
                  </a:lnTo>
                  <a:lnTo>
                    <a:pt x="11823" y="420"/>
                  </a:lnTo>
                  <a:lnTo>
                    <a:pt x="11863" y="451"/>
                  </a:lnTo>
                  <a:lnTo>
                    <a:pt x="11902" y="484"/>
                  </a:lnTo>
                  <a:lnTo>
                    <a:pt x="11941" y="517"/>
                  </a:lnTo>
                  <a:lnTo>
                    <a:pt x="11980" y="549"/>
                  </a:lnTo>
                  <a:lnTo>
                    <a:pt x="12016" y="585"/>
                  </a:lnTo>
                  <a:lnTo>
                    <a:pt x="12053" y="619"/>
                  </a:lnTo>
                  <a:lnTo>
                    <a:pt x="12089" y="657"/>
                  </a:lnTo>
                  <a:lnTo>
                    <a:pt x="12123" y="694"/>
                  </a:lnTo>
                  <a:lnTo>
                    <a:pt x="12157" y="731"/>
                  </a:lnTo>
                  <a:lnTo>
                    <a:pt x="12190" y="770"/>
                  </a:lnTo>
                  <a:lnTo>
                    <a:pt x="12221" y="809"/>
                  </a:lnTo>
                  <a:lnTo>
                    <a:pt x="12252" y="850"/>
                  </a:lnTo>
                  <a:lnTo>
                    <a:pt x="12282" y="892"/>
                  </a:lnTo>
                  <a:lnTo>
                    <a:pt x="12311" y="934"/>
                  </a:lnTo>
                  <a:lnTo>
                    <a:pt x="12339" y="976"/>
                  </a:lnTo>
                  <a:lnTo>
                    <a:pt x="12366" y="1019"/>
                  </a:lnTo>
                  <a:lnTo>
                    <a:pt x="12392" y="1063"/>
                  </a:lnTo>
                  <a:lnTo>
                    <a:pt x="12417" y="1108"/>
                  </a:lnTo>
                  <a:lnTo>
                    <a:pt x="12440" y="1153"/>
                  </a:lnTo>
                  <a:lnTo>
                    <a:pt x="12464" y="1200"/>
                  </a:lnTo>
                  <a:lnTo>
                    <a:pt x="12485" y="1245"/>
                  </a:lnTo>
                  <a:lnTo>
                    <a:pt x="12506" y="1293"/>
                  </a:lnTo>
                  <a:lnTo>
                    <a:pt x="12526" y="1341"/>
                  </a:lnTo>
                  <a:lnTo>
                    <a:pt x="12544" y="1389"/>
                  </a:lnTo>
                  <a:lnTo>
                    <a:pt x="12562" y="1438"/>
                  </a:lnTo>
                  <a:lnTo>
                    <a:pt x="12577" y="1487"/>
                  </a:lnTo>
                  <a:lnTo>
                    <a:pt x="12593" y="1537"/>
                  </a:lnTo>
                  <a:lnTo>
                    <a:pt x="12605" y="1587"/>
                  </a:lnTo>
                  <a:lnTo>
                    <a:pt x="12618" y="1638"/>
                  </a:lnTo>
                  <a:lnTo>
                    <a:pt x="12630" y="1690"/>
                  </a:lnTo>
                  <a:lnTo>
                    <a:pt x="12639" y="1741"/>
                  </a:lnTo>
                  <a:lnTo>
                    <a:pt x="12649" y="1794"/>
                  </a:lnTo>
                  <a:lnTo>
                    <a:pt x="12655" y="1847"/>
                  </a:lnTo>
                  <a:lnTo>
                    <a:pt x="12661" y="1900"/>
                  </a:lnTo>
                  <a:lnTo>
                    <a:pt x="12666" y="1954"/>
                  </a:lnTo>
                  <a:lnTo>
                    <a:pt x="12669" y="2007"/>
                  </a:lnTo>
                  <a:lnTo>
                    <a:pt x="12672" y="2062"/>
                  </a:lnTo>
                  <a:lnTo>
                    <a:pt x="12672" y="2116"/>
                  </a:lnTo>
                  <a:close/>
                </a:path>
              </a:pathLst>
            </a:custGeom>
            <a:solidFill>
              <a:srgbClr val="F07E23"/>
            </a:solidFill>
            <a:ln>
              <a:noFill/>
            </a:ln>
          </p:spPr>
          <p:txBody>
            <a:bodyPr/>
            <a:lstStyle/>
            <a:p>
              <a:pPr eaLnBrk="0" hangingPunct="0">
                <a:defRPr/>
              </a:pPr>
              <a:endParaRPr lang="en-US" sz="1800">
                <a:latin typeface="Arial" panose="020B0604020202020204" pitchFamily="34" charset="0"/>
                <a:ea typeface="+mn-ea"/>
              </a:endParaRPr>
            </a:p>
          </p:txBody>
        </p:sp>
        <p:sp>
          <p:nvSpPr>
            <p:cNvPr id="11" name="Freeform 5"/>
            <p:cNvSpPr>
              <a:spLocks noChangeAspect="1"/>
            </p:cNvSpPr>
            <p:nvPr/>
          </p:nvSpPr>
          <p:spPr bwMode="auto">
            <a:xfrm>
              <a:off x="2257781" y="6408737"/>
              <a:ext cx="2692044" cy="449261"/>
            </a:xfrm>
            <a:custGeom>
              <a:avLst/>
              <a:gdLst>
                <a:gd name="T0" fmla="*/ 9702800 w 12672"/>
                <a:gd name="T1" fmla="*/ 1619250 h 2116"/>
                <a:gd name="T2" fmla="*/ 0 w 12672"/>
                <a:gd name="T3" fmla="*/ 1619250 h 2116"/>
                <a:gd name="T4" fmla="*/ 0 w 12672"/>
                <a:gd name="T5" fmla="*/ 0 h 2116"/>
                <a:gd name="T6" fmla="*/ 8082604 w 12672"/>
                <a:gd name="T7" fmla="*/ 0 h 2116"/>
                <a:gd name="T8" fmla="*/ 8166064 w 12672"/>
                <a:gd name="T9" fmla="*/ 2296 h 2116"/>
                <a:gd name="T10" fmla="*/ 8248758 w 12672"/>
                <a:gd name="T11" fmla="*/ 8418 h 2116"/>
                <a:gd name="T12" fmla="*/ 8329155 w 12672"/>
                <a:gd name="T13" fmla="*/ 19131 h 2116"/>
                <a:gd name="T14" fmla="*/ 8409553 w 12672"/>
                <a:gd name="T15" fmla="*/ 33671 h 2116"/>
                <a:gd name="T16" fmla="*/ 8487653 w 12672"/>
                <a:gd name="T17" fmla="*/ 51271 h 2116"/>
                <a:gd name="T18" fmla="*/ 8564222 w 12672"/>
                <a:gd name="T19" fmla="*/ 72698 h 2116"/>
                <a:gd name="T20" fmla="*/ 8640025 w 12672"/>
                <a:gd name="T21" fmla="*/ 98716 h 2116"/>
                <a:gd name="T22" fmla="*/ 8712765 w 12672"/>
                <a:gd name="T23" fmla="*/ 127030 h 2116"/>
                <a:gd name="T24" fmla="*/ 8785506 w 12672"/>
                <a:gd name="T25" fmla="*/ 159170 h 2116"/>
                <a:gd name="T26" fmla="*/ 8854418 w 12672"/>
                <a:gd name="T27" fmla="*/ 195136 h 2116"/>
                <a:gd name="T28" fmla="*/ 8922564 w 12672"/>
                <a:gd name="T29" fmla="*/ 234929 h 2116"/>
                <a:gd name="T30" fmla="*/ 8988413 w 12672"/>
                <a:gd name="T31" fmla="*/ 276252 h 2116"/>
                <a:gd name="T32" fmla="*/ 9052731 w 12672"/>
                <a:gd name="T33" fmla="*/ 321401 h 2116"/>
                <a:gd name="T34" fmla="*/ 9113220 w 12672"/>
                <a:gd name="T35" fmla="*/ 370377 h 2116"/>
                <a:gd name="T36" fmla="*/ 9172944 w 12672"/>
                <a:gd name="T37" fmla="*/ 420117 h 2116"/>
                <a:gd name="T38" fmla="*/ 9228839 w 12672"/>
                <a:gd name="T39" fmla="*/ 473684 h 2116"/>
                <a:gd name="T40" fmla="*/ 9282437 w 12672"/>
                <a:gd name="T41" fmla="*/ 531077 h 2116"/>
                <a:gd name="T42" fmla="*/ 9333738 w 12672"/>
                <a:gd name="T43" fmla="*/ 589236 h 2116"/>
                <a:gd name="T44" fmla="*/ 9381211 w 12672"/>
                <a:gd name="T45" fmla="*/ 650455 h 2116"/>
                <a:gd name="T46" fmla="*/ 9426387 w 12672"/>
                <a:gd name="T47" fmla="*/ 714735 h 2116"/>
                <a:gd name="T48" fmla="*/ 9468499 w 12672"/>
                <a:gd name="T49" fmla="*/ 779781 h 2116"/>
                <a:gd name="T50" fmla="*/ 9507550 w 12672"/>
                <a:gd name="T51" fmla="*/ 847887 h 2116"/>
                <a:gd name="T52" fmla="*/ 9543537 w 12672"/>
                <a:gd name="T53" fmla="*/ 918289 h 2116"/>
                <a:gd name="T54" fmla="*/ 9575696 w 12672"/>
                <a:gd name="T55" fmla="*/ 989457 h 2116"/>
                <a:gd name="T56" fmla="*/ 9604792 w 12672"/>
                <a:gd name="T57" fmla="*/ 1062920 h 2116"/>
                <a:gd name="T58" fmla="*/ 9630060 w 12672"/>
                <a:gd name="T59" fmla="*/ 1137913 h 2116"/>
                <a:gd name="T60" fmla="*/ 9651499 w 12672"/>
                <a:gd name="T61" fmla="*/ 1214438 h 2116"/>
                <a:gd name="T62" fmla="*/ 9670641 w 12672"/>
                <a:gd name="T63" fmla="*/ 1293257 h 2116"/>
                <a:gd name="T64" fmla="*/ 9685189 w 12672"/>
                <a:gd name="T65" fmla="*/ 1372842 h 2116"/>
                <a:gd name="T66" fmla="*/ 9694377 w 12672"/>
                <a:gd name="T67" fmla="*/ 1453958 h 2116"/>
                <a:gd name="T68" fmla="*/ 9700503 w 12672"/>
                <a:gd name="T69" fmla="*/ 1535839 h 2116"/>
                <a:gd name="T70" fmla="*/ 9702800 w 12672"/>
                <a:gd name="T71" fmla="*/ 1619250 h 211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2672" h="2116">
                  <a:moveTo>
                    <a:pt x="12672" y="2116"/>
                  </a:moveTo>
                  <a:lnTo>
                    <a:pt x="12672" y="2116"/>
                  </a:lnTo>
                  <a:lnTo>
                    <a:pt x="0" y="2116"/>
                  </a:lnTo>
                  <a:lnTo>
                    <a:pt x="0" y="0"/>
                  </a:lnTo>
                  <a:lnTo>
                    <a:pt x="10556" y="0"/>
                  </a:lnTo>
                  <a:lnTo>
                    <a:pt x="10611" y="0"/>
                  </a:lnTo>
                  <a:lnTo>
                    <a:pt x="10665" y="3"/>
                  </a:lnTo>
                  <a:lnTo>
                    <a:pt x="10720" y="6"/>
                  </a:lnTo>
                  <a:lnTo>
                    <a:pt x="10773" y="11"/>
                  </a:lnTo>
                  <a:lnTo>
                    <a:pt x="10825" y="17"/>
                  </a:lnTo>
                  <a:lnTo>
                    <a:pt x="10878" y="25"/>
                  </a:lnTo>
                  <a:lnTo>
                    <a:pt x="10931" y="33"/>
                  </a:lnTo>
                  <a:lnTo>
                    <a:pt x="10983" y="44"/>
                  </a:lnTo>
                  <a:lnTo>
                    <a:pt x="11034" y="54"/>
                  </a:lnTo>
                  <a:lnTo>
                    <a:pt x="11085" y="67"/>
                  </a:lnTo>
                  <a:lnTo>
                    <a:pt x="11135" y="81"/>
                  </a:lnTo>
                  <a:lnTo>
                    <a:pt x="11185" y="95"/>
                  </a:lnTo>
                  <a:lnTo>
                    <a:pt x="11235" y="110"/>
                  </a:lnTo>
                  <a:lnTo>
                    <a:pt x="11284" y="129"/>
                  </a:lnTo>
                  <a:lnTo>
                    <a:pt x="11333" y="146"/>
                  </a:lnTo>
                  <a:lnTo>
                    <a:pt x="11379" y="166"/>
                  </a:lnTo>
                  <a:lnTo>
                    <a:pt x="11428" y="187"/>
                  </a:lnTo>
                  <a:lnTo>
                    <a:pt x="11474" y="208"/>
                  </a:lnTo>
                  <a:lnTo>
                    <a:pt x="11519" y="232"/>
                  </a:lnTo>
                  <a:lnTo>
                    <a:pt x="11564" y="255"/>
                  </a:lnTo>
                  <a:lnTo>
                    <a:pt x="11610" y="280"/>
                  </a:lnTo>
                  <a:lnTo>
                    <a:pt x="11653" y="307"/>
                  </a:lnTo>
                  <a:lnTo>
                    <a:pt x="11697" y="333"/>
                  </a:lnTo>
                  <a:lnTo>
                    <a:pt x="11739" y="361"/>
                  </a:lnTo>
                  <a:lnTo>
                    <a:pt x="11781" y="391"/>
                  </a:lnTo>
                  <a:lnTo>
                    <a:pt x="11823" y="420"/>
                  </a:lnTo>
                  <a:lnTo>
                    <a:pt x="11863" y="451"/>
                  </a:lnTo>
                  <a:lnTo>
                    <a:pt x="11902" y="484"/>
                  </a:lnTo>
                  <a:lnTo>
                    <a:pt x="11941" y="517"/>
                  </a:lnTo>
                  <a:lnTo>
                    <a:pt x="11980" y="549"/>
                  </a:lnTo>
                  <a:lnTo>
                    <a:pt x="12016" y="585"/>
                  </a:lnTo>
                  <a:lnTo>
                    <a:pt x="12053" y="619"/>
                  </a:lnTo>
                  <a:lnTo>
                    <a:pt x="12089" y="657"/>
                  </a:lnTo>
                  <a:lnTo>
                    <a:pt x="12123" y="694"/>
                  </a:lnTo>
                  <a:lnTo>
                    <a:pt x="12157" y="731"/>
                  </a:lnTo>
                  <a:lnTo>
                    <a:pt x="12190" y="770"/>
                  </a:lnTo>
                  <a:lnTo>
                    <a:pt x="12221" y="809"/>
                  </a:lnTo>
                  <a:lnTo>
                    <a:pt x="12252" y="850"/>
                  </a:lnTo>
                  <a:lnTo>
                    <a:pt x="12282" y="892"/>
                  </a:lnTo>
                  <a:lnTo>
                    <a:pt x="12311" y="934"/>
                  </a:lnTo>
                  <a:lnTo>
                    <a:pt x="12339" y="976"/>
                  </a:lnTo>
                  <a:lnTo>
                    <a:pt x="12366" y="1019"/>
                  </a:lnTo>
                  <a:lnTo>
                    <a:pt x="12392" y="1063"/>
                  </a:lnTo>
                  <a:lnTo>
                    <a:pt x="12417" y="1108"/>
                  </a:lnTo>
                  <a:lnTo>
                    <a:pt x="12440" y="1153"/>
                  </a:lnTo>
                  <a:lnTo>
                    <a:pt x="12464" y="1200"/>
                  </a:lnTo>
                  <a:lnTo>
                    <a:pt x="12485" y="1245"/>
                  </a:lnTo>
                  <a:lnTo>
                    <a:pt x="12506" y="1293"/>
                  </a:lnTo>
                  <a:lnTo>
                    <a:pt x="12526" y="1341"/>
                  </a:lnTo>
                  <a:lnTo>
                    <a:pt x="12544" y="1389"/>
                  </a:lnTo>
                  <a:lnTo>
                    <a:pt x="12562" y="1438"/>
                  </a:lnTo>
                  <a:lnTo>
                    <a:pt x="12577" y="1487"/>
                  </a:lnTo>
                  <a:lnTo>
                    <a:pt x="12593" y="1537"/>
                  </a:lnTo>
                  <a:lnTo>
                    <a:pt x="12605" y="1587"/>
                  </a:lnTo>
                  <a:lnTo>
                    <a:pt x="12618" y="1638"/>
                  </a:lnTo>
                  <a:lnTo>
                    <a:pt x="12630" y="1690"/>
                  </a:lnTo>
                  <a:lnTo>
                    <a:pt x="12639" y="1741"/>
                  </a:lnTo>
                  <a:lnTo>
                    <a:pt x="12649" y="1794"/>
                  </a:lnTo>
                  <a:lnTo>
                    <a:pt x="12655" y="1847"/>
                  </a:lnTo>
                  <a:lnTo>
                    <a:pt x="12661" y="1900"/>
                  </a:lnTo>
                  <a:lnTo>
                    <a:pt x="12666" y="1954"/>
                  </a:lnTo>
                  <a:lnTo>
                    <a:pt x="12669" y="2007"/>
                  </a:lnTo>
                  <a:lnTo>
                    <a:pt x="12672" y="2062"/>
                  </a:lnTo>
                  <a:lnTo>
                    <a:pt x="12672" y="2116"/>
                  </a:lnTo>
                  <a:close/>
                </a:path>
              </a:pathLst>
            </a:custGeom>
            <a:solidFill>
              <a:srgbClr val="F07E23"/>
            </a:solidFill>
            <a:ln>
              <a:noFill/>
            </a:ln>
          </p:spPr>
          <p:txBody>
            <a:bodyPr/>
            <a:lstStyle/>
            <a:p>
              <a:pPr eaLnBrk="0" hangingPunct="0">
                <a:defRPr/>
              </a:pPr>
              <a:endParaRPr lang="en-US" sz="1800">
                <a:latin typeface="Arial" panose="020B0604020202020204" pitchFamily="34" charset="0"/>
                <a:ea typeface="+mn-ea"/>
              </a:endParaRPr>
            </a:p>
          </p:txBody>
        </p:sp>
      </p:grpSp>
      <p:pic>
        <p:nvPicPr>
          <p:cNvPr id="7" name="Afbeelding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75" y="0"/>
            <a:ext cx="2149475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80923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6D1D4-3A81-4186-8C4F-4077A5A6D2C0}" type="datetime1">
              <a:rPr lang="de-DE" smtClean="0"/>
              <a:t>13.10.2022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5912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56BB0-17D5-49E2-8E11-AFC5ADB4CD90}" type="datetime1">
              <a:rPr lang="de-DE" smtClean="0"/>
              <a:t>13.10.2022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3495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399A-98E2-480C-958D-6BCABD7D4DA6}" type="datetime1">
              <a:rPr lang="de-DE" smtClean="0"/>
              <a:t>13.10.2022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7811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93032-1967-4BE0-A4A9-8F82BCA9EA36}" type="datetime1">
              <a:rPr lang="de-DE" smtClean="0"/>
              <a:t>13.10.2022</a:t>
            </a:fld>
            <a:endParaRPr lang="de-D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8315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DF09C-7A2B-4F2C-AFEA-76B869ADBF05}" type="datetime1">
              <a:rPr lang="de-DE" smtClean="0"/>
              <a:t>13.10.2022</a:t>
            </a:fld>
            <a:endParaRPr lang="de-D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7782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E0624-5F1F-44A8-9B84-A68B0B05F7FF}" type="datetime1">
              <a:rPr lang="de-DE" smtClean="0"/>
              <a:t>13.10.2022</a:t>
            </a:fld>
            <a:endParaRPr lang="de-D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9604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087B4-2664-4930-9F55-C3DDC5F63114}" type="datetime1">
              <a:rPr lang="de-DE" smtClean="0"/>
              <a:t>13.10.2022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8389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F8CE0-A8AD-4D24-9684-2CCF31CCADCD}" type="datetime1">
              <a:rPr lang="de-DE" smtClean="0"/>
              <a:t>13.10.2022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292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BCC4A-3625-49D6-A495-D9E0DFEA1144}" type="datetime1">
              <a:rPr lang="de-DE" smtClean="0"/>
              <a:t>13.10.2022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0546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ep 1"/>
          <p:cNvGrpSpPr/>
          <p:nvPr/>
        </p:nvGrpSpPr>
        <p:grpSpPr>
          <a:xfrm>
            <a:off x="-7374" y="6415994"/>
            <a:ext cx="4949825" cy="449261"/>
            <a:chOff x="0" y="6408737"/>
            <a:chExt cx="4949825" cy="449261"/>
          </a:xfrm>
          <a:solidFill>
            <a:schemeClr val="bg2"/>
          </a:solidFill>
        </p:grpSpPr>
        <p:sp>
          <p:nvSpPr>
            <p:cNvPr id="13" name="Freeform 5"/>
            <p:cNvSpPr>
              <a:spLocks noChangeAspect="1"/>
            </p:cNvSpPr>
            <p:nvPr/>
          </p:nvSpPr>
          <p:spPr bwMode="auto">
            <a:xfrm>
              <a:off x="0" y="6408737"/>
              <a:ext cx="2692044" cy="449261"/>
            </a:xfrm>
            <a:custGeom>
              <a:avLst/>
              <a:gdLst>
                <a:gd name="T0" fmla="*/ 9702800 w 12672"/>
                <a:gd name="T1" fmla="*/ 1619250 h 2116"/>
                <a:gd name="T2" fmla="*/ 0 w 12672"/>
                <a:gd name="T3" fmla="*/ 1619250 h 2116"/>
                <a:gd name="T4" fmla="*/ 0 w 12672"/>
                <a:gd name="T5" fmla="*/ 0 h 2116"/>
                <a:gd name="T6" fmla="*/ 8082604 w 12672"/>
                <a:gd name="T7" fmla="*/ 0 h 2116"/>
                <a:gd name="T8" fmla="*/ 8166064 w 12672"/>
                <a:gd name="T9" fmla="*/ 2296 h 2116"/>
                <a:gd name="T10" fmla="*/ 8248758 w 12672"/>
                <a:gd name="T11" fmla="*/ 8418 h 2116"/>
                <a:gd name="T12" fmla="*/ 8329155 w 12672"/>
                <a:gd name="T13" fmla="*/ 19131 h 2116"/>
                <a:gd name="T14" fmla="*/ 8409553 w 12672"/>
                <a:gd name="T15" fmla="*/ 33671 h 2116"/>
                <a:gd name="T16" fmla="*/ 8487653 w 12672"/>
                <a:gd name="T17" fmla="*/ 51271 h 2116"/>
                <a:gd name="T18" fmla="*/ 8564222 w 12672"/>
                <a:gd name="T19" fmla="*/ 72698 h 2116"/>
                <a:gd name="T20" fmla="*/ 8640025 w 12672"/>
                <a:gd name="T21" fmla="*/ 98716 h 2116"/>
                <a:gd name="T22" fmla="*/ 8712765 w 12672"/>
                <a:gd name="T23" fmla="*/ 127030 h 2116"/>
                <a:gd name="T24" fmla="*/ 8785506 w 12672"/>
                <a:gd name="T25" fmla="*/ 159170 h 2116"/>
                <a:gd name="T26" fmla="*/ 8854418 w 12672"/>
                <a:gd name="T27" fmla="*/ 195136 h 2116"/>
                <a:gd name="T28" fmla="*/ 8922564 w 12672"/>
                <a:gd name="T29" fmla="*/ 234929 h 2116"/>
                <a:gd name="T30" fmla="*/ 8988413 w 12672"/>
                <a:gd name="T31" fmla="*/ 276252 h 2116"/>
                <a:gd name="T32" fmla="*/ 9052731 w 12672"/>
                <a:gd name="T33" fmla="*/ 321401 h 2116"/>
                <a:gd name="T34" fmla="*/ 9113220 w 12672"/>
                <a:gd name="T35" fmla="*/ 370377 h 2116"/>
                <a:gd name="T36" fmla="*/ 9172944 w 12672"/>
                <a:gd name="T37" fmla="*/ 420117 h 2116"/>
                <a:gd name="T38" fmla="*/ 9228839 w 12672"/>
                <a:gd name="T39" fmla="*/ 473684 h 2116"/>
                <a:gd name="T40" fmla="*/ 9282437 w 12672"/>
                <a:gd name="T41" fmla="*/ 531077 h 2116"/>
                <a:gd name="T42" fmla="*/ 9333738 w 12672"/>
                <a:gd name="T43" fmla="*/ 589236 h 2116"/>
                <a:gd name="T44" fmla="*/ 9381211 w 12672"/>
                <a:gd name="T45" fmla="*/ 650455 h 2116"/>
                <a:gd name="T46" fmla="*/ 9426387 w 12672"/>
                <a:gd name="T47" fmla="*/ 714735 h 2116"/>
                <a:gd name="T48" fmla="*/ 9468499 w 12672"/>
                <a:gd name="T49" fmla="*/ 779781 h 2116"/>
                <a:gd name="T50" fmla="*/ 9507550 w 12672"/>
                <a:gd name="T51" fmla="*/ 847887 h 2116"/>
                <a:gd name="T52" fmla="*/ 9543537 w 12672"/>
                <a:gd name="T53" fmla="*/ 918289 h 2116"/>
                <a:gd name="T54" fmla="*/ 9575696 w 12672"/>
                <a:gd name="T55" fmla="*/ 989457 h 2116"/>
                <a:gd name="T56" fmla="*/ 9604792 w 12672"/>
                <a:gd name="T57" fmla="*/ 1062920 h 2116"/>
                <a:gd name="T58" fmla="*/ 9630060 w 12672"/>
                <a:gd name="T59" fmla="*/ 1137913 h 2116"/>
                <a:gd name="T60" fmla="*/ 9651499 w 12672"/>
                <a:gd name="T61" fmla="*/ 1214438 h 2116"/>
                <a:gd name="T62" fmla="*/ 9670641 w 12672"/>
                <a:gd name="T63" fmla="*/ 1293257 h 2116"/>
                <a:gd name="T64" fmla="*/ 9685189 w 12672"/>
                <a:gd name="T65" fmla="*/ 1372842 h 2116"/>
                <a:gd name="T66" fmla="*/ 9694377 w 12672"/>
                <a:gd name="T67" fmla="*/ 1453958 h 2116"/>
                <a:gd name="T68" fmla="*/ 9700503 w 12672"/>
                <a:gd name="T69" fmla="*/ 1535839 h 2116"/>
                <a:gd name="T70" fmla="*/ 9702800 w 12672"/>
                <a:gd name="T71" fmla="*/ 1619250 h 211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2672" h="2116">
                  <a:moveTo>
                    <a:pt x="12672" y="2116"/>
                  </a:moveTo>
                  <a:lnTo>
                    <a:pt x="12672" y="2116"/>
                  </a:lnTo>
                  <a:lnTo>
                    <a:pt x="0" y="2116"/>
                  </a:lnTo>
                  <a:lnTo>
                    <a:pt x="0" y="0"/>
                  </a:lnTo>
                  <a:lnTo>
                    <a:pt x="10556" y="0"/>
                  </a:lnTo>
                  <a:lnTo>
                    <a:pt x="10611" y="0"/>
                  </a:lnTo>
                  <a:lnTo>
                    <a:pt x="10665" y="3"/>
                  </a:lnTo>
                  <a:lnTo>
                    <a:pt x="10720" y="6"/>
                  </a:lnTo>
                  <a:lnTo>
                    <a:pt x="10773" y="11"/>
                  </a:lnTo>
                  <a:lnTo>
                    <a:pt x="10825" y="17"/>
                  </a:lnTo>
                  <a:lnTo>
                    <a:pt x="10878" y="25"/>
                  </a:lnTo>
                  <a:lnTo>
                    <a:pt x="10931" y="33"/>
                  </a:lnTo>
                  <a:lnTo>
                    <a:pt x="10983" y="44"/>
                  </a:lnTo>
                  <a:lnTo>
                    <a:pt x="11034" y="54"/>
                  </a:lnTo>
                  <a:lnTo>
                    <a:pt x="11085" y="67"/>
                  </a:lnTo>
                  <a:lnTo>
                    <a:pt x="11135" y="81"/>
                  </a:lnTo>
                  <a:lnTo>
                    <a:pt x="11185" y="95"/>
                  </a:lnTo>
                  <a:lnTo>
                    <a:pt x="11235" y="110"/>
                  </a:lnTo>
                  <a:lnTo>
                    <a:pt x="11284" y="129"/>
                  </a:lnTo>
                  <a:lnTo>
                    <a:pt x="11333" y="146"/>
                  </a:lnTo>
                  <a:lnTo>
                    <a:pt x="11379" y="166"/>
                  </a:lnTo>
                  <a:lnTo>
                    <a:pt x="11428" y="187"/>
                  </a:lnTo>
                  <a:lnTo>
                    <a:pt x="11474" y="208"/>
                  </a:lnTo>
                  <a:lnTo>
                    <a:pt x="11519" y="232"/>
                  </a:lnTo>
                  <a:lnTo>
                    <a:pt x="11564" y="255"/>
                  </a:lnTo>
                  <a:lnTo>
                    <a:pt x="11610" y="280"/>
                  </a:lnTo>
                  <a:lnTo>
                    <a:pt x="11653" y="307"/>
                  </a:lnTo>
                  <a:lnTo>
                    <a:pt x="11697" y="333"/>
                  </a:lnTo>
                  <a:lnTo>
                    <a:pt x="11739" y="361"/>
                  </a:lnTo>
                  <a:lnTo>
                    <a:pt x="11781" y="391"/>
                  </a:lnTo>
                  <a:lnTo>
                    <a:pt x="11823" y="420"/>
                  </a:lnTo>
                  <a:lnTo>
                    <a:pt x="11863" y="451"/>
                  </a:lnTo>
                  <a:lnTo>
                    <a:pt x="11902" y="484"/>
                  </a:lnTo>
                  <a:lnTo>
                    <a:pt x="11941" y="517"/>
                  </a:lnTo>
                  <a:lnTo>
                    <a:pt x="11980" y="549"/>
                  </a:lnTo>
                  <a:lnTo>
                    <a:pt x="12016" y="585"/>
                  </a:lnTo>
                  <a:lnTo>
                    <a:pt x="12053" y="619"/>
                  </a:lnTo>
                  <a:lnTo>
                    <a:pt x="12089" y="657"/>
                  </a:lnTo>
                  <a:lnTo>
                    <a:pt x="12123" y="694"/>
                  </a:lnTo>
                  <a:lnTo>
                    <a:pt x="12157" y="731"/>
                  </a:lnTo>
                  <a:lnTo>
                    <a:pt x="12190" y="770"/>
                  </a:lnTo>
                  <a:lnTo>
                    <a:pt x="12221" y="809"/>
                  </a:lnTo>
                  <a:lnTo>
                    <a:pt x="12252" y="850"/>
                  </a:lnTo>
                  <a:lnTo>
                    <a:pt x="12282" y="892"/>
                  </a:lnTo>
                  <a:lnTo>
                    <a:pt x="12311" y="934"/>
                  </a:lnTo>
                  <a:lnTo>
                    <a:pt x="12339" y="976"/>
                  </a:lnTo>
                  <a:lnTo>
                    <a:pt x="12366" y="1019"/>
                  </a:lnTo>
                  <a:lnTo>
                    <a:pt x="12392" y="1063"/>
                  </a:lnTo>
                  <a:lnTo>
                    <a:pt x="12417" y="1108"/>
                  </a:lnTo>
                  <a:lnTo>
                    <a:pt x="12440" y="1153"/>
                  </a:lnTo>
                  <a:lnTo>
                    <a:pt x="12464" y="1200"/>
                  </a:lnTo>
                  <a:lnTo>
                    <a:pt x="12485" y="1245"/>
                  </a:lnTo>
                  <a:lnTo>
                    <a:pt x="12506" y="1293"/>
                  </a:lnTo>
                  <a:lnTo>
                    <a:pt x="12526" y="1341"/>
                  </a:lnTo>
                  <a:lnTo>
                    <a:pt x="12544" y="1389"/>
                  </a:lnTo>
                  <a:lnTo>
                    <a:pt x="12562" y="1438"/>
                  </a:lnTo>
                  <a:lnTo>
                    <a:pt x="12577" y="1487"/>
                  </a:lnTo>
                  <a:lnTo>
                    <a:pt x="12593" y="1537"/>
                  </a:lnTo>
                  <a:lnTo>
                    <a:pt x="12605" y="1587"/>
                  </a:lnTo>
                  <a:lnTo>
                    <a:pt x="12618" y="1638"/>
                  </a:lnTo>
                  <a:lnTo>
                    <a:pt x="12630" y="1690"/>
                  </a:lnTo>
                  <a:lnTo>
                    <a:pt x="12639" y="1741"/>
                  </a:lnTo>
                  <a:lnTo>
                    <a:pt x="12649" y="1794"/>
                  </a:lnTo>
                  <a:lnTo>
                    <a:pt x="12655" y="1847"/>
                  </a:lnTo>
                  <a:lnTo>
                    <a:pt x="12661" y="1900"/>
                  </a:lnTo>
                  <a:lnTo>
                    <a:pt x="12666" y="1954"/>
                  </a:lnTo>
                  <a:lnTo>
                    <a:pt x="12669" y="2007"/>
                  </a:lnTo>
                  <a:lnTo>
                    <a:pt x="12672" y="2062"/>
                  </a:lnTo>
                  <a:lnTo>
                    <a:pt x="12672" y="2116"/>
                  </a:lnTo>
                  <a:close/>
                </a:path>
              </a:pathLst>
            </a:custGeom>
            <a:solidFill>
              <a:srgbClr val="F07E23"/>
            </a:solidFill>
            <a:ln>
              <a:noFill/>
            </a:ln>
          </p:spPr>
          <p:txBody>
            <a:bodyPr/>
            <a:lstStyle/>
            <a:p>
              <a:pPr eaLnBrk="0" hangingPunct="0">
                <a:defRPr/>
              </a:pPr>
              <a:endParaRPr lang="en-US" sz="1800">
                <a:latin typeface="Arial" panose="020B0604020202020204" pitchFamily="34" charset="0"/>
                <a:ea typeface="+mn-ea"/>
              </a:endParaRPr>
            </a:p>
          </p:txBody>
        </p:sp>
        <p:sp>
          <p:nvSpPr>
            <p:cNvPr id="12" name="Freeform 5"/>
            <p:cNvSpPr>
              <a:spLocks noChangeAspect="1"/>
            </p:cNvSpPr>
            <p:nvPr/>
          </p:nvSpPr>
          <p:spPr bwMode="auto">
            <a:xfrm>
              <a:off x="2257781" y="6408737"/>
              <a:ext cx="2692044" cy="449261"/>
            </a:xfrm>
            <a:custGeom>
              <a:avLst/>
              <a:gdLst>
                <a:gd name="T0" fmla="*/ 9702800 w 12672"/>
                <a:gd name="T1" fmla="*/ 1619250 h 2116"/>
                <a:gd name="T2" fmla="*/ 0 w 12672"/>
                <a:gd name="T3" fmla="*/ 1619250 h 2116"/>
                <a:gd name="T4" fmla="*/ 0 w 12672"/>
                <a:gd name="T5" fmla="*/ 0 h 2116"/>
                <a:gd name="T6" fmla="*/ 8082604 w 12672"/>
                <a:gd name="T7" fmla="*/ 0 h 2116"/>
                <a:gd name="T8" fmla="*/ 8166064 w 12672"/>
                <a:gd name="T9" fmla="*/ 2296 h 2116"/>
                <a:gd name="T10" fmla="*/ 8248758 w 12672"/>
                <a:gd name="T11" fmla="*/ 8418 h 2116"/>
                <a:gd name="T12" fmla="*/ 8329155 w 12672"/>
                <a:gd name="T13" fmla="*/ 19131 h 2116"/>
                <a:gd name="T14" fmla="*/ 8409553 w 12672"/>
                <a:gd name="T15" fmla="*/ 33671 h 2116"/>
                <a:gd name="T16" fmla="*/ 8487653 w 12672"/>
                <a:gd name="T17" fmla="*/ 51271 h 2116"/>
                <a:gd name="T18" fmla="*/ 8564222 w 12672"/>
                <a:gd name="T19" fmla="*/ 72698 h 2116"/>
                <a:gd name="T20" fmla="*/ 8640025 w 12672"/>
                <a:gd name="T21" fmla="*/ 98716 h 2116"/>
                <a:gd name="T22" fmla="*/ 8712765 w 12672"/>
                <a:gd name="T23" fmla="*/ 127030 h 2116"/>
                <a:gd name="T24" fmla="*/ 8785506 w 12672"/>
                <a:gd name="T25" fmla="*/ 159170 h 2116"/>
                <a:gd name="T26" fmla="*/ 8854418 w 12672"/>
                <a:gd name="T27" fmla="*/ 195136 h 2116"/>
                <a:gd name="T28" fmla="*/ 8922564 w 12672"/>
                <a:gd name="T29" fmla="*/ 234929 h 2116"/>
                <a:gd name="T30" fmla="*/ 8988413 w 12672"/>
                <a:gd name="T31" fmla="*/ 276252 h 2116"/>
                <a:gd name="T32" fmla="*/ 9052731 w 12672"/>
                <a:gd name="T33" fmla="*/ 321401 h 2116"/>
                <a:gd name="T34" fmla="*/ 9113220 w 12672"/>
                <a:gd name="T35" fmla="*/ 370377 h 2116"/>
                <a:gd name="T36" fmla="*/ 9172944 w 12672"/>
                <a:gd name="T37" fmla="*/ 420117 h 2116"/>
                <a:gd name="T38" fmla="*/ 9228839 w 12672"/>
                <a:gd name="T39" fmla="*/ 473684 h 2116"/>
                <a:gd name="T40" fmla="*/ 9282437 w 12672"/>
                <a:gd name="T41" fmla="*/ 531077 h 2116"/>
                <a:gd name="T42" fmla="*/ 9333738 w 12672"/>
                <a:gd name="T43" fmla="*/ 589236 h 2116"/>
                <a:gd name="T44" fmla="*/ 9381211 w 12672"/>
                <a:gd name="T45" fmla="*/ 650455 h 2116"/>
                <a:gd name="T46" fmla="*/ 9426387 w 12672"/>
                <a:gd name="T47" fmla="*/ 714735 h 2116"/>
                <a:gd name="T48" fmla="*/ 9468499 w 12672"/>
                <a:gd name="T49" fmla="*/ 779781 h 2116"/>
                <a:gd name="T50" fmla="*/ 9507550 w 12672"/>
                <a:gd name="T51" fmla="*/ 847887 h 2116"/>
                <a:gd name="T52" fmla="*/ 9543537 w 12672"/>
                <a:gd name="T53" fmla="*/ 918289 h 2116"/>
                <a:gd name="T54" fmla="*/ 9575696 w 12672"/>
                <a:gd name="T55" fmla="*/ 989457 h 2116"/>
                <a:gd name="T56" fmla="*/ 9604792 w 12672"/>
                <a:gd name="T57" fmla="*/ 1062920 h 2116"/>
                <a:gd name="T58" fmla="*/ 9630060 w 12672"/>
                <a:gd name="T59" fmla="*/ 1137913 h 2116"/>
                <a:gd name="T60" fmla="*/ 9651499 w 12672"/>
                <a:gd name="T61" fmla="*/ 1214438 h 2116"/>
                <a:gd name="T62" fmla="*/ 9670641 w 12672"/>
                <a:gd name="T63" fmla="*/ 1293257 h 2116"/>
                <a:gd name="T64" fmla="*/ 9685189 w 12672"/>
                <a:gd name="T65" fmla="*/ 1372842 h 2116"/>
                <a:gd name="T66" fmla="*/ 9694377 w 12672"/>
                <a:gd name="T67" fmla="*/ 1453958 h 2116"/>
                <a:gd name="T68" fmla="*/ 9700503 w 12672"/>
                <a:gd name="T69" fmla="*/ 1535839 h 2116"/>
                <a:gd name="T70" fmla="*/ 9702800 w 12672"/>
                <a:gd name="T71" fmla="*/ 1619250 h 211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2672" h="2116">
                  <a:moveTo>
                    <a:pt x="12672" y="2116"/>
                  </a:moveTo>
                  <a:lnTo>
                    <a:pt x="12672" y="2116"/>
                  </a:lnTo>
                  <a:lnTo>
                    <a:pt x="0" y="2116"/>
                  </a:lnTo>
                  <a:lnTo>
                    <a:pt x="0" y="0"/>
                  </a:lnTo>
                  <a:lnTo>
                    <a:pt x="10556" y="0"/>
                  </a:lnTo>
                  <a:lnTo>
                    <a:pt x="10611" y="0"/>
                  </a:lnTo>
                  <a:lnTo>
                    <a:pt x="10665" y="3"/>
                  </a:lnTo>
                  <a:lnTo>
                    <a:pt x="10720" y="6"/>
                  </a:lnTo>
                  <a:lnTo>
                    <a:pt x="10773" y="11"/>
                  </a:lnTo>
                  <a:lnTo>
                    <a:pt x="10825" y="17"/>
                  </a:lnTo>
                  <a:lnTo>
                    <a:pt x="10878" y="25"/>
                  </a:lnTo>
                  <a:lnTo>
                    <a:pt x="10931" y="33"/>
                  </a:lnTo>
                  <a:lnTo>
                    <a:pt x="10983" y="44"/>
                  </a:lnTo>
                  <a:lnTo>
                    <a:pt x="11034" y="54"/>
                  </a:lnTo>
                  <a:lnTo>
                    <a:pt x="11085" y="67"/>
                  </a:lnTo>
                  <a:lnTo>
                    <a:pt x="11135" y="81"/>
                  </a:lnTo>
                  <a:lnTo>
                    <a:pt x="11185" y="95"/>
                  </a:lnTo>
                  <a:lnTo>
                    <a:pt x="11235" y="110"/>
                  </a:lnTo>
                  <a:lnTo>
                    <a:pt x="11284" y="129"/>
                  </a:lnTo>
                  <a:lnTo>
                    <a:pt x="11333" y="146"/>
                  </a:lnTo>
                  <a:lnTo>
                    <a:pt x="11379" y="166"/>
                  </a:lnTo>
                  <a:lnTo>
                    <a:pt x="11428" y="187"/>
                  </a:lnTo>
                  <a:lnTo>
                    <a:pt x="11474" y="208"/>
                  </a:lnTo>
                  <a:lnTo>
                    <a:pt x="11519" y="232"/>
                  </a:lnTo>
                  <a:lnTo>
                    <a:pt x="11564" y="255"/>
                  </a:lnTo>
                  <a:lnTo>
                    <a:pt x="11610" y="280"/>
                  </a:lnTo>
                  <a:lnTo>
                    <a:pt x="11653" y="307"/>
                  </a:lnTo>
                  <a:lnTo>
                    <a:pt x="11697" y="333"/>
                  </a:lnTo>
                  <a:lnTo>
                    <a:pt x="11739" y="361"/>
                  </a:lnTo>
                  <a:lnTo>
                    <a:pt x="11781" y="391"/>
                  </a:lnTo>
                  <a:lnTo>
                    <a:pt x="11823" y="420"/>
                  </a:lnTo>
                  <a:lnTo>
                    <a:pt x="11863" y="451"/>
                  </a:lnTo>
                  <a:lnTo>
                    <a:pt x="11902" y="484"/>
                  </a:lnTo>
                  <a:lnTo>
                    <a:pt x="11941" y="517"/>
                  </a:lnTo>
                  <a:lnTo>
                    <a:pt x="11980" y="549"/>
                  </a:lnTo>
                  <a:lnTo>
                    <a:pt x="12016" y="585"/>
                  </a:lnTo>
                  <a:lnTo>
                    <a:pt x="12053" y="619"/>
                  </a:lnTo>
                  <a:lnTo>
                    <a:pt x="12089" y="657"/>
                  </a:lnTo>
                  <a:lnTo>
                    <a:pt x="12123" y="694"/>
                  </a:lnTo>
                  <a:lnTo>
                    <a:pt x="12157" y="731"/>
                  </a:lnTo>
                  <a:lnTo>
                    <a:pt x="12190" y="770"/>
                  </a:lnTo>
                  <a:lnTo>
                    <a:pt x="12221" y="809"/>
                  </a:lnTo>
                  <a:lnTo>
                    <a:pt x="12252" y="850"/>
                  </a:lnTo>
                  <a:lnTo>
                    <a:pt x="12282" y="892"/>
                  </a:lnTo>
                  <a:lnTo>
                    <a:pt x="12311" y="934"/>
                  </a:lnTo>
                  <a:lnTo>
                    <a:pt x="12339" y="976"/>
                  </a:lnTo>
                  <a:lnTo>
                    <a:pt x="12366" y="1019"/>
                  </a:lnTo>
                  <a:lnTo>
                    <a:pt x="12392" y="1063"/>
                  </a:lnTo>
                  <a:lnTo>
                    <a:pt x="12417" y="1108"/>
                  </a:lnTo>
                  <a:lnTo>
                    <a:pt x="12440" y="1153"/>
                  </a:lnTo>
                  <a:lnTo>
                    <a:pt x="12464" y="1200"/>
                  </a:lnTo>
                  <a:lnTo>
                    <a:pt x="12485" y="1245"/>
                  </a:lnTo>
                  <a:lnTo>
                    <a:pt x="12506" y="1293"/>
                  </a:lnTo>
                  <a:lnTo>
                    <a:pt x="12526" y="1341"/>
                  </a:lnTo>
                  <a:lnTo>
                    <a:pt x="12544" y="1389"/>
                  </a:lnTo>
                  <a:lnTo>
                    <a:pt x="12562" y="1438"/>
                  </a:lnTo>
                  <a:lnTo>
                    <a:pt x="12577" y="1487"/>
                  </a:lnTo>
                  <a:lnTo>
                    <a:pt x="12593" y="1537"/>
                  </a:lnTo>
                  <a:lnTo>
                    <a:pt x="12605" y="1587"/>
                  </a:lnTo>
                  <a:lnTo>
                    <a:pt x="12618" y="1638"/>
                  </a:lnTo>
                  <a:lnTo>
                    <a:pt x="12630" y="1690"/>
                  </a:lnTo>
                  <a:lnTo>
                    <a:pt x="12639" y="1741"/>
                  </a:lnTo>
                  <a:lnTo>
                    <a:pt x="12649" y="1794"/>
                  </a:lnTo>
                  <a:lnTo>
                    <a:pt x="12655" y="1847"/>
                  </a:lnTo>
                  <a:lnTo>
                    <a:pt x="12661" y="1900"/>
                  </a:lnTo>
                  <a:lnTo>
                    <a:pt x="12666" y="1954"/>
                  </a:lnTo>
                  <a:lnTo>
                    <a:pt x="12669" y="2007"/>
                  </a:lnTo>
                  <a:lnTo>
                    <a:pt x="12672" y="2062"/>
                  </a:lnTo>
                  <a:lnTo>
                    <a:pt x="12672" y="2116"/>
                  </a:lnTo>
                  <a:close/>
                </a:path>
              </a:pathLst>
            </a:custGeom>
            <a:solidFill>
              <a:srgbClr val="F07E23"/>
            </a:solidFill>
            <a:ln>
              <a:noFill/>
            </a:ln>
          </p:spPr>
          <p:txBody>
            <a:bodyPr/>
            <a:lstStyle/>
            <a:p>
              <a:pPr eaLnBrk="0" hangingPunct="0">
                <a:defRPr/>
              </a:pPr>
              <a:endParaRPr lang="en-US" sz="1800">
                <a:latin typeface="Arial" panose="020B0604020202020204" pitchFamily="34" charset="0"/>
                <a:ea typeface="+mn-ea"/>
              </a:endParaRPr>
            </a:p>
          </p:txBody>
        </p:sp>
      </p:grpSp>
      <p:sp>
        <p:nvSpPr>
          <p:cNvPr id="1027" name="Tijdelijke aanduiding voor titel 1"/>
          <p:cNvSpPr>
            <a:spLocks noGrp="1"/>
          </p:cNvSpPr>
          <p:nvPr>
            <p:ph type="title"/>
          </p:nvPr>
        </p:nvSpPr>
        <p:spPr bwMode="auto">
          <a:xfrm>
            <a:off x="1079500" y="1079500"/>
            <a:ext cx="1003300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en-US"/>
              <a:t>Titelstijl van model bewerken</a:t>
            </a:r>
          </a:p>
        </p:txBody>
      </p:sp>
      <p:sp>
        <p:nvSpPr>
          <p:cNvPr id="1028" name="Tijdelijke aanduiding voor tekst 2"/>
          <p:cNvSpPr>
            <a:spLocks noGrp="1"/>
          </p:cNvSpPr>
          <p:nvPr>
            <p:ph type="body" idx="1"/>
          </p:nvPr>
        </p:nvSpPr>
        <p:spPr bwMode="auto">
          <a:xfrm>
            <a:off x="1079500" y="1800225"/>
            <a:ext cx="10033000" cy="450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en-US"/>
              <a:t>Klik om de tekststijl van het model te bewerken</a:t>
            </a:r>
          </a:p>
          <a:p>
            <a:pPr lvl="1"/>
            <a:r>
              <a:rPr lang="nl-NL" altLang="en-US"/>
              <a:t>Tweede niveau</a:t>
            </a:r>
          </a:p>
          <a:p>
            <a:pPr lvl="2"/>
            <a:r>
              <a:rPr lang="nl-NL" altLang="en-US"/>
              <a:t>Derde niveau</a:t>
            </a:r>
          </a:p>
          <a:p>
            <a:pPr lvl="3"/>
            <a:r>
              <a:rPr lang="nl-NL" altLang="en-US"/>
              <a:t>Vierde niveau</a:t>
            </a:r>
          </a:p>
          <a:p>
            <a:pPr lvl="4"/>
            <a:r>
              <a:rPr lang="nl-NL" altLang="en-US"/>
              <a:t>Vijfde niveau</a:t>
            </a:r>
          </a:p>
        </p:txBody>
      </p:sp>
      <p:pic>
        <p:nvPicPr>
          <p:cNvPr id="3" name="Afbeelding 2"/>
          <p:cNvPicPr>
            <a:picLocks noChangeAspect="1"/>
          </p:cNvPicPr>
          <p:nvPr userDrawn="1"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15" t="21635" r="45369" b="22009"/>
          <a:stretch/>
        </p:blipFill>
        <p:spPr>
          <a:xfrm>
            <a:off x="756746" y="246515"/>
            <a:ext cx="937329" cy="722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603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hf hdr="0"/>
  <p:txStyles>
    <p:titleStyle>
      <a:lvl1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de-DE" sz="3200" b="1" kern="1200">
          <a:solidFill>
            <a:srgbClr val="00A9F3"/>
          </a:solidFill>
          <a:latin typeface="Arial" charset="0"/>
          <a:ea typeface="Arial" charset="0"/>
          <a:cs typeface="Arial" charset="0"/>
        </a:defRPr>
      </a:lvl1pPr>
      <a:lvl2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0A9F3"/>
          </a:solidFill>
          <a:latin typeface="Arial" pitchFamily="34" charset="0"/>
          <a:ea typeface="Arial" charset="0"/>
          <a:cs typeface="Arial" pitchFamily="34" charset="0"/>
        </a:defRPr>
      </a:lvl2pPr>
      <a:lvl3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0A9F3"/>
          </a:solidFill>
          <a:latin typeface="Arial" pitchFamily="34" charset="0"/>
          <a:ea typeface="Arial" charset="0"/>
          <a:cs typeface="Arial" pitchFamily="34" charset="0"/>
        </a:defRPr>
      </a:lvl3pPr>
      <a:lvl4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0A9F3"/>
          </a:solidFill>
          <a:latin typeface="Arial" pitchFamily="34" charset="0"/>
          <a:ea typeface="Arial" charset="0"/>
          <a:cs typeface="Arial" pitchFamily="34" charset="0"/>
        </a:defRPr>
      </a:lvl4pPr>
      <a:lvl5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0A9F3"/>
          </a:solidFill>
          <a:latin typeface="Arial" pitchFamily="34" charset="0"/>
          <a:ea typeface="Arial" charset="0"/>
          <a:cs typeface="Arial" pitchFamily="34" charset="0"/>
        </a:defRPr>
      </a:lvl5pPr>
      <a:lvl6pPr marL="4572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0A9F3"/>
          </a:solidFill>
          <a:latin typeface="Arial" pitchFamily="34" charset="0"/>
          <a:cs typeface="Arial" pitchFamily="34" charset="0"/>
        </a:defRPr>
      </a:lvl6pPr>
      <a:lvl7pPr marL="9144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0A9F3"/>
          </a:solidFill>
          <a:latin typeface="Arial" pitchFamily="34" charset="0"/>
          <a:cs typeface="Arial" pitchFamily="34" charset="0"/>
        </a:defRPr>
      </a:lvl7pPr>
      <a:lvl8pPr marL="13716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0A9F3"/>
          </a:solidFill>
          <a:latin typeface="Arial" pitchFamily="34" charset="0"/>
          <a:cs typeface="Arial" pitchFamily="34" charset="0"/>
        </a:defRPr>
      </a:lvl8pPr>
      <a:lvl9pPr marL="18288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0A9F3"/>
          </a:solidFill>
          <a:latin typeface="Arial" pitchFamily="34" charset="0"/>
          <a:cs typeface="Arial" pitchFamily="34" charset="0"/>
        </a:defRPr>
      </a:lvl9pPr>
    </p:titleStyle>
    <p:bodyStyle>
      <a:lvl1pPr marL="268288" indent="-268288" algn="l" defTabSz="912813" rtl="0" eaLnBrk="1" fontAlgn="base" hangingPunct="1">
        <a:lnSpc>
          <a:spcPct val="90000"/>
        </a:lnSpc>
        <a:spcBef>
          <a:spcPts val="475"/>
        </a:spcBef>
        <a:spcAft>
          <a:spcPct val="0"/>
        </a:spcAft>
        <a:buClr>
          <a:srgbClr val="00A9F3"/>
        </a:buClr>
        <a:buSzPct val="80000"/>
        <a:buFont typeface="Arial" charset="0"/>
        <a:buChar char="•"/>
        <a:defRPr sz="24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539750" indent="-269875" algn="l" defTabSz="912813" rtl="0" eaLnBrk="1" fontAlgn="base" hangingPunct="1">
        <a:lnSpc>
          <a:spcPct val="90000"/>
        </a:lnSpc>
        <a:spcBef>
          <a:spcPts val="438"/>
        </a:spcBef>
        <a:spcAft>
          <a:spcPct val="0"/>
        </a:spcAft>
        <a:buClr>
          <a:srgbClr val="00A9F3"/>
        </a:buClr>
        <a:buSzPct val="80000"/>
        <a:buFont typeface="Arial" charset="0"/>
        <a:buChar char="•"/>
        <a:defRPr sz="22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809625" indent="-269875" algn="l" defTabSz="912813" rtl="0" eaLnBrk="1" fontAlgn="base" hangingPunct="1">
        <a:lnSpc>
          <a:spcPct val="90000"/>
        </a:lnSpc>
        <a:spcBef>
          <a:spcPts val="400"/>
        </a:spcBef>
        <a:spcAft>
          <a:spcPct val="0"/>
        </a:spcAft>
        <a:buClr>
          <a:srgbClr val="00A9F3"/>
        </a:buClr>
        <a:buSzPct val="80000"/>
        <a:buFont typeface="Arial" charset="0"/>
        <a:buChar char="•"/>
        <a:defRPr sz="20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079500" indent="-269875" algn="l" defTabSz="912813" rtl="0" eaLnBrk="1" fontAlgn="base" hangingPunct="1">
        <a:lnSpc>
          <a:spcPct val="90000"/>
        </a:lnSpc>
        <a:spcBef>
          <a:spcPts val="363"/>
        </a:spcBef>
        <a:spcAft>
          <a:spcPct val="0"/>
        </a:spcAft>
        <a:buClr>
          <a:srgbClr val="00A9F3"/>
        </a:buClr>
        <a:buSzPct val="80000"/>
        <a:buFont typeface="Arial" charset="0"/>
        <a:buChar char="•"/>
        <a:defRPr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1349375" indent="-268288" algn="l" defTabSz="912813" rtl="0" eaLnBrk="1" fontAlgn="base" hangingPunct="1">
        <a:lnSpc>
          <a:spcPct val="90000"/>
        </a:lnSpc>
        <a:spcBef>
          <a:spcPts val="325"/>
        </a:spcBef>
        <a:spcAft>
          <a:spcPct val="0"/>
        </a:spcAft>
        <a:buClr>
          <a:srgbClr val="00A9F3"/>
        </a:buClr>
        <a:buSzPct val="80000"/>
        <a:buFont typeface="Arial" charset="0"/>
        <a:buChar char="•"/>
        <a:defRPr sz="16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8832" y="389822"/>
            <a:ext cx="11843208" cy="546181"/>
          </a:xfrm>
        </p:spPr>
        <p:txBody>
          <a:bodyPr>
            <a:normAutofit fontScale="90000"/>
          </a:bodyPr>
          <a:lstStyle/>
          <a:p>
            <a:pPr algn="l"/>
            <a:r>
              <a:rPr lang="de-DE" sz="2800" dirty="0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REGIOSAMENWERKING OMGEVINGSWET UTRECHT</a:t>
            </a:r>
            <a:br>
              <a:rPr lang="de-DE" sz="2800" dirty="0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de-DE" sz="2800" dirty="0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WEBINAR DUTO 13 OKTOBER 2022</a:t>
            </a:r>
          </a:p>
        </p:txBody>
      </p:sp>
      <p:graphicFrame>
        <p:nvGraphicFramePr>
          <p:cNvPr id="6" name="Tabel 5">
            <a:extLst>
              <a:ext uri="{FF2B5EF4-FFF2-40B4-BE49-F238E27FC236}">
                <a16:creationId xmlns:a16="http://schemas.microsoft.com/office/drawing/2014/main" id="{ECDF9376-C1C7-4E37-A562-6893E76FA1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1050308"/>
              </p:ext>
            </p:extLst>
          </p:nvPr>
        </p:nvGraphicFramePr>
        <p:xfrm>
          <a:off x="1042219" y="1319415"/>
          <a:ext cx="10353368" cy="4728594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1779639">
                  <a:extLst>
                    <a:ext uri="{9D8B030D-6E8A-4147-A177-3AD203B41FA5}">
                      <a16:colId xmlns:a16="http://schemas.microsoft.com/office/drawing/2014/main" val="3053369570"/>
                    </a:ext>
                  </a:extLst>
                </a:gridCol>
                <a:gridCol w="8573729">
                  <a:extLst>
                    <a:ext uri="{9D8B030D-6E8A-4147-A177-3AD203B41FA5}">
                      <a16:colId xmlns:a16="http://schemas.microsoft.com/office/drawing/2014/main" val="12339708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nl-NL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13.40-13.50</a:t>
                      </a:r>
                      <a:endParaRPr lang="nl-NL" sz="20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nl-NL" sz="2000" b="1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Wim </a:t>
                      </a:r>
                      <a:r>
                        <a:rPr lang="nl-NL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Stand van zaken programma Regiosamenwerking</a:t>
                      </a:r>
                      <a:endParaRPr lang="nl-NL" sz="20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237431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nl-NL" sz="20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13.50-14.10</a:t>
                      </a:r>
                      <a:endParaRPr lang="nl-NL" sz="2000" b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nl-NL" sz="2000" b="1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Hans </a:t>
                      </a:r>
                      <a:r>
                        <a:rPr lang="nl-NL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Werkafspraken ICT en Informatievoorziening, wat doen deze met Archief en Informatiehuishouding?</a:t>
                      </a:r>
                      <a:endParaRPr lang="nl-NL" sz="20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781314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nl-NL" sz="20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14.10-14.15</a:t>
                      </a:r>
                      <a:endParaRPr lang="nl-NL" sz="2000" b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nl-NL" sz="2000" b="1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Joost </a:t>
                      </a:r>
                      <a:r>
                        <a:rPr lang="nl-NL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Opfris werkafspraken Archief en Informatiehuishouding</a:t>
                      </a:r>
                      <a:endParaRPr lang="nl-NL" sz="20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76322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nl-NL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14.15-15.00</a:t>
                      </a:r>
                      <a:endParaRPr lang="nl-NL" sz="20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nl-NL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Break-out gesprekken, welke afspraken moeten we maken:</a:t>
                      </a: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nl-NL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a. Werkafspraken bodem </a:t>
                      </a:r>
                      <a:r>
                        <a:rPr lang="nl-NL" sz="2000" b="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Caroline (RUD)</a:t>
                      </a:r>
                      <a:endParaRPr lang="nl-NL" sz="20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nl-NL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b. Werkafspraken omgevingsoverleg </a:t>
                      </a:r>
                      <a:r>
                        <a:rPr lang="nl-NL" sz="2000" b="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Wim (provincie)</a:t>
                      </a: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nl-NL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c. Werkafspraken omgevingsvergunning </a:t>
                      </a:r>
                      <a:r>
                        <a:rPr lang="nl-NL" sz="2000" b="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Monique (RHC V&amp;V)</a:t>
                      </a:r>
                      <a:endParaRPr lang="nl-NL" sz="20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nl-NL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d. Toezicht en handhaving </a:t>
                      </a:r>
                      <a:r>
                        <a:rPr lang="nl-NL" sz="2000" b="0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Caroline en Gijs (HUA)</a:t>
                      </a:r>
                      <a:endParaRPr lang="nl-NL" sz="20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nl-NL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Aansluitend pauze (uiterlijk 14.55 of zoveel eerder als klaar)</a:t>
                      </a:r>
                      <a:endParaRPr lang="nl-NL" sz="20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441803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nl-NL" sz="20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15.00-15.20</a:t>
                      </a:r>
                      <a:endParaRPr lang="nl-NL" sz="2000" b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nl-NL" sz="2000" b="1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Henk-Jeroen</a:t>
                      </a:r>
                      <a:r>
                        <a:rPr lang="nl-NL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Plenaire terugkoppeling van bevindingen break-outs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7485528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nl-NL" sz="20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15.20-15.30</a:t>
                      </a:r>
                      <a:endParaRPr lang="nl-NL" sz="2000" b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nl-NL" sz="2000" b="1" i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Henk-Jeroen </a:t>
                      </a:r>
                      <a:r>
                        <a:rPr lang="nl-NL" sz="2000" b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Wrap</a:t>
                      </a:r>
                      <a:r>
                        <a:rPr lang="nl-NL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-up en vervolg:</a:t>
                      </a: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nl-NL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met selecte groep(en) aan </a:t>
                      </a:r>
                      <a:r>
                        <a:rPr lang="nl-NL" sz="2000" b="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DAP’s</a:t>
                      </a:r>
                      <a:r>
                        <a:rPr lang="nl-NL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werken</a:t>
                      </a: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nl-NL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vervolg op 8 december</a:t>
                      </a:r>
                      <a:endParaRPr lang="nl-NL" sz="20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959815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1439039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VNG_Academie">
  <a:themeElements>
    <a:clrScheme name="Aangepast 17">
      <a:dk1>
        <a:srgbClr val="000000"/>
      </a:dk1>
      <a:lt1>
        <a:srgbClr val="FFFFFF"/>
      </a:lt1>
      <a:dk2>
        <a:srgbClr val="002C64"/>
      </a:dk2>
      <a:lt2>
        <a:srgbClr val="00A9F3"/>
      </a:lt2>
      <a:accent1>
        <a:srgbClr val="8EBAE5"/>
      </a:accent1>
      <a:accent2>
        <a:srgbClr val="3DB7E4"/>
      </a:accent2>
      <a:accent3>
        <a:srgbClr val="002F5F"/>
      </a:accent3>
      <a:accent4>
        <a:srgbClr val="F0AB00"/>
      </a:accent4>
      <a:accent5>
        <a:srgbClr val="00853C"/>
      </a:accent5>
      <a:accent6>
        <a:srgbClr val="C20015"/>
      </a:accent6>
      <a:hlink>
        <a:srgbClr val="999999"/>
      </a:hlink>
      <a:folHlink>
        <a:srgbClr val="CCCCCC"/>
      </a:folHlink>
    </a:clrScheme>
    <a:fontScheme name="V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NG_Realisatie.potx" id="{F484F4E8-B658-4C50-85C6-BE2C03AA5488}" vid="{7B9B7332-BBE6-418A-ADCE-BAA95B9FDDAE}"/>
    </a:ext>
  </a:extLst>
</a:theme>
</file>

<file path=ppt/theme/theme3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a01d95d-9a53-4690-91f2-3ea4d21374f2">
      <Terms xmlns="http://schemas.microsoft.com/office/infopath/2007/PartnerControls"/>
    </lcf76f155ced4ddcb4097134ff3c332f>
    <TaxCatchAll xmlns="0941c815-8673-45d9-bee9-a1453d13a96d">
      <Value>10</Value>
    </TaxCatchAl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79AC081F1EA545875FD8DCD9B709FA" ma:contentTypeVersion="18" ma:contentTypeDescription="Create a new document." ma:contentTypeScope="" ma:versionID="13c0a23065d9a49ac9a814ac843676c1">
  <xsd:schema xmlns:xsd="http://www.w3.org/2001/XMLSchema" xmlns:xs="http://www.w3.org/2001/XMLSchema" xmlns:p="http://schemas.microsoft.com/office/2006/metadata/properties" xmlns:ns2="0941c815-8673-45d9-bee9-a1453d13a96d" xmlns:ns3="da01d95d-9a53-4690-91f2-3ea4d21374f2" targetNamespace="http://schemas.microsoft.com/office/2006/metadata/properties" ma:root="true" ma:fieldsID="ffed2328b44d3216ab2e4b28d8992e7a" ns2:_="" ns3:_="">
    <xsd:import namespace="0941c815-8673-45d9-bee9-a1453d13a96d"/>
    <xsd:import namespace="da01d95d-9a53-4690-91f2-3ea4d21374f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41c815-8673-45d9-bee9-a1453d13a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02c36e3-81a3-4f8c-bfa2-ac1adf0ae0c5}" ma:internalName="TaxCatchAll" ma:showField="CatchAllData" ma:web="0941c815-8673-45d9-bee9-a1453d13a9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01d95d-9a53-4690-91f2-3ea4d21374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ceaa658-fae8-49cd-a23d-c95849ea14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F83039F8-3CF8-4021-86E3-7F7F457F4C4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BB2B399-569F-4004-8752-36B237379812}">
  <ds:schemaRefs>
    <ds:schemaRef ds:uri="http://schemas.microsoft.com/sharepoint/v3/fields"/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dd40056b-a536-4161-8a6c-0fad1d319e0f"/>
    <ds:schemaRef ds:uri="http://schemas.microsoft.com/office/infopath/2007/PartnerControls"/>
    <ds:schemaRef ds:uri="cc35083a-82c3-4d90-825c-129faed25957"/>
    <ds:schemaRef ds:uri="http://purl.org/dc/terms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71B63093-0B58-4C0B-853A-2F3E80A7DE94}"/>
</file>

<file path=customXml/itemProps4.xml><?xml version="1.0" encoding="utf-8"?>
<ds:datastoreItem xmlns:ds="http://schemas.openxmlformats.org/officeDocument/2006/customXml" ds:itemID="{AB3DAB21-B28A-41C7-B57B-2EC9DAE2D6FA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707</TotalTime>
  <Words>125</Words>
  <Application>Microsoft Office PowerPoint</Application>
  <PresentationFormat>Breedbeeld</PresentationFormat>
  <Paragraphs>20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2</vt:i4>
      </vt:variant>
      <vt:variant>
        <vt:lpstr>Diatitels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Kantoorthema</vt:lpstr>
      <vt:lpstr>VNG_Academie</vt:lpstr>
      <vt:lpstr>REGIOSAMENWERKING OMGEVINGSWET UTRECHT WEBINAR DUTO 13 OKTOBER 2022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Joost van Koutrik</dc:creator>
  <cp:lastModifiedBy>Joost van Koutrik</cp:lastModifiedBy>
  <cp:revision>6</cp:revision>
  <dcterms:created xsi:type="dcterms:W3CDTF">2022-04-06T09:31:06Z</dcterms:created>
  <dcterms:modified xsi:type="dcterms:W3CDTF">2022-10-13T07:54:27Z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0x010100A3E8B87B35426842948BBE07B397EF0A</vt:lpwstr>
  </property>
  <property fmtid="{D5CDD505-2E9C-101B-9397-08002B2CF9AE}" pid="3" name="_dlc_DocIdItemGuid">
    <vt:lpwstr>7008d5a4-8310-46a2-a305-2dab59015f60</vt:lpwstr>
  </property>
  <property fmtid="{D5CDD505-2E9C-101B-9397-08002B2CF9AE}" pid="4" name="MediaServiceImageTags">
    <vt:lpwstr/>
  </property>
  <property fmtid="{D5CDD505-2E9C-101B-9397-08002B2CF9AE}" pid="5" name="Documentsoort">
    <vt:lpwstr>10;#Presentatie|23e38d06-f8c5-4060-8e9a-c5461d308a3e</vt:lpwstr>
  </property>
</Properties>
</file>