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1.xml" ContentType="application/vnd.openxmlformats-officedocument.presentationml.slide+xml"/>
  <Override PartName="/ppt/presentation.xml" ContentType="application/vnd.openxmlformats-officedocument.presentationml.presentation.main+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Layouts/slideLayout37.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5.xml" ContentType="application/vnd.openxmlformats-officedocument.presentationml.slideLayout+xml"/>
  <Override PartName="/ppt/slideLayouts/slideLayout24.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1.xml" ContentType="application/vnd.openxmlformats-officedocument.presentationml.slideLayout+xml"/>
  <Override PartName="/ppt/slideLayouts/slideLayout36.xml" ContentType="application/vnd.openxmlformats-officedocument.presentationml.slideLayout+xml"/>
  <Override PartName="/ppt/slideLayouts/slideLayout9.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9.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48" r:id="rId2"/>
    <p:sldMasterId id="2147483683" r:id="rId3"/>
    <p:sldMasterId id="2147483690" r:id="rId4"/>
    <p:sldMasterId id="2147483700" r:id="rId5"/>
  </p:sldMasterIdLst>
  <p:notesMasterIdLst>
    <p:notesMasterId r:id="rId27"/>
  </p:notesMasterIdLst>
  <p:sldIdLst>
    <p:sldId id="256" r:id="rId6"/>
    <p:sldId id="286" r:id="rId7"/>
    <p:sldId id="288" r:id="rId8"/>
    <p:sldId id="285" r:id="rId9"/>
    <p:sldId id="294" r:id="rId10"/>
    <p:sldId id="295" r:id="rId11"/>
    <p:sldId id="287" r:id="rId12"/>
    <p:sldId id="289" r:id="rId13"/>
    <p:sldId id="323" r:id="rId14"/>
    <p:sldId id="290" r:id="rId15"/>
    <p:sldId id="316" r:id="rId16"/>
    <p:sldId id="317" r:id="rId17"/>
    <p:sldId id="274" r:id="rId18"/>
    <p:sldId id="276" r:id="rId19"/>
    <p:sldId id="310" r:id="rId20"/>
    <p:sldId id="314" r:id="rId21"/>
    <p:sldId id="318" r:id="rId22"/>
    <p:sldId id="313" r:id="rId23"/>
    <p:sldId id="312" r:id="rId24"/>
    <p:sldId id="281" r:id="rId25"/>
    <p:sldId id="315"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1005" userDrawn="1">
          <p15:clr>
            <a:srgbClr val="A4A3A4"/>
          </p15:clr>
        </p15:guide>
        <p15:guide id="4" orient="horz" pos="4110" userDrawn="1">
          <p15:clr>
            <a:srgbClr val="A4A3A4"/>
          </p15:clr>
        </p15:guide>
        <p15:guide id="5" pos="7537" userDrawn="1">
          <p15:clr>
            <a:srgbClr val="A4A3A4"/>
          </p15:clr>
        </p15:guide>
        <p15:guide id="6" pos="6425" userDrawn="1">
          <p15:clr>
            <a:srgbClr val="A4A3A4"/>
          </p15:clr>
        </p15:guide>
        <p15:guide id="7" orient="horz" pos="3861" userDrawn="1">
          <p15:clr>
            <a:srgbClr val="A4A3A4"/>
          </p15:clr>
        </p15:guide>
        <p15:guide id="8" orient="horz" pos="2024" userDrawn="1">
          <p15:clr>
            <a:srgbClr val="A4A3A4"/>
          </p15:clr>
        </p15:guide>
        <p15:guide id="9" pos="6267" userDrawn="1">
          <p15:clr>
            <a:srgbClr val="A4A3A4"/>
          </p15:clr>
        </p15:guide>
        <p15:guide id="10" pos="4044" userDrawn="1">
          <p15:clr>
            <a:srgbClr val="A4A3A4"/>
          </p15:clr>
        </p15:guide>
        <p15:guide id="12" pos="3840" userDrawn="1">
          <p15:clr>
            <a:srgbClr val="A4A3A4"/>
          </p15:clr>
        </p15:guide>
        <p15:guide id="13" orient="horz" pos="55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Holscher, Marcel" initials="MH" lastIdx="36" clrIdx="28"/>
  <p:cmAuthor id="1" name="Bianca van den Boogaard" initials="BvdB" lastIdx="12" clrIdx="0"/>
  <p:cmAuthor id="30" name="Berend Storm" initials="BS" lastIdx="1" clrIdx="29">
    <p:extLst/>
  </p:cmAuthor>
  <p:cmAuthor id="2" name="Gaby Poelmann" initials="GP" lastIdx="6" clrIdx="1">
    <p:extLst/>
  </p:cmAuthor>
  <p:cmAuthor id="3" name="Gaby Poelmann" initials="GP [2]" lastIdx="1" clrIdx="2">
    <p:extLst/>
  </p:cmAuthor>
  <p:cmAuthor id="4" name="Gaby Poelmann" initials="GP [3]" lastIdx="1" clrIdx="3">
    <p:extLst/>
  </p:cmAuthor>
  <p:cmAuthor id="5" name="Gaby Poelmann" initials="GP [4]" lastIdx="1" clrIdx="4">
    <p:extLst/>
  </p:cmAuthor>
  <p:cmAuthor id="6" name="Gaby Poelmann" initials="GP [5]" lastIdx="1" clrIdx="5">
    <p:extLst/>
  </p:cmAuthor>
  <p:cmAuthor id="7" name="Gaby Poelmann" initials="GP [6]" lastIdx="1" clrIdx="6">
    <p:extLst/>
  </p:cmAuthor>
  <p:cmAuthor id="8" name="Gaby Poelmann" initials="GP [7]" lastIdx="1" clrIdx="7">
    <p:extLst/>
  </p:cmAuthor>
  <p:cmAuthor id="9" name="Gaby Poelmann" initials="GP [8]" lastIdx="1" clrIdx="8">
    <p:extLst/>
  </p:cmAuthor>
  <p:cmAuthor id="10" name="Gaby Poelmann" initials="GP [9]" lastIdx="1" clrIdx="9">
    <p:extLst/>
  </p:cmAuthor>
  <p:cmAuthor id="11" name="Gaby Poelmann" initials="GP [10]" lastIdx="1" clrIdx="10">
    <p:extLst/>
  </p:cmAuthor>
  <p:cmAuthor id="12" name="Gaby Poelmann" initials="GP [11]" lastIdx="1" clrIdx="11">
    <p:extLst/>
  </p:cmAuthor>
  <p:cmAuthor id="13" name="Gaby Poelmann" initials="GP [12]" lastIdx="1" clrIdx="12">
    <p:extLst/>
  </p:cmAuthor>
  <p:cmAuthor id="14" name="Gaby Poelmann" initials="GP [13]" lastIdx="1" clrIdx="13">
    <p:extLst/>
  </p:cmAuthor>
  <p:cmAuthor id="15" name="Gaby Poelmann" initials="GP [14]" lastIdx="1" clrIdx="14">
    <p:extLst/>
  </p:cmAuthor>
  <p:cmAuthor id="16" name="Gaby Poelmann" initials="GP [15]" lastIdx="1" clrIdx="15">
    <p:extLst/>
  </p:cmAuthor>
  <p:cmAuthor id="17" name="Gaby Poelmann" initials="GP [16]" lastIdx="1" clrIdx="16">
    <p:extLst/>
  </p:cmAuthor>
  <p:cmAuthor id="18" name="Gaby Poelmann" initials="GP [17]" lastIdx="1" clrIdx="17">
    <p:extLst/>
  </p:cmAuthor>
  <p:cmAuthor id="19" name="Gaby Poelmann" initials="GP [18]" lastIdx="1" clrIdx="18">
    <p:extLst/>
  </p:cmAuthor>
  <p:cmAuthor id="20" name="Gaby Poelmann" initials="GP [19]" lastIdx="1" clrIdx="19">
    <p:extLst/>
  </p:cmAuthor>
  <p:cmAuthor id="21" name="Gaby Poelmann" initials="GP [20]" lastIdx="1" clrIdx="20">
    <p:extLst/>
  </p:cmAuthor>
  <p:cmAuthor id="22" name="Gaby Poelmann" initials="GP [21]" lastIdx="1" clrIdx="21">
    <p:extLst/>
  </p:cmAuthor>
  <p:cmAuthor id="23" name="Gaby Poelmann" initials="GP [22]" lastIdx="1" clrIdx="22">
    <p:extLst/>
  </p:cmAuthor>
  <p:cmAuthor id="24" name="Gaby Poelmann" initials="GP [23]" lastIdx="1" clrIdx="23">
    <p:extLst/>
  </p:cmAuthor>
  <p:cmAuthor id="25" name="Gaby Poelmann" initials="GP [24]" lastIdx="1" clrIdx="24">
    <p:extLst/>
  </p:cmAuthor>
  <p:cmAuthor id="26" name="Gaby Poelmann" initials="GP [25]" lastIdx="1" clrIdx="25">
    <p:extLst/>
  </p:cmAuthor>
  <p:cmAuthor id="27" name="Gaby Poelmann" initials="GP [26]" lastIdx="1" clrIdx="26">
    <p:extLst/>
  </p:cmAuthor>
  <p:cmAuthor id="28" name="Gaby Poelmann" initials="GP [27]" lastIdx="1" clrIdx="27">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1E4266"/>
    <a:srgbClr val="007BC7"/>
    <a:srgbClr val="D52B1E"/>
    <a:srgbClr val="154273"/>
    <a:srgbClr val="008645"/>
    <a:srgbClr val="E4050C"/>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8" autoAdjust="0"/>
    <p:restoredTop sz="94622"/>
  </p:normalViewPr>
  <p:slideViewPr>
    <p:cSldViewPr snapToGrid="0" snapToObjects="1">
      <p:cViewPr varScale="1">
        <p:scale>
          <a:sx n="111" d="100"/>
          <a:sy n="111" d="100"/>
        </p:scale>
        <p:origin x="-558" y="-78"/>
      </p:cViewPr>
      <p:guideLst>
        <p:guide orient="horz" pos="4110"/>
        <p:guide orient="horz" pos="3861"/>
        <p:guide orient="horz" pos="2024"/>
        <p:guide orient="horz" pos="550"/>
        <p:guide pos="1005"/>
        <p:guide pos="7537"/>
        <p:guide pos="6425"/>
        <p:guide pos="6267"/>
        <p:guide pos="4044"/>
        <p:guide pos="384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customXml" Target="../customXml/item2.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6658D-6DCB-634B-88E5-5AF4D869A623}" type="datetimeFigureOut">
              <a:rPr lang="en-GB" smtClean="0"/>
              <a:t>25/10/2018</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54F50-8FD5-AB44-8BA6-F1159D4F0FBE}" type="slidenum">
              <a:rPr lang="en-GB" smtClean="0"/>
              <a:t>‹nr.›</a:t>
            </a:fld>
            <a:endParaRPr lang="en-GB"/>
          </a:p>
        </p:txBody>
      </p:sp>
    </p:spTree>
    <p:extLst>
      <p:ext uri="{BB962C8B-B14F-4D97-AF65-F5344CB8AC3E}">
        <p14:creationId xmlns:p14="http://schemas.microsoft.com/office/powerpoint/2010/main" val="20422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auto">
              <a:spcBef>
                <a:spcPct val="0"/>
              </a:spcBef>
              <a:spcAft>
                <a:spcPts val="0"/>
              </a:spcAft>
              <a:defRPr/>
            </a:pPr>
            <a:r>
              <a:rPr lang="nl-NL" altLang="nl-NL" b="1" dirty="0"/>
              <a:t>Spreektekst</a:t>
            </a:r>
            <a:r>
              <a:rPr lang="nl-NL" altLang="nl-NL" dirty="0"/>
              <a:t>: </a:t>
            </a:r>
          </a:p>
          <a:p>
            <a:pPr fontAlgn="auto">
              <a:spcBef>
                <a:spcPct val="0"/>
              </a:spcBef>
              <a:spcAft>
                <a:spcPts val="0"/>
              </a:spcAft>
              <a:defRPr/>
            </a:pPr>
            <a:endParaRPr lang="nl-NL" altLang="nl-NL" dirty="0"/>
          </a:p>
          <a:p>
            <a:pPr marL="171450" indent="-171450" fontAlgn="auto">
              <a:spcBef>
                <a:spcPct val="0"/>
              </a:spcBef>
              <a:spcAft>
                <a:spcPts val="0"/>
              </a:spcAft>
              <a:buFont typeface="Arial" panose="020B0604020202020204" pitchFamily="34" charset="0"/>
              <a:buChar char="•"/>
              <a:defRPr/>
            </a:pPr>
            <a:r>
              <a:rPr lang="nl-NL" altLang="nl-NL" dirty="0"/>
              <a:t>Duurzame toegankelijkheid is relevant voor alle informatie die de overheid maakt of ontvangt bij het uitvoeren van haar taken. </a:t>
            </a:r>
          </a:p>
          <a:p>
            <a:pPr marL="171450" indent="-171450" fontAlgn="auto">
              <a:spcBef>
                <a:spcPct val="0"/>
              </a:spcBef>
              <a:spcAft>
                <a:spcPts val="0"/>
              </a:spcAft>
              <a:buFont typeface="Arial" panose="020B0604020202020204" pitchFamily="34" charset="0"/>
              <a:buChar char="•"/>
              <a:defRPr/>
            </a:pPr>
            <a:endParaRPr lang="nl-NL" altLang="nl-NL" dirty="0"/>
          </a:p>
          <a:p>
            <a:pPr marL="171450" indent="-171450" fontAlgn="auto">
              <a:spcBef>
                <a:spcPct val="0"/>
              </a:spcBef>
              <a:spcAft>
                <a:spcPts val="0"/>
              </a:spcAft>
              <a:buFont typeface="Arial" panose="020B0604020202020204" pitchFamily="34" charset="0"/>
              <a:buChar char="•"/>
              <a:defRPr/>
            </a:pPr>
            <a:r>
              <a:rPr lang="nl-NL" altLang="nl-NL" dirty="0"/>
              <a:t>Dat is alle informatie ongeacht de vorm, ongeacht het beheersysteem. </a:t>
            </a:r>
          </a:p>
          <a:p>
            <a:pPr marL="171450" indent="-171450" fontAlgn="auto">
              <a:spcBef>
                <a:spcPct val="0"/>
              </a:spcBef>
              <a:spcAft>
                <a:spcPts val="0"/>
              </a:spcAft>
              <a:buFont typeface="Arial" panose="020B0604020202020204" pitchFamily="34" charset="0"/>
              <a:buChar char="•"/>
              <a:defRPr/>
            </a:pPr>
            <a:endParaRPr lang="nl-NL" altLang="nl-NL" dirty="0"/>
          </a:p>
          <a:p>
            <a:pPr marL="171450" indent="-171450" fontAlgn="auto">
              <a:spcBef>
                <a:spcPct val="0"/>
              </a:spcBef>
              <a:spcAft>
                <a:spcPts val="0"/>
              </a:spcAft>
              <a:buFont typeface="Arial" panose="020B0604020202020204" pitchFamily="34" charset="0"/>
              <a:buChar char="•"/>
              <a:defRPr/>
            </a:pPr>
            <a:r>
              <a:rPr lang="nl-NL" altLang="nl-NL" dirty="0"/>
              <a:t>Dat gaat verder dan alleen tekstdocumenten. Ook foto’s, filmpjes, websites, Tweets, appjes, databasegegevens, etc. vallen hieronder. </a:t>
            </a:r>
          </a:p>
          <a:p>
            <a:pPr marL="171450" indent="-171450" fontAlgn="auto">
              <a:spcBef>
                <a:spcPct val="0"/>
              </a:spcBef>
              <a:spcAft>
                <a:spcPts val="0"/>
              </a:spcAft>
              <a:buFont typeface="Arial" panose="020B0604020202020204" pitchFamily="34" charset="0"/>
              <a:buChar char="•"/>
              <a:defRPr/>
            </a:pPr>
            <a:endParaRPr lang="nl-NL" altLang="nl-NL" dirty="0"/>
          </a:p>
          <a:p>
            <a:pPr marL="171450" indent="-171450" fontAlgn="auto">
              <a:spcBef>
                <a:spcPct val="0"/>
              </a:spcBef>
              <a:spcAft>
                <a:spcPts val="0"/>
              </a:spcAft>
              <a:buFont typeface="Arial" panose="020B0604020202020204" pitchFamily="34" charset="0"/>
              <a:buChar char="•"/>
              <a:defRPr/>
            </a:pPr>
            <a:r>
              <a:rPr lang="nl-NL" altLang="nl-NL" dirty="0"/>
              <a:t>Wat overigens niet wil zeggen dat alles bewaard moet worden. Maar alle verschillende vormen kunnen relevant zijn.</a:t>
            </a:r>
          </a:p>
          <a:p>
            <a:pPr marL="171450" indent="-171450" fontAlgn="auto">
              <a:spcBef>
                <a:spcPct val="0"/>
              </a:spcBef>
              <a:spcAft>
                <a:spcPts val="0"/>
              </a:spcAft>
              <a:buFont typeface="Arial" panose="020B0604020202020204" pitchFamily="34" charset="0"/>
              <a:buChar char="•"/>
              <a:defRPr/>
            </a:pPr>
            <a:endParaRPr lang="nl-NL" altLang="nl-NL" dirty="0"/>
          </a:p>
          <a:p>
            <a:pPr marL="171450" indent="-171450" fontAlgn="auto">
              <a:spcBef>
                <a:spcPct val="0"/>
              </a:spcBef>
              <a:spcAft>
                <a:spcPts val="0"/>
              </a:spcAft>
              <a:buFont typeface="Arial" panose="020B0604020202020204" pitchFamily="34" charset="0"/>
              <a:buChar char="•"/>
              <a:defRPr/>
            </a:pPr>
            <a:r>
              <a:rPr lang="nl-NL" altLang="nl-NL" dirty="0"/>
              <a:t>Denk bijvoorbeeld:</a:t>
            </a:r>
          </a:p>
          <a:p>
            <a:pPr marL="628650" lvl="1" indent="-171450" fontAlgn="auto">
              <a:spcBef>
                <a:spcPct val="0"/>
              </a:spcBef>
              <a:spcAft>
                <a:spcPts val="0"/>
              </a:spcAft>
              <a:buFont typeface="Arial" panose="020B0604020202020204" pitchFamily="34" charset="0"/>
              <a:buChar char="•"/>
              <a:defRPr/>
            </a:pPr>
            <a:r>
              <a:rPr lang="nl-NL" altLang="nl-NL" dirty="0"/>
              <a:t>Berichten op </a:t>
            </a:r>
            <a:r>
              <a:rPr lang="nl-NL" altLang="nl-NL" dirty="0" err="1"/>
              <a:t>social</a:t>
            </a:r>
            <a:r>
              <a:rPr lang="nl-NL" altLang="nl-NL" dirty="0"/>
              <a:t> media rond de Facebook-rellen</a:t>
            </a:r>
          </a:p>
          <a:p>
            <a:pPr marL="628650" lvl="1" indent="-171450" fontAlgn="auto">
              <a:spcBef>
                <a:spcPct val="0"/>
              </a:spcBef>
              <a:spcAft>
                <a:spcPts val="0"/>
              </a:spcAft>
              <a:buFont typeface="Arial" panose="020B0604020202020204" pitchFamily="34" charset="0"/>
              <a:buChar char="•"/>
              <a:defRPr/>
            </a:pPr>
            <a:r>
              <a:rPr lang="nl-NL" altLang="nl-NL" dirty="0"/>
              <a:t>De SMS- en WhatsApp-berichten die uitgewisseld zijn bij de aankoop van de Rembrandt </a:t>
            </a:r>
          </a:p>
        </p:txBody>
      </p:sp>
      <p:sp>
        <p:nvSpPr>
          <p:cNvPr id="4" name="Tijdelijke aanduiding voor dianummer 3"/>
          <p:cNvSpPr>
            <a:spLocks noGrp="1"/>
          </p:cNvSpPr>
          <p:nvPr>
            <p:ph type="sldNum" sz="quarter" idx="10"/>
          </p:nvPr>
        </p:nvSpPr>
        <p:spPr/>
        <p:txBody>
          <a:bodyPr/>
          <a:lstStyle/>
          <a:p>
            <a:fld id="{80B54F50-8FD5-AB44-8BA6-F1159D4F0FBE}" type="slidenum">
              <a:rPr lang="en-GB" smtClean="0"/>
              <a:t>3</a:t>
            </a:fld>
            <a:endParaRPr lang="en-GB"/>
          </a:p>
        </p:txBody>
      </p:sp>
    </p:spTree>
    <p:extLst>
      <p:ext uri="{BB962C8B-B14F-4D97-AF65-F5344CB8AC3E}">
        <p14:creationId xmlns:p14="http://schemas.microsoft.com/office/powerpoint/2010/main" val="103554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Wit logo">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dirty="0"/>
              <a:t>Klikken om de titelstijl van het model te bewerken</a:t>
            </a:r>
            <a:endParaRPr lang="en-GB" dirty="0"/>
          </a:p>
        </p:txBody>
      </p:sp>
      <p:sp>
        <p:nvSpPr>
          <p:cNvPr id="3" name="Ondertitel 2"/>
          <p:cNvSpPr>
            <a:spLocks noGrp="1"/>
          </p:cNvSpPr>
          <p:nvPr>
            <p:ph type="subTitle" idx="1"/>
          </p:nvPr>
        </p:nvSpPr>
        <p:spPr>
          <a:xfrm>
            <a:off x="684000"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 xmlns:a16="http://schemas.microsoft.com/office/drawing/2014/main" id="{42753492-5B0B-4031-B0C1-A74CD59496D1}"/>
              </a:ext>
            </a:extLst>
          </p:cNvPr>
          <p:cNvPicPr>
            <a:picLocks noChangeAspect="1"/>
          </p:cNvPicPr>
          <p:nvPr userDrawn="1"/>
        </p:nvPicPr>
        <p:blipFill>
          <a:blip r:embed="rId2"/>
          <a:stretch>
            <a:fillRect/>
          </a:stretch>
        </p:blipFill>
        <p:spPr>
          <a:xfrm>
            <a:off x="5765929" y="-2"/>
            <a:ext cx="3328141" cy="1255672"/>
          </a:xfrm>
          <a:prstGeom prst="rect">
            <a:avLst/>
          </a:prstGeom>
        </p:spPr>
      </p:pic>
    </p:spTree>
    <p:extLst>
      <p:ext uri="{BB962C8B-B14F-4D97-AF65-F5344CB8AC3E}">
        <p14:creationId xmlns:p14="http://schemas.microsoft.com/office/powerpoint/2010/main" val="3501048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 Blauw-Wit logo">
    <p:spTree>
      <p:nvGrpSpPr>
        <p:cNvPr id="1" name=""/>
        <p:cNvGrpSpPr/>
        <p:nvPr/>
      </p:nvGrpSpPr>
      <p:grpSpPr>
        <a:xfrm>
          <a:off x="0" y="0"/>
          <a:ext cx="0" cy="0"/>
          <a:chOff x="0" y="0"/>
          <a:chExt cx="0" cy="0"/>
        </a:xfrm>
      </p:grpSpPr>
      <p:pic>
        <p:nvPicPr>
          <p:cNvPr id="8" name="Afbeelding 7">
            <a:extLst>
              <a:ext uri="{FF2B5EF4-FFF2-40B4-BE49-F238E27FC236}">
                <a16:creationId xmlns="" xmlns:a16="http://schemas.microsoft.com/office/drawing/2014/main" id="{55039421-DC85-495A-BA3A-A17AD1C11AAC}"/>
              </a:ext>
            </a:extLst>
          </p:cNvPr>
          <p:cNvPicPr>
            <a:picLocks noChangeAspect="1"/>
          </p:cNvPicPr>
          <p:nvPr userDrawn="1"/>
        </p:nvPicPr>
        <p:blipFill>
          <a:blip r:embed="rId2"/>
          <a:stretch>
            <a:fillRect/>
          </a:stretch>
        </p:blipFill>
        <p:spPr>
          <a:xfrm>
            <a:off x="0" y="2381"/>
            <a:ext cx="12191999" cy="6855619"/>
          </a:xfrm>
          <a:prstGeom prst="rect">
            <a:avLst/>
          </a:prstGeom>
        </p:spPr>
      </p:pic>
      <p:sp>
        <p:nvSpPr>
          <p:cNvPr id="2" name="Titel 1"/>
          <p:cNvSpPr>
            <a:spLocks noGrp="1"/>
          </p:cNvSpPr>
          <p:nvPr>
            <p:ph type="ctrTitle" hasCustomPrompt="1"/>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dirty="0"/>
              <a:t>Klikken om de titelstijl van het model te bewerken</a:t>
            </a:r>
            <a:endParaRPr lang="en-GB" dirty="0"/>
          </a:p>
        </p:txBody>
      </p:sp>
      <p:sp>
        <p:nvSpPr>
          <p:cNvPr id="3" name="Ondertitel 2"/>
          <p:cNvSpPr>
            <a:spLocks noGrp="1"/>
          </p:cNvSpPr>
          <p:nvPr>
            <p:ph type="subTitle" idx="1"/>
          </p:nvPr>
        </p:nvSpPr>
        <p:spPr>
          <a:xfrm>
            <a:off x="683999"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 xmlns:a16="http://schemas.microsoft.com/office/drawing/2014/main" id="{42753492-5B0B-4031-B0C1-A74CD59496D1}"/>
              </a:ext>
            </a:extLst>
          </p:cNvPr>
          <p:cNvPicPr>
            <a:picLocks noChangeAspect="1"/>
          </p:cNvPicPr>
          <p:nvPr userDrawn="1"/>
        </p:nvPicPr>
        <p:blipFill>
          <a:blip r:embed="rId3"/>
          <a:stretch>
            <a:fillRect/>
          </a:stretch>
        </p:blipFill>
        <p:spPr>
          <a:xfrm>
            <a:off x="5765929" y="-2"/>
            <a:ext cx="3328141" cy="1255672"/>
          </a:xfrm>
          <a:prstGeom prst="rect">
            <a:avLst/>
          </a:prstGeom>
        </p:spPr>
      </p:pic>
    </p:spTree>
    <p:extLst>
      <p:ext uri="{BB962C8B-B14F-4D97-AF65-F5344CB8AC3E}">
        <p14:creationId xmlns:p14="http://schemas.microsoft.com/office/powerpoint/2010/main" val="301566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 Blauw-Zwart logo">
    <p:spTree>
      <p:nvGrpSpPr>
        <p:cNvPr id="1" name=""/>
        <p:cNvGrpSpPr/>
        <p:nvPr/>
      </p:nvGrpSpPr>
      <p:grpSpPr>
        <a:xfrm>
          <a:off x="0" y="0"/>
          <a:ext cx="0" cy="0"/>
          <a:chOff x="0" y="0"/>
          <a:chExt cx="0" cy="0"/>
        </a:xfrm>
      </p:grpSpPr>
      <p:pic>
        <p:nvPicPr>
          <p:cNvPr id="8" name="Afbeelding 7">
            <a:extLst>
              <a:ext uri="{FF2B5EF4-FFF2-40B4-BE49-F238E27FC236}">
                <a16:creationId xmlns="" xmlns:a16="http://schemas.microsoft.com/office/drawing/2014/main" id="{55039421-DC85-495A-BA3A-A17AD1C11AAC}"/>
              </a:ext>
            </a:extLst>
          </p:cNvPr>
          <p:cNvPicPr>
            <a:picLocks noChangeAspect="1"/>
          </p:cNvPicPr>
          <p:nvPr userDrawn="1"/>
        </p:nvPicPr>
        <p:blipFill>
          <a:blip r:embed="rId2"/>
          <a:stretch>
            <a:fillRect/>
          </a:stretch>
        </p:blipFill>
        <p:spPr>
          <a:xfrm>
            <a:off x="0" y="2381"/>
            <a:ext cx="12191999" cy="6855619"/>
          </a:xfrm>
          <a:prstGeom prst="rect">
            <a:avLst/>
          </a:prstGeom>
        </p:spPr>
      </p:pic>
      <p:sp>
        <p:nvSpPr>
          <p:cNvPr id="2" name="Titel 1"/>
          <p:cNvSpPr>
            <a:spLocks noGrp="1"/>
          </p:cNvSpPr>
          <p:nvPr>
            <p:ph type="ctrTitle" hasCustomPrompt="1"/>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dirty="0"/>
              <a:t>Klikken om de titelstijl van het model te bewerken</a:t>
            </a:r>
            <a:endParaRPr lang="en-GB" dirty="0"/>
          </a:p>
        </p:txBody>
      </p:sp>
      <p:sp>
        <p:nvSpPr>
          <p:cNvPr id="3" name="Ondertitel 2"/>
          <p:cNvSpPr>
            <a:spLocks noGrp="1"/>
          </p:cNvSpPr>
          <p:nvPr>
            <p:ph type="subTitle" idx="1"/>
          </p:nvPr>
        </p:nvSpPr>
        <p:spPr>
          <a:xfrm>
            <a:off x="683999"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 xmlns:a16="http://schemas.microsoft.com/office/drawing/2014/main" id="{42753492-5B0B-4031-B0C1-A74CD59496D1}"/>
              </a:ext>
            </a:extLst>
          </p:cNvPr>
          <p:cNvPicPr>
            <a:picLocks noChangeAspect="1"/>
          </p:cNvPicPr>
          <p:nvPr userDrawn="1"/>
        </p:nvPicPr>
        <p:blipFill>
          <a:blip r:embed="rId3"/>
          <a:stretch>
            <a:fillRect/>
          </a:stretch>
        </p:blipFill>
        <p:spPr>
          <a:xfrm>
            <a:off x="5765929" y="-2"/>
            <a:ext cx="3328141" cy="1255672"/>
          </a:xfrm>
          <a:prstGeom prst="rect">
            <a:avLst/>
          </a:prstGeom>
        </p:spPr>
      </p:pic>
    </p:spTree>
    <p:extLst>
      <p:ext uri="{BB962C8B-B14F-4D97-AF65-F5344CB8AC3E}">
        <p14:creationId xmlns:p14="http://schemas.microsoft.com/office/powerpoint/2010/main" val="171923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kolom_Links_Blauw">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 xmlns:a16="http://schemas.microsoft.com/office/drawing/2014/main"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 xmlns:a16="http://schemas.microsoft.com/office/drawing/2014/main" id="{186C3926-E970-45CA-B03C-61D2123BF77E}"/>
              </a:ext>
            </a:extLst>
          </p:cNvPr>
          <p:cNvPicPr>
            <a:picLocks noChangeAspect="1"/>
          </p:cNvPicPr>
          <p:nvPr userDrawn="1"/>
        </p:nvPicPr>
        <p:blipFill>
          <a:blip r:embed="rId3"/>
          <a:stretch>
            <a:fillRect/>
          </a:stretch>
        </p:blipFill>
        <p:spPr>
          <a:xfrm>
            <a:off x="0" y="1189"/>
            <a:ext cx="12192000" cy="6868800"/>
          </a:xfrm>
          <a:prstGeom prst="rect">
            <a:avLst/>
          </a:prstGeom>
        </p:spPr>
      </p:pic>
      <p:sp>
        <p:nvSpPr>
          <p:cNvPr id="2" name="Titel 1"/>
          <p:cNvSpPr>
            <a:spLocks noGrp="1"/>
          </p:cNvSpPr>
          <p:nvPr>
            <p:ph type="title" hasCustomPrompt="1"/>
          </p:nvPr>
        </p:nvSpPr>
        <p:spPr>
          <a:xfrm>
            <a:off x="984075" y="1254481"/>
            <a:ext cx="4793862" cy="436207"/>
          </a:xfrm>
        </p:spPr>
        <p:txBody>
          <a:bodyPr>
            <a:normAutofit/>
          </a:bodyPr>
          <a:lstStyle>
            <a:lvl1pPr>
              <a:defRPr sz="3200" b="1">
                <a:solidFill>
                  <a:schemeClr val="accent1"/>
                </a:solidFill>
              </a:defRPr>
            </a:lvl1pPr>
          </a:lstStyle>
          <a:p>
            <a:r>
              <a:rPr lang="nl-NL" dirty="0"/>
              <a:t>Koptekst</a:t>
            </a:r>
            <a:endParaRPr lang="en-GB" dirty="0"/>
          </a:p>
        </p:txBody>
      </p:sp>
      <p:sp>
        <p:nvSpPr>
          <p:cNvPr id="3" name="Tijdelijke aanduiding voor tekst 2"/>
          <p:cNvSpPr>
            <a:spLocks noGrp="1"/>
          </p:cNvSpPr>
          <p:nvPr>
            <p:ph type="body" idx="1" hasCustomPrompt="1"/>
          </p:nvPr>
        </p:nvSpPr>
        <p:spPr>
          <a:xfrm>
            <a:off x="984075" y="1905153"/>
            <a:ext cx="4793862" cy="690968"/>
          </a:xfrm>
        </p:spPr>
        <p:txBody>
          <a:bodyPr anchor="t">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Tussenkop</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0" indent="0">
              <a:buNone/>
              <a:defRPr sz="1500"/>
            </a:lvl1pPr>
            <a:lvl2pPr marL="0" indent="0">
              <a:buNone/>
              <a:defRPr sz="1500"/>
            </a:lvl2pPr>
            <a:lvl3pPr marL="0" indent="0">
              <a:buNone/>
              <a:defRPr sz="1500"/>
            </a:lvl3pPr>
            <a:lvl4pPr marL="0" indent="0">
              <a:buNone/>
              <a:defRPr sz="1500"/>
            </a:lvl4pPr>
            <a:lvl5pPr marL="0" indent="0">
              <a:buNone/>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25/10/2018</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 xmlns:a16="http://schemas.microsoft.com/office/drawing/2014/main" id="{B87F185D-DA47-4808-B1ED-CA869C2F1C27}"/>
              </a:ext>
            </a:extLst>
          </p:cNvPr>
          <p:cNvPicPr>
            <a:picLocks noChangeAspect="1"/>
          </p:cNvPicPr>
          <p:nvPr userDrawn="1"/>
        </p:nvPicPr>
        <p:blipFill>
          <a:blip r:embed="rId4"/>
          <a:stretch>
            <a:fillRect/>
          </a:stretch>
        </p:blipFill>
        <p:spPr>
          <a:xfrm>
            <a:off x="5773419" y="-1191"/>
            <a:ext cx="652218" cy="1255672"/>
          </a:xfrm>
          <a:prstGeom prst="rect">
            <a:avLst/>
          </a:prstGeom>
        </p:spPr>
      </p:pic>
      <p:sp>
        <p:nvSpPr>
          <p:cNvPr id="15" name="Rechthoek 14">
            <a:extLst>
              <a:ext uri="{FF2B5EF4-FFF2-40B4-BE49-F238E27FC236}">
                <a16:creationId xmlns="" xmlns:a16="http://schemas.microsoft.com/office/drawing/2014/main" id="{A6697851-B01A-40EE-B5A8-E3367E678709}"/>
              </a:ext>
            </a:extLst>
          </p:cNvPr>
          <p:cNvSpPr/>
          <p:nvPr userDrawn="1"/>
        </p:nvSpPr>
        <p:spPr>
          <a:xfrm>
            <a:off x="5777937"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215380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koloms_Links_Blauw">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 xmlns:a16="http://schemas.microsoft.com/office/drawing/2014/main"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 xmlns:a16="http://schemas.microsoft.com/office/drawing/2014/main" id="{186C3926-E970-45CA-B03C-61D2123BF77E}"/>
              </a:ext>
            </a:extLst>
          </p:cNvPr>
          <p:cNvPicPr>
            <a:picLocks noChangeAspect="1"/>
          </p:cNvPicPr>
          <p:nvPr userDrawn="1"/>
        </p:nvPicPr>
        <p:blipFill>
          <a:blip r:embed="rId3"/>
          <a:stretch>
            <a:fillRect/>
          </a:stretch>
        </p:blipFill>
        <p:spPr>
          <a:xfrm>
            <a:off x="0" y="1189"/>
            <a:ext cx="12192000" cy="6868800"/>
          </a:xfrm>
          <a:prstGeom prst="rect">
            <a:avLst/>
          </a:prstGeom>
        </p:spPr>
      </p:pic>
      <p:sp>
        <p:nvSpPr>
          <p:cNvPr id="2" name="Titel 1"/>
          <p:cNvSpPr>
            <a:spLocks noGrp="1"/>
          </p:cNvSpPr>
          <p:nvPr>
            <p:ph type="title" hasCustomPrompt="1"/>
          </p:nvPr>
        </p:nvSpPr>
        <p:spPr>
          <a:xfrm>
            <a:off x="984075" y="1254481"/>
            <a:ext cx="4793862" cy="436207"/>
          </a:xfrm>
        </p:spPr>
        <p:txBody>
          <a:bodyPr>
            <a:normAutofit/>
          </a:bodyPr>
          <a:lstStyle>
            <a:lvl1pPr>
              <a:defRPr sz="3200" b="1">
                <a:solidFill>
                  <a:schemeClr val="accent1"/>
                </a:solidFill>
              </a:defRPr>
            </a:lvl1pPr>
          </a:lstStyle>
          <a:p>
            <a:r>
              <a:rPr lang="nl-NL" dirty="0"/>
              <a:t>Koptekst</a:t>
            </a:r>
            <a:endParaRPr lang="en-GB" dirty="0"/>
          </a:p>
        </p:txBody>
      </p:sp>
      <p:sp>
        <p:nvSpPr>
          <p:cNvPr id="3" name="Tijdelijke aanduiding voor tekst 2"/>
          <p:cNvSpPr>
            <a:spLocks noGrp="1"/>
          </p:cNvSpPr>
          <p:nvPr>
            <p:ph type="body" idx="1" hasCustomPrompt="1"/>
          </p:nvPr>
        </p:nvSpPr>
        <p:spPr>
          <a:xfrm>
            <a:off x="984075" y="1905153"/>
            <a:ext cx="4793862" cy="690968"/>
          </a:xfrm>
        </p:spPr>
        <p:txBody>
          <a:bodyPr anchor="t">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Tussenkop</a:t>
            </a:r>
          </a:p>
        </p:txBody>
      </p:sp>
      <p:sp>
        <p:nvSpPr>
          <p:cNvPr id="4" name="Tijdelijke aanduiding voor inhoud 3"/>
          <p:cNvSpPr>
            <a:spLocks noGrp="1"/>
          </p:cNvSpPr>
          <p:nvPr>
            <p:ph sz="half" idx="2" hasCustomPrompt="1"/>
          </p:nvPr>
        </p:nvSpPr>
        <p:spPr>
          <a:xfrm>
            <a:off x="984075" y="2843354"/>
            <a:ext cx="4789344" cy="3346307"/>
          </a:xfrm>
        </p:spPr>
        <p:txBody>
          <a:bodyPr numCol="1">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25/10/2018</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 xmlns:a16="http://schemas.microsoft.com/office/drawing/2014/main" id="{B87F185D-DA47-4808-B1ED-CA869C2F1C27}"/>
              </a:ext>
            </a:extLst>
          </p:cNvPr>
          <p:cNvPicPr>
            <a:picLocks noChangeAspect="1"/>
          </p:cNvPicPr>
          <p:nvPr userDrawn="1"/>
        </p:nvPicPr>
        <p:blipFill>
          <a:blip r:embed="rId4"/>
          <a:stretch>
            <a:fillRect/>
          </a:stretch>
        </p:blipFill>
        <p:spPr>
          <a:xfrm>
            <a:off x="5773419" y="-1191"/>
            <a:ext cx="652218" cy="1255672"/>
          </a:xfrm>
          <a:prstGeom prst="rect">
            <a:avLst/>
          </a:prstGeom>
        </p:spPr>
      </p:pic>
      <p:sp>
        <p:nvSpPr>
          <p:cNvPr id="15" name="Rechthoek 14">
            <a:extLst>
              <a:ext uri="{FF2B5EF4-FFF2-40B4-BE49-F238E27FC236}">
                <a16:creationId xmlns="" xmlns:a16="http://schemas.microsoft.com/office/drawing/2014/main" id="{A6697851-B01A-40EE-B5A8-E3367E678709}"/>
              </a:ext>
            </a:extLst>
          </p:cNvPr>
          <p:cNvSpPr/>
          <p:nvPr userDrawn="1"/>
        </p:nvSpPr>
        <p:spPr>
          <a:xfrm>
            <a:off x="5777937"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878211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koloms_Opsom_Blauw">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 xmlns:a16="http://schemas.microsoft.com/office/drawing/2014/main"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 xmlns:a16="http://schemas.microsoft.com/office/drawing/2014/main" id="{186C3926-E970-45CA-B03C-61D2123BF77E}"/>
              </a:ext>
            </a:extLst>
          </p:cNvPr>
          <p:cNvPicPr>
            <a:picLocks noChangeAspect="1"/>
          </p:cNvPicPr>
          <p:nvPr userDrawn="1"/>
        </p:nvPicPr>
        <p:blipFill>
          <a:blip r:embed="rId3"/>
          <a:stretch>
            <a:fillRect/>
          </a:stretch>
        </p:blipFill>
        <p:spPr>
          <a:xfrm>
            <a:off x="0" y="1189"/>
            <a:ext cx="12192000" cy="6868800"/>
          </a:xfrm>
          <a:prstGeom prst="rect">
            <a:avLst/>
          </a:prstGeom>
        </p:spPr>
      </p:pic>
      <p:sp>
        <p:nvSpPr>
          <p:cNvPr id="2" name="Titel 1"/>
          <p:cNvSpPr>
            <a:spLocks noGrp="1"/>
          </p:cNvSpPr>
          <p:nvPr>
            <p:ph type="title" hasCustomPrompt="1"/>
          </p:nvPr>
        </p:nvSpPr>
        <p:spPr>
          <a:xfrm>
            <a:off x="984075" y="1254481"/>
            <a:ext cx="4793862" cy="436207"/>
          </a:xfrm>
        </p:spPr>
        <p:txBody>
          <a:bodyPr>
            <a:normAutofit/>
          </a:bodyPr>
          <a:lstStyle>
            <a:lvl1pPr>
              <a:defRPr sz="3200" b="1">
                <a:solidFill>
                  <a:schemeClr val="accent1"/>
                </a:solidFill>
              </a:defRPr>
            </a:lvl1pPr>
          </a:lstStyle>
          <a:p>
            <a:r>
              <a:rPr lang="nl-NL" dirty="0"/>
              <a:t>Koptekst</a:t>
            </a:r>
            <a:endParaRPr lang="en-GB" dirty="0"/>
          </a:p>
        </p:txBody>
      </p:sp>
      <p:sp>
        <p:nvSpPr>
          <p:cNvPr id="3" name="Tijdelijke aanduiding voor tekst 2"/>
          <p:cNvSpPr>
            <a:spLocks noGrp="1"/>
          </p:cNvSpPr>
          <p:nvPr>
            <p:ph type="body" idx="1" hasCustomPrompt="1"/>
          </p:nvPr>
        </p:nvSpPr>
        <p:spPr>
          <a:xfrm>
            <a:off x="984075" y="1905153"/>
            <a:ext cx="4793862" cy="690968"/>
          </a:xfrm>
        </p:spPr>
        <p:txBody>
          <a:bodyPr anchor="t">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Tussenkop</a:t>
            </a:r>
          </a:p>
        </p:txBody>
      </p:sp>
      <p:sp>
        <p:nvSpPr>
          <p:cNvPr id="4" name="Tijdelijke aanduiding voor inhoud 3"/>
          <p:cNvSpPr>
            <a:spLocks noGrp="1"/>
          </p:cNvSpPr>
          <p:nvPr>
            <p:ph sz="half" idx="2" hasCustomPrompt="1"/>
          </p:nvPr>
        </p:nvSpPr>
        <p:spPr>
          <a:xfrm>
            <a:off x="984075" y="2843354"/>
            <a:ext cx="4789344"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25/10/2018</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 xmlns:a16="http://schemas.microsoft.com/office/drawing/2014/main" id="{B87F185D-DA47-4808-B1ED-CA869C2F1C27}"/>
              </a:ext>
            </a:extLst>
          </p:cNvPr>
          <p:cNvPicPr>
            <a:picLocks noChangeAspect="1"/>
          </p:cNvPicPr>
          <p:nvPr userDrawn="1"/>
        </p:nvPicPr>
        <p:blipFill>
          <a:blip r:embed="rId4"/>
          <a:stretch>
            <a:fillRect/>
          </a:stretch>
        </p:blipFill>
        <p:spPr>
          <a:xfrm>
            <a:off x="5773419" y="-1191"/>
            <a:ext cx="652218" cy="1255672"/>
          </a:xfrm>
          <a:prstGeom prst="rect">
            <a:avLst/>
          </a:prstGeom>
        </p:spPr>
      </p:pic>
      <p:sp>
        <p:nvSpPr>
          <p:cNvPr id="15" name="Rechthoek 14">
            <a:extLst>
              <a:ext uri="{FF2B5EF4-FFF2-40B4-BE49-F238E27FC236}">
                <a16:creationId xmlns="" xmlns:a16="http://schemas.microsoft.com/office/drawing/2014/main" id="{A6697851-B01A-40EE-B5A8-E3367E678709}"/>
              </a:ext>
            </a:extLst>
          </p:cNvPr>
          <p:cNvSpPr/>
          <p:nvPr userDrawn="1"/>
        </p:nvSpPr>
        <p:spPr>
          <a:xfrm>
            <a:off x="5777937"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52867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Universeel_Blauw">
    <p:spTree>
      <p:nvGrpSpPr>
        <p:cNvPr id="1" name=""/>
        <p:cNvGrpSpPr/>
        <p:nvPr/>
      </p:nvGrpSpPr>
      <p:grpSpPr>
        <a:xfrm>
          <a:off x="0" y="0"/>
          <a:ext cx="0" cy="0"/>
          <a:chOff x="0" y="0"/>
          <a:chExt cx="0" cy="0"/>
        </a:xfrm>
      </p:grpSpPr>
      <p:pic>
        <p:nvPicPr>
          <p:cNvPr id="11" name="Afbeelding 10">
            <a:extLst>
              <a:ext uri="{FF2B5EF4-FFF2-40B4-BE49-F238E27FC236}">
                <a16:creationId xmlns="" xmlns:a16="http://schemas.microsoft.com/office/drawing/2014/main" id="{B5905F5A-F8EA-477F-83D8-C227B86B558E}"/>
              </a:ext>
            </a:extLst>
          </p:cNvPr>
          <p:cNvPicPr>
            <a:picLocks noChangeAspect="1"/>
          </p:cNvPicPr>
          <p:nvPr userDrawn="1"/>
        </p:nvPicPr>
        <p:blipFill>
          <a:blip r:embed="rId2"/>
          <a:stretch>
            <a:fillRect/>
          </a:stretch>
        </p:blipFill>
        <p:spPr>
          <a:xfrm>
            <a:off x="0" y="1190"/>
            <a:ext cx="12192000" cy="6855619"/>
          </a:xfrm>
          <a:prstGeom prst="rect">
            <a:avLst/>
          </a:prstGeom>
        </p:spPr>
      </p:pic>
      <p:sp>
        <p:nvSpPr>
          <p:cNvPr id="2" name="Titel 1"/>
          <p:cNvSpPr>
            <a:spLocks noGrp="1"/>
          </p:cNvSpPr>
          <p:nvPr>
            <p:ph type="title"/>
          </p:nvPr>
        </p:nvSpPr>
        <p:spPr>
          <a:xfrm>
            <a:off x="838200" y="1439331"/>
            <a:ext cx="10515600" cy="1151288"/>
          </a:xfrm>
        </p:spPr>
        <p:txBody>
          <a:bodyPr/>
          <a:lstStyle>
            <a:lvl1pPr>
              <a:defRPr>
                <a:solidFill>
                  <a:schemeClr val="accent1"/>
                </a:solidFill>
              </a:defRPr>
            </a:lvl1pPr>
          </a:lstStyle>
          <a:p>
            <a:r>
              <a:rPr lang="nl-NL" dirty="0"/>
              <a:t>Klikken om de titelstijl van het model te bewerken</a:t>
            </a:r>
            <a:endParaRPr lang="en-GB" dirty="0"/>
          </a:p>
        </p:txBody>
      </p:sp>
      <p:sp>
        <p:nvSpPr>
          <p:cNvPr id="3" name="Tijdelijke aanduiding voor inhoud 2"/>
          <p:cNvSpPr>
            <a:spLocks noGrp="1"/>
          </p:cNvSpPr>
          <p:nvPr>
            <p:ph idx="1"/>
          </p:nvPr>
        </p:nvSpPr>
        <p:spPr>
          <a:xfrm>
            <a:off x="838200" y="2725556"/>
            <a:ext cx="10515600" cy="363079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7" name="Afbeelding 6">
            <a:extLst>
              <a:ext uri="{FF2B5EF4-FFF2-40B4-BE49-F238E27FC236}">
                <a16:creationId xmlns="" xmlns:a16="http://schemas.microsoft.com/office/drawing/2014/main" id="{D15D8CB9-D09E-4980-976D-D6274CC80B4C}"/>
              </a:ext>
            </a:extLst>
          </p:cNvPr>
          <p:cNvPicPr>
            <a:picLocks noChangeAspect="1"/>
          </p:cNvPicPr>
          <p:nvPr userDrawn="1"/>
        </p:nvPicPr>
        <p:blipFill>
          <a:blip r:embed="rId3"/>
          <a:stretch>
            <a:fillRect/>
          </a:stretch>
        </p:blipFill>
        <p:spPr>
          <a:xfrm>
            <a:off x="5773419" y="-1191"/>
            <a:ext cx="652218" cy="1255672"/>
          </a:xfrm>
          <a:prstGeom prst="rect">
            <a:avLst/>
          </a:prstGeom>
        </p:spPr>
      </p:pic>
      <p:sp>
        <p:nvSpPr>
          <p:cNvPr id="8" name="Rechthoek 7">
            <a:extLst>
              <a:ext uri="{FF2B5EF4-FFF2-40B4-BE49-F238E27FC236}">
                <a16:creationId xmlns="" xmlns:a16="http://schemas.microsoft.com/office/drawing/2014/main" id="{2DE56829-822A-4317-9565-B7A96C95F25B}"/>
              </a:ext>
            </a:extLst>
          </p:cNvPr>
          <p:cNvSpPr/>
          <p:nvPr userDrawn="1"/>
        </p:nvSpPr>
        <p:spPr>
          <a:xfrm>
            <a:off x="5773419"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29481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koloms_Breed_Opsom_Blauw">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 xmlns:a16="http://schemas.microsoft.com/office/drawing/2014/main"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984075" y="1254481"/>
            <a:ext cx="4793862" cy="436207"/>
          </a:xfrm>
        </p:spPr>
        <p:txBody>
          <a:bodyPr>
            <a:normAutofit/>
          </a:bodyPr>
          <a:lstStyle>
            <a:lvl1pPr>
              <a:defRPr sz="3200" b="1">
                <a:solidFill>
                  <a:schemeClr val="accent1"/>
                </a:solidFill>
              </a:defRPr>
            </a:lvl1pPr>
          </a:lstStyle>
          <a:p>
            <a:r>
              <a:rPr lang="nl-NL" dirty="0"/>
              <a:t>Koptekst</a:t>
            </a:r>
            <a:endParaRPr lang="en-GB" dirty="0"/>
          </a:p>
        </p:txBody>
      </p:sp>
      <p:sp>
        <p:nvSpPr>
          <p:cNvPr id="3" name="Tijdelijke aanduiding voor tekst 2"/>
          <p:cNvSpPr>
            <a:spLocks noGrp="1"/>
          </p:cNvSpPr>
          <p:nvPr>
            <p:ph type="body" idx="1" hasCustomPrompt="1"/>
          </p:nvPr>
        </p:nvSpPr>
        <p:spPr>
          <a:xfrm>
            <a:off x="984075" y="1905153"/>
            <a:ext cx="4793862" cy="690968"/>
          </a:xfrm>
        </p:spPr>
        <p:txBody>
          <a:bodyPr anchor="t">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Tussenkop</a:t>
            </a:r>
          </a:p>
        </p:txBody>
      </p:sp>
      <p:sp>
        <p:nvSpPr>
          <p:cNvPr id="4" name="Tijdelijke aanduiding voor inhoud 3"/>
          <p:cNvSpPr>
            <a:spLocks noGrp="1"/>
          </p:cNvSpPr>
          <p:nvPr>
            <p:ph sz="half" idx="2" hasCustomPrompt="1"/>
          </p:nvPr>
        </p:nvSpPr>
        <p:spPr>
          <a:xfrm>
            <a:off x="984075" y="2843354"/>
            <a:ext cx="10230906"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25/10/2018</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 xmlns:a16="http://schemas.microsoft.com/office/drawing/2014/main" id="{B87F185D-DA47-4808-B1ED-CA869C2F1C27}"/>
              </a:ext>
            </a:extLst>
          </p:cNvPr>
          <p:cNvPicPr>
            <a:picLocks noChangeAspect="1"/>
          </p:cNvPicPr>
          <p:nvPr userDrawn="1"/>
        </p:nvPicPr>
        <p:blipFill>
          <a:blip r:embed="rId2"/>
          <a:stretch>
            <a:fillRect/>
          </a:stretch>
        </p:blipFill>
        <p:spPr>
          <a:xfrm>
            <a:off x="5773419" y="-1191"/>
            <a:ext cx="652218" cy="1255672"/>
          </a:xfrm>
          <a:prstGeom prst="rect">
            <a:avLst/>
          </a:prstGeom>
        </p:spPr>
      </p:pic>
      <p:sp>
        <p:nvSpPr>
          <p:cNvPr id="15" name="Rechthoek 14">
            <a:extLst>
              <a:ext uri="{FF2B5EF4-FFF2-40B4-BE49-F238E27FC236}">
                <a16:creationId xmlns="" xmlns:a16="http://schemas.microsoft.com/office/drawing/2014/main" id="{A6697851-B01A-40EE-B5A8-E3367E678709}"/>
              </a:ext>
            </a:extLst>
          </p:cNvPr>
          <p:cNvSpPr/>
          <p:nvPr userDrawn="1"/>
        </p:nvSpPr>
        <p:spPr>
          <a:xfrm>
            <a:off x="5777937"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Afbeelding 5">
            <a:extLst>
              <a:ext uri="{FF2B5EF4-FFF2-40B4-BE49-F238E27FC236}">
                <a16:creationId xmlns="" xmlns:a16="http://schemas.microsoft.com/office/drawing/2014/main" id="{EE732A1F-741A-4BE5-9CED-BFCF9F08C5CB}"/>
              </a:ext>
            </a:extLst>
          </p:cNvPr>
          <p:cNvPicPr>
            <a:picLocks noChangeAspect="1"/>
          </p:cNvPicPr>
          <p:nvPr userDrawn="1"/>
        </p:nvPicPr>
        <p:blipFill>
          <a:blip r:embed="rId3"/>
          <a:stretch>
            <a:fillRect/>
          </a:stretch>
        </p:blipFill>
        <p:spPr>
          <a:xfrm>
            <a:off x="0" y="1190"/>
            <a:ext cx="12192000" cy="6855619"/>
          </a:xfrm>
          <a:prstGeom prst="rect">
            <a:avLst/>
          </a:prstGeom>
        </p:spPr>
      </p:pic>
    </p:spTree>
    <p:extLst>
      <p:ext uri="{BB962C8B-B14F-4D97-AF65-F5344CB8AC3E}">
        <p14:creationId xmlns:p14="http://schemas.microsoft.com/office/powerpoint/2010/main" val="2825595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ssenblad_Blauw">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 xmlns:a16="http://schemas.microsoft.com/office/drawing/2014/main"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795937" y="1926000"/>
            <a:ext cx="3146125" cy="1176932"/>
          </a:xfrm>
        </p:spPr>
        <p:txBody>
          <a:bodyPr>
            <a:normAutofit/>
          </a:bodyPr>
          <a:lstStyle>
            <a:lvl1pPr>
              <a:defRPr sz="3200" i="1">
                <a:solidFill>
                  <a:schemeClr val="accent1"/>
                </a:solidFill>
              </a:defRPr>
            </a:lvl1pPr>
          </a:lstStyle>
          <a:p>
            <a:r>
              <a:rPr lang="nl-NL" dirty="0"/>
              <a:t>Klikken om de titelstijl van het model te bewerken</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25/10/2018</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 xmlns:a16="http://schemas.microsoft.com/office/drawing/2014/main" id="{B87F185D-DA47-4808-B1ED-CA869C2F1C27}"/>
              </a:ext>
            </a:extLst>
          </p:cNvPr>
          <p:cNvPicPr>
            <a:picLocks noChangeAspect="1"/>
          </p:cNvPicPr>
          <p:nvPr userDrawn="1"/>
        </p:nvPicPr>
        <p:blipFill>
          <a:blip r:embed="rId3"/>
          <a:stretch>
            <a:fillRect/>
          </a:stretch>
        </p:blipFill>
        <p:spPr>
          <a:xfrm>
            <a:off x="5773419" y="-1191"/>
            <a:ext cx="652218" cy="1255672"/>
          </a:xfrm>
          <a:prstGeom prst="rect">
            <a:avLst/>
          </a:prstGeom>
        </p:spPr>
      </p:pic>
      <p:pic>
        <p:nvPicPr>
          <p:cNvPr id="11" name="Afbeelding 10">
            <a:extLst>
              <a:ext uri="{FF2B5EF4-FFF2-40B4-BE49-F238E27FC236}">
                <a16:creationId xmlns="" xmlns:a16="http://schemas.microsoft.com/office/drawing/2014/main" id="{186C3926-E970-45CA-B03C-61D2123BF77E}"/>
              </a:ext>
            </a:extLst>
          </p:cNvPr>
          <p:cNvPicPr>
            <a:picLocks/>
          </p:cNvPicPr>
          <p:nvPr userDrawn="1"/>
        </p:nvPicPr>
        <p:blipFill>
          <a:blip r:embed="rId4"/>
          <a:stretch>
            <a:fillRect/>
          </a:stretch>
        </p:blipFill>
        <p:spPr>
          <a:xfrm>
            <a:off x="1269" y="-2383"/>
            <a:ext cx="12192000" cy="6868800"/>
          </a:xfrm>
          <a:prstGeom prst="rect">
            <a:avLst/>
          </a:prstGeom>
        </p:spPr>
      </p:pic>
      <p:sp>
        <p:nvSpPr>
          <p:cNvPr id="10" name="Rechthoek 9">
            <a:extLst>
              <a:ext uri="{FF2B5EF4-FFF2-40B4-BE49-F238E27FC236}">
                <a16:creationId xmlns="" xmlns:a16="http://schemas.microsoft.com/office/drawing/2014/main" id="{664D7A7D-2E6A-441D-8363-E0B100A9F0A7}"/>
              </a:ext>
            </a:extLst>
          </p:cNvPr>
          <p:cNvSpPr/>
          <p:nvPr userDrawn="1"/>
        </p:nvSpPr>
        <p:spPr>
          <a:xfrm>
            <a:off x="5777937"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913401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ssenblad_Blauw_Wi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 xmlns:a16="http://schemas.microsoft.com/office/drawing/2014/main" id="{8AA26FD7-F931-4858-BF0C-6833B0CC85E3}"/>
              </a:ext>
            </a:extLst>
          </p:cNvPr>
          <p:cNvSpPr/>
          <p:nvPr userDrawn="1"/>
        </p:nvSpPr>
        <p:spPr>
          <a:xfrm>
            <a:off x="0" y="0"/>
            <a:ext cx="6094800" cy="68568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25/10/2018</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 xmlns:a16="http://schemas.microsoft.com/office/drawing/2014/main" id="{B87F185D-DA47-4808-B1ED-CA869C2F1C27}"/>
              </a:ext>
            </a:extLst>
          </p:cNvPr>
          <p:cNvPicPr>
            <a:picLocks noChangeAspect="1"/>
          </p:cNvPicPr>
          <p:nvPr userDrawn="1"/>
        </p:nvPicPr>
        <p:blipFill>
          <a:blip r:embed="rId3"/>
          <a:stretch>
            <a:fillRect/>
          </a:stretch>
        </p:blipFill>
        <p:spPr>
          <a:xfrm>
            <a:off x="5773419" y="-1191"/>
            <a:ext cx="652218" cy="1255672"/>
          </a:xfrm>
          <a:prstGeom prst="rect">
            <a:avLst/>
          </a:prstGeom>
        </p:spPr>
      </p:pic>
      <p:pic>
        <p:nvPicPr>
          <p:cNvPr id="11" name="Afbeelding 10">
            <a:extLst>
              <a:ext uri="{FF2B5EF4-FFF2-40B4-BE49-F238E27FC236}">
                <a16:creationId xmlns="" xmlns:a16="http://schemas.microsoft.com/office/drawing/2014/main" id="{186C3926-E970-45CA-B03C-61D2123BF77E}"/>
              </a:ext>
            </a:extLst>
          </p:cNvPr>
          <p:cNvPicPr>
            <a:picLocks noChangeAspect="1"/>
          </p:cNvPicPr>
          <p:nvPr userDrawn="1"/>
        </p:nvPicPr>
        <p:blipFill>
          <a:blip r:embed="rId4"/>
          <a:stretch>
            <a:fillRect/>
          </a:stretch>
        </p:blipFill>
        <p:spPr>
          <a:xfrm>
            <a:off x="-1200" y="0"/>
            <a:ext cx="12191999" cy="6868800"/>
          </a:xfrm>
          <a:prstGeom prst="rect">
            <a:avLst/>
          </a:prstGeom>
        </p:spPr>
      </p:pic>
      <p:sp>
        <p:nvSpPr>
          <p:cNvPr id="14" name="Rechthoek 13">
            <a:extLst>
              <a:ext uri="{FF2B5EF4-FFF2-40B4-BE49-F238E27FC236}">
                <a16:creationId xmlns="" xmlns:a16="http://schemas.microsoft.com/office/drawing/2014/main" id="{26A16294-9CD3-4EB7-90E6-B7E9CD91D8E8}"/>
              </a:ext>
            </a:extLst>
          </p:cNvPr>
          <p:cNvSpPr/>
          <p:nvPr userDrawn="1"/>
        </p:nvSpPr>
        <p:spPr>
          <a:xfrm>
            <a:off x="5773419"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796400" y="5544000"/>
            <a:ext cx="5295194" cy="827109"/>
          </a:xfrm>
        </p:spPr>
        <p:txBody>
          <a:bodyPr>
            <a:noAutofit/>
          </a:bodyPr>
          <a:lstStyle>
            <a:lvl1pPr>
              <a:defRPr sz="4800" b="1" i="0">
                <a:solidFill>
                  <a:schemeClr val="accent1"/>
                </a:solidFill>
              </a:defRPr>
            </a:lvl1pPr>
          </a:lstStyle>
          <a:p>
            <a:r>
              <a:rPr lang="nl-NL" dirty="0"/>
              <a:t>Klikken om de titelstijl van het model te bewerken</a:t>
            </a:r>
            <a:endParaRPr lang="en-GB" dirty="0"/>
          </a:p>
        </p:txBody>
      </p:sp>
    </p:spTree>
    <p:extLst>
      <p:ext uri="{BB962C8B-B14F-4D97-AF65-F5344CB8AC3E}">
        <p14:creationId xmlns:p14="http://schemas.microsoft.com/office/powerpoint/2010/main" val="1889028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nd Blauw-Wit logo">
    <p:spTree>
      <p:nvGrpSpPr>
        <p:cNvPr id="1" name=""/>
        <p:cNvGrpSpPr/>
        <p:nvPr/>
      </p:nvGrpSpPr>
      <p:grpSpPr>
        <a:xfrm>
          <a:off x="0" y="0"/>
          <a:ext cx="0" cy="0"/>
          <a:chOff x="0" y="0"/>
          <a:chExt cx="0" cy="0"/>
        </a:xfrm>
      </p:grpSpPr>
      <p:pic>
        <p:nvPicPr>
          <p:cNvPr id="8" name="Afbeelding 7">
            <a:extLst>
              <a:ext uri="{FF2B5EF4-FFF2-40B4-BE49-F238E27FC236}">
                <a16:creationId xmlns="" xmlns:a16="http://schemas.microsoft.com/office/drawing/2014/main" id="{55039421-DC85-495A-BA3A-A17AD1C11AAC}"/>
              </a:ext>
            </a:extLst>
          </p:cNvPr>
          <p:cNvPicPr>
            <a:picLocks noChangeAspect="1"/>
          </p:cNvPicPr>
          <p:nvPr userDrawn="1"/>
        </p:nvPicPr>
        <p:blipFill>
          <a:blip r:embed="rId2"/>
          <a:stretch>
            <a:fillRect/>
          </a:stretch>
        </p:blipFill>
        <p:spPr>
          <a:xfrm>
            <a:off x="0" y="2381"/>
            <a:ext cx="12191999" cy="6855619"/>
          </a:xfrm>
          <a:prstGeom prst="rect">
            <a:avLst/>
          </a:prstGeom>
        </p:spPr>
      </p:pic>
      <p:sp>
        <p:nvSpPr>
          <p:cNvPr id="2" name="Titel 1"/>
          <p:cNvSpPr>
            <a:spLocks noGrp="1"/>
          </p:cNvSpPr>
          <p:nvPr>
            <p:ph type="ctrTitle" hasCustomPrompt="1"/>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dirty="0"/>
              <a:t>Afsluittekst</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 xmlns:a16="http://schemas.microsoft.com/office/drawing/2014/main" id="{42753492-5B0B-4031-B0C1-A74CD59496D1}"/>
              </a:ext>
            </a:extLst>
          </p:cNvPr>
          <p:cNvPicPr>
            <a:picLocks noChangeAspect="1"/>
          </p:cNvPicPr>
          <p:nvPr userDrawn="1"/>
        </p:nvPicPr>
        <p:blipFill>
          <a:blip r:embed="rId3"/>
          <a:stretch>
            <a:fillRect/>
          </a:stretch>
        </p:blipFill>
        <p:spPr>
          <a:xfrm>
            <a:off x="5765929" y="-2"/>
            <a:ext cx="3328141" cy="1255672"/>
          </a:xfrm>
          <a:prstGeom prst="rect">
            <a:avLst/>
          </a:prstGeom>
        </p:spPr>
      </p:pic>
    </p:spTree>
    <p:extLst>
      <p:ext uri="{BB962C8B-B14F-4D97-AF65-F5344CB8AC3E}">
        <p14:creationId xmlns:p14="http://schemas.microsoft.com/office/powerpoint/2010/main" val="143841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Zwart logo">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dirty="0"/>
              <a:t>Klikken om de titelstijl van het model te bewerken</a:t>
            </a:r>
            <a:endParaRPr lang="en-GB" dirty="0"/>
          </a:p>
        </p:txBody>
      </p:sp>
      <p:sp>
        <p:nvSpPr>
          <p:cNvPr id="3" name="Ondertitel 2"/>
          <p:cNvSpPr>
            <a:spLocks noGrp="1"/>
          </p:cNvSpPr>
          <p:nvPr>
            <p:ph type="subTitle" idx="1"/>
          </p:nvPr>
        </p:nvSpPr>
        <p:spPr>
          <a:xfrm>
            <a:off x="684000"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 xmlns:a16="http://schemas.microsoft.com/office/drawing/2014/main" id="{42753492-5B0B-4031-B0C1-A74CD59496D1}"/>
              </a:ext>
            </a:extLst>
          </p:cNvPr>
          <p:cNvPicPr>
            <a:picLocks noChangeAspect="1"/>
          </p:cNvPicPr>
          <p:nvPr userDrawn="1"/>
        </p:nvPicPr>
        <p:blipFill>
          <a:blip r:embed="rId2"/>
          <a:stretch>
            <a:fillRect/>
          </a:stretch>
        </p:blipFill>
        <p:spPr>
          <a:xfrm>
            <a:off x="5765929" y="-2"/>
            <a:ext cx="3328141" cy="1255672"/>
          </a:xfrm>
          <a:prstGeom prst="rect">
            <a:avLst/>
          </a:prstGeom>
        </p:spPr>
      </p:pic>
    </p:spTree>
    <p:extLst>
      <p:ext uri="{BB962C8B-B14F-4D97-AF65-F5344CB8AC3E}">
        <p14:creationId xmlns:p14="http://schemas.microsoft.com/office/powerpoint/2010/main" val="2198208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ind Blauw-Zwart logo">
    <p:spTree>
      <p:nvGrpSpPr>
        <p:cNvPr id="1" name=""/>
        <p:cNvGrpSpPr/>
        <p:nvPr/>
      </p:nvGrpSpPr>
      <p:grpSpPr>
        <a:xfrm>
          <a:off x="0" y="0"/>
          <a:ext cx="0" cy="0"/>
          <a:chOff x="0" y="0"/>
          <a:chExt cx="0" cy="0"/>
        </a:xfrm>
      </p:grpSpPr>
      <p:pic>
        <p:nvPicPr>
          <p:cNvPr id="8" name="Afbeelding 7">
            <a:extLst>
              <a:ext uri="{FF2B5EF4-FFF2-40B4-BE49-F238E27FC236}">
                <a16:creationId xmlns="" xmlns:a16="http://schemas.microsoft.com/office/drawing/2014/main" id="{55039421-DC85-495A-BA3A-A17AD1C11AAC}"/>
              </a:ext>
            </a:extLst>
          </p:cNvPr>
          <p:cNvPicPr>
            <a:picLocks noChangeAspect="1"/>
          </p:cNvPicPr>
          <p:nvPr userDrawn="1"/>
        </p:nvPicPr>
        <p:blipFill>
          <a:blip r:embed="rId2"/>
          <a:stretch>
            <a:fillRect/>
          </a:stretch>
        </p:blipFill>
        <p:spPr>
          <a:xfrm>
            <a:off x="0" y="2381"/>
            <a:ext cx="12191999" cy="6855619"/>
          </a:xfrm>
          <a:prstGeom prst="rect">
            <a:avLst/>
          </a:prstGeom>
        </p:spPr>
      </p:pic>
      <p:sp>
        <p:nvSpPr>
          <p:cNvPr id="2" name="Titel 1"/>
          <p:cNvSpPr>
            <a:spLocks noGrp="1"/>
          </p:cNvSpPr>
          <p:nvPr>
            <p:ph type="ctrTitle" hasCustomPrompt="1"/>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dirty="0"/>
              <a:t>Afsluittekst</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 xmlns:a16="http://schemas.microsoft.com/office/drawing/2014/main" id="{42753492-5B0B-4031-B0C1-A74CD59496D1}"/>
              </a:ext>
            </a:extLst>
          </p:cNvPr>
          <p:cNvPicPr>
            <a:picLocks noChangeAspect="1"/>
          </p:cNvPicPr>
          <p:nvPr userDrawn="1"/>
        </p:nvPicPr>
        <p:blipFill>
          <a:blip r:embed="rId3"/>
          <a:stretch>
            <a:fillRect/>
          </a:stretch>
        </p:blipFill>
        <p:spPr>
          <a:xfrm>
            <a:off x="5765929" y="-2"/>
            <a:ext cx="3328141" cy="1255672"/>
          </a:xfrm>
          <a:prstGeom prst="rect">
            <a:avLst/>
          </a:prstGeom>
        </p:spPr>
      </p:pic>
    </p:spTree>
    <p:extLst>
      <p:ext uri="{BB962C8B-B14F-4D97-AF65-F5344CB8AC3E}">
        <p14:creationId xmlns:p14="http://schemas.microsoft.com/office/powerpoint/2010/main" val="2422929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ind Alleen logo">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dirty="0"/>
              <a:t>Afsluittekst</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7" name="Afbeelding 6">
            <a:extLst>
              <a:ext uri="{FF2B5EF4-FFF2-40B4-BE49-F238E27FC236}">
                <a16:creationId xmlns="" xmlns:a16="http://schemas.microsoft.com/office/drawing/2014/main" id="{262188F1-0715-4CAC-932E-141D2C1FFC0B}"/>
              </a:ext>
            </a:extLst>
          </p:cNvPr>
          <p:cNvPicPr>
            <a:picLocks noChangeAspect="1"/>
          </p:cNvPicPr>
          <p:nvPr userDrawn="1"/>
        </p:nvPicPr>
        <p:blipFill>
          <a:blip r:embed="rId2"/>
          <a:stretch>
            <a:fillRect/>
          </a:stretch>
        </p:blipFill>
        <p:spPr>
          <a:xfrm>
            <a:off x="5773419" y="-1191"/>
            <a:ext cx="652218" cy="1255672"/>
          </a:xfrm>
          <a:prstGeom prst="rect">
            <a:avLst/>
          </a:prstGeom>
        </p:spPr>
      </p:pic>
    </p:spTree>
    <p:extLst>
      <p:ext uri="{BB962C8B-B14F-4D97-AF65-F5344CB8AC3E}">
        <p14:creationId xmlns:p14="http://schemas.microsoft.com/office/powerpoint/2010/main" val="3126484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4" name="shpKleurvlakOnder">
            <a:extLst>
              <a:ext uri="{FF2B5EF4-FFF2-40B4-BE49-F238E27FC236}"/>
            </a:extLst>
          </p:cNvPr>
          <p:cNvSpPr>
            <a:spLocks noChangeArrowheads="1"/>
          </p:cNvSpPr>
          <p:nvPr/>
        </p:nvSpPr>
        <p:spPr bwMode="auto">
          <a:xfrm>
            <a:off x="0" y="6318250"/>
            <a:ext cx="12192000" cy="539750"/>
          </a:xfrm>
          <a:prstGeom prst="rect">
            <a:avLst/>
          </a:prstGeom>
          <a:solidFill>
            <a:srgbClr val="E7002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800">
                <a:solidFill>
                  <a:srgbClr val="000000"/>
                </a:solidFill>
                <a:latin typeface="Verdana" panose="020B0604030504040204" pitchFamily="34" charset="0"/>
                <a:cs typeface="Arial" panose="020B0604020202020204" pitchFamily="34" charset="0"/>
              </a:defRPr>
            </a:lvl1pPr>
            <a:lvl2pPr marL="742950" indent="-285750">
              <a:defRPr sz="2800">
                <a:solidFill>
                  <a:srgbClr val="000000"/>
                </a:solidFill>
                <a:latin typeface="Verdana" panose="020B0604030504040204" pitchFamily="34" charset="0"/>
                <a:cs typeface="Arial" panose="020B0604020202020204" pitchFamily="34" charset="0"/>
              </a:defRPr>
            </a:lvl2pPr>
            <a:lvl3pPr marL="1143000" indent="-228600">
              <a:defRPr sz="2800">
                <a:solidFill>
                  <a:srgbClr val="000000"/>
                </a:solidFill>
                <a:latin typeface="Verdana" panose="020B0604030504040204" pitchFamily="34" charset="0"/>
                <a:cs typeface="Arial" panose="020B0604020202020204" pitchFamily="34" charset="0"/>
              </a:defRPr>
            </a:lvl3pPr>
            <a:lvl4pPr marL="1600200" indent="-228600">
              <a:defRPr sz="2800">
                <a:solidFill>
                  <a:srgbClr val="000000"/>
                </a:solidFill>
                <a:latin typeface="Verdana" panose="020B0604030504040204" pitchFamily="34" charset="0"/>
                <a:cs typeface="Arial" panose="020B0604020202020204" pitchFamily="34" charset="0"/>
              </a:defRPr>
            </a:lvl4pPr>
            <a:lvl5pPr marL="2057400" indent="-228600">
              <a:defRPr sz="28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28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28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28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2800">
                <a:solidFill>
                  <a:srgbClr val="000000"/>
                </a:solidFill>
                <a:latin typeface="Verdana" panose="020B0604030504040204" pitchFamily="34" charset="0"/>
                <a:cs typeface="Arial" panose="020B0604020202020204" pitchFamily="34" charset="0"/>
              </a:defRPr>
            </a:lvl9pPr>
          </a:lstStyle>
          <a:p>
            <a:pPr algn="ctr" eaLnBrk="1" hangingPunct="1">
              <a:defRPr/>
            </a:pPr>
            <a:endParaRPr lang="en-US" sz="1800">
              <a:solidFill>
                <a:srgbClr val="FFFFFF"/>
              </a:solidFill>
            </a:endParaRPr>
          </a:p>
        </p:txBody>
      </p:sp>
      <p:sp>
        <p:nvSpPr>
          <p:cNvPr id="5" name="shpTekst">
            <a:extLst>
              <a:ext uri="{FF2B5EF4-FFF2-40B4-BE49-F238E27FC236}"/>
            </a:extLst>
          </p:cNvPr>
          <p:cNvSpPr>
            <a:spLocks noChangeArrowheads="1"/>
          </p:cNvSpPr>
          <p:nvPr/>
        </p:nvSpPr>
        <p:spPr bwMode="auto">
          <a:xfrm>
            <a:off x="0" y="1"/>
            <a:ext cx="12192000" cy="1071563"/>
          </a:xfrm>
          <a:prstGeom prst="rect">
            <a:avLst/>
          </a:prstGeom>
          <a:solidFill>
            <a:srgbClr val="E7002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800">
                <a:solidFill>
                  <a:srgbClr val="000000"/>
                </a:solidFill>
                <a:latin typeface="Verdana" panose="020B0604030504040204" pitchFamily="34" charset="0"/>
                <a:cs typeface="Arial" panose="020B0604020202020204" pitchFamily="34" charset="0"/>
              </a:defRPr>
            </a:lvl1pPr>
            <a:lvl2pPr marL="742950" indent="-285750">
              <a:defRPr sz="2800">
                <a:solidFill>
                  <a:srgbClr val="000000"/>
                </a:solidFill>
                <a:latin typeface="Verdana" panose="020B0604030504040204" pitchFamily="34" charset="0"/>
                <a:cs typeface="Arial" panose="020B0604020202020204" pitchFamily="34" charset="0"/>
              </a:defRPr>
            </a:lvl2pPr>
            <a:lvl3pPr marL="1143000" indent="-228600">
              <a:defRPr sz="2800">
                <a:solidFill>
                  <a:srgbClr val="000000"/>
                </a:solidFill>
                <a:latin typeface="Verdana" panose="020B0604030504040204" pitchFamily="34" charset="0"/>
                <a:cs typeface="Arial" panose="020B0604020202020204" pitchFamily="34" charset="0"/>
              </a:defRPr>
            </a:lvl3pPr>
            <a:lvl4pPr marL="1600200" indent="-228600">
              <a:defRPr sz="2800">
                <a:solidFill>
                  <a:srgbClr val="000000"/>
                </a:solidFill>
                <a:latin typeface="Verdana" panose="020B0604030504040204" pitchFamily="34" charset="0"/>
                <a:cs typeface="Arial" panose="020B0604020202020204" pitchFamily="34" charset="0"/>
              </a:defRPr>
            </a:lvl4pPr>
            <a:lvl5pPr marL="2057400" indent="-228600">
              <a:defRPr sz="28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28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28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28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2800">
                <a:solidFill>
                  <a:srgbClr val="000000"/>
                </a:solidFill>
                <a:latin typeface="Verdana" panose="020B0604030504040204" pitchFamily="34" charset="0"/>
                <a:cs typeface="Arial" panose="020B0604020202020204" pitchFamily="34" charset="0"/>
              </a:defRPr>
            </a:lvl9pPr>
          </a:lstStyle>
          <a:p>
            <a:pPr algn="ctr" eaLnBrk="1" hangingPunct="1">
              <a:defRPr/>
            </a:pPr>
            <a:endParaRPr lang="en-US" sz="1800">
              <a:solidFill>
                <a:srgbClr val="FFFFFF"/>
              </a:solidFill>
            </a:endParaRPr>
          </a:p>
        </p:txBody>
      </p:sp>
      <p:pic>
        <p:nvPicPr>
          <p:cNvPr id="6" name="shpDatum" descr="RO__vervolgpagina~L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91069" y="1233039"/>
            <a:ext cx="11345123" cy="571504"/>
          </a:xfrm>
          <a:prstGeom prst="rect">
            <a:avLst/>
          </a:prstGeom>
        </p:spPr>
        <p:txBody>
          <a:bodyPr>
            <a:noAutofit/>
          </a:bodyPr>
          <a:lstStyle>
            <a:lvl1pPr algn="l">
              <a:defRPr sz="3000" spc="-60" baseline="0">
                <a:solidFill>
                  <a:srgbClr val="2494C5"/>
                </a:solidFill>
                <a:latin typeface="Verdana" pitchFamily="34" charset="0"/>
                <a:ea typeface="Verdana" pitchFamily="34" charset="0"/>
                <a:cs typeface="Verdana" pitchFamily="34" charset="0"/>
              </a:defRPr>
            </a:lvl1pPr>
          </a:lstStyle>
          <a:p>
            <a:r>
              <a:rPr lang="nl-NL" dirty="0"/>
              <a:t>Klik om de stijl te bewerken</a:t>
            </a:r>
          </a:p>
        </p:txBody>
      </p:sp>
      <p:sp>
        <p:nvSpPr>
          <p:cNvPr id="13" name="Tijdelijke aanduiding voor inhoud 2"/>
          <p:cNvSpPr>
            <a:spLocks noGrp="1"/>
          </p:cNvSpPr>
          <p:nvPr>
            <p:ph idx="1"/>
          </p:nvPr>
        </p:nvSpPr>
        <p:spPr>
          <a:xfrm>
            <a:off x="493144" y="1798627"/>
            <a:ext cx="11361232" cy="4426328"/>
          </a:xfrm>
          <a:prstGeom prst="rect">
            <a:avLst/>
          </a:prstGeom>
        </p:spPr>
        <p:txBody>
          <a:bodyPr>
            <a:normAutofit/>
          </a:bodyPr>
          <a:lstStyle>
            <a:lvl1pPr marL="0" indent="0">
              <a:spcBef>
                <a:spcPts val="670"/>
              </a:spcBef>
              <a:buNone/>
              <a:defRPr sz="2200">
                <a:latin typeface="Verdana" pitchFamily="34" charset="0"/>
                <a:ea typeface="Verdana" pitchFamily="34" charset="0"/>
                <a:cs typeface="Verdana" pitchFamily="34" charset="0"/>
              </a:defRPr>
            </a:lvl1pPr>
            <a:lvl2pPr marL="179388" indent="-179388">
              <a:spcBef>
                <a:spcPts val="670"/>
              </a:spcBef>
              <a:buFont typeface="Arial" pitchFamily="34" charset="0"/>
              <a:buChar char="•"/>
              <a:defRPr sz="2200">
                <a:latin typeface="Verdana" pitchFamily="34" charset="0"/>
                <a:ea typeface="Verdana" pitchFamily="34" charset="0"/>
                <a:cs typeface="Verdana" pitchFamily="34" charset="0"/>
              </a:defRPr>
            </a:lvl2pPr>
            <a:lvl3pPr marL="396000" indent="-252000">
              <a:spcBef>
                <a:spcPts val="670"/>
              </a:spcBef>
              <a:buFontTx/>
              <a:buBlip>
                <a:blip r:embed="rId3"/>
              </a:buBlip>
              <a:defRPr sz="2000">
                <a:latin typeface="Verdana" pitchFamily="34" charset="0"/>
                <a:ea typeface="Verdana" pitchFamily="34" charset="0"/>
                <a:cs typeface="Verdana" pitchFamily="34" charset="0"/>
              </a:defRPr>
            </a:lvl3pPr>
            <a:lvl4pPr marL="539750" indent="-144000">
              <a:spcBef>
                <a:spcPts val="670"/>
              </a:spcBef>
              <a:buSzPct val="100000"/>
              <a:buFontTx/>
              <a:buBlip>
                <a:blip r:embed="rId4"/>
              </a:buBlip>
              <a:defRPr sz="20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7" name="shpTitel">
            <a:extLst>
              <a:ext uri="{FF2B5EF4-FFF2-40B4-BE49-F238E27FC236}"/>
            </a:extLst>
          </p:cNvPr>
          <p:cNvSpPr>
            <a:spLocks noGrp="1" noChangeArrowheads="1"/>
          </p:cNvSpPr>
          <p:nvPr>
            <p:ph type="dt" sz="half" idx="10"/>
          </p:nvPr>
        </p:nvSpPr>
        <p:spPr/>
        <p:txBody>
          <a:bodyPr/>
          <a:lstStyle>
            <a:lvl1pPr>
              <a:defRPr/>
            </a:lvl1pPr>
          </a:lstStyle>
          <a:p>
            <a:pPr>
              <a:defRPr/>
            </a:pPr>
            <a:r>
              <a:rPr lang="nl-NL"/>
              <a:t>PresenttaiThemabijeenkomst DWR-Archief | 28 maart 2013</a:t>
            </a:r>
          </a:p>
        </p:txBody>
      </p:sp>
      <p:sp>
        <p:nvSpPr>
          <p:cNvPr id="8" name="shpKleurvlakBoven">
            <a:extLst>
              <a:ext uri="{FF2B5EF4-FFF2-40B4-BE49-F238E27FC236}"/>
            </a:extLst>
          </p:cNvPr>
          <p:cNvSpPr>
            <a:spLocks noGrp="1" noChangeArrowheads="1"/>
          </p:cNvSpPr>
          <p:nvPr>
            <p:ph type="ftr" sz="quarter" idx="11"/>
          </p:nvPr>
        </p:nvSpPr>
        <p:spPr/>
        <p:txBody>
          <a:bodyPr/>
          <a:lstStyle>
            <a:lvl1pPr>
              <a:defRPr/>
            </a:lvl1pPr>
          </a:lstStyle>
          <a:p>
            <a:pPr>
              <a:defRPr/>
            </a:pPr>
            <a:endParaRPr lang="en-US"/>
          </a:p>
        </p:txBody>
      </p:sp>
      <p:sp>
        <p:nvSpPr>
          <p:cNvPr id="9" name="shpBeeldmerk">
            <a:extLst>
              <a:ext uri="{FF2B5EF4-FFF2-40B4-BE49-F238E27FC236}"/>
            </a:extLst>
          </p:cNvPr>
          <p:cNvSpPr>
            <a:spLocks noGrp="1" noChangeArrowheads="1"/>
          </p:cNvSpPr>
          <p:nvPr>
            <p:ph type="sldNum" sz="quarter" idx="12"/>
          </p:nvPr>
        </p:nvSpPr>
        <p:spPr/>
        <p:txBody>
          <a:bodyPr/>
          <a:lstStyle>
            <a:lvl1pPr>
              <a:defRPr/>
            </a:lvl1pPr>
          </a:lstStyle>
          <a:p>
            <a:pPr>
              <a:defRPr/>
            </a:pPr>
            <a:fld id="{D138F39D-B7D2-420C-B97C-3363B104F1C2}" type="slidenum">
              <a:rPr lang="nl-NL" altLang="nl-NL"/>
              <a:pPr>
                <a:defRPr/>
              </a:pPr>
              <a:t>‹nr.›</a:t>
            </a:fld>
            <a:endParaRPr lang="nl-NL" altLang="nl-NL"/>
          </a:p>
        </p:txBody>
      </p:sp>
    </p:spTree>
    <p:extLst>
      <p:ext uri="{BB962C8B-B14F-4D97-AF65-F5344CB8AC3E}">
        <p14:creationId xmlns:p14="http://schemas.microsoft.com/office/powerpoint/2010/main" val="312970677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1 tekstblok">
    <p:spTree>
      <p:nvGrpSpPr>
        <p:cNvPr id="1" name=""/>
        <p:cNvGrpSpPr/>
        <p:nvPr/>
      </p:nvGrpSpPr>
      <p:grpSpPr>
        <a:xfrm>
          <a:off x="0" y="0"/>
          <a:ext cx="0" cy="0"/>
          <a:chOff x="0" y="0"/>
          <a:chExt cx="0" cy="0"/>
        </a:xfrm>
      </p:grpSpPr>
      <p:sp>
        <p:nvSpPr>
          <p:cNvPr id="2" name="shpKleurvlakOnder">
            <a:extLst>
              <a:ext uri="{FF2B5EF4-FFF2-40B4-BE49-F238E27FC236}"/>
            </a:extLst>
          </p:cNvPr>
          <p:cNvSpPr>
            <a:spLocks noChangeArrowheads="1"/>
          </p:cNvSpPr>
          <p:nvPr/>
        </p:nvSpPr>
        <p:spPr bwMode="auto">
          <a:xfrm>
            <a:off x="0" y="6318250"/>
            <a:ext cx="12192000" cy="539750"/>
          </a:xfrm>
          <a:prstGeom prst="rect">
            <a:avLst/>
          </a:prstGeom>
          <a:solidFill>
            <a:srgbClr val="E7002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800">
                <a:solidFill>
                  <a:srgbClr val="000000"/>
                </a:solidFill>
                <a:latin typeface="Verdana" panose="020B0604030504040204" pitchFamily="34" charset="0"/>
                <a:cs typeface="Arial" panose="020B0604020202020204" pitchFamily="34" charset="0"/>
              </a:defRPr>
            </a:lvl1pPr>
            <a:lvl2pPr marL="742950" indent="-285750">
              <a:defRPr sz="2800">
                <a:solidFill>
                  <a:srgbClr val="000000"/>
                </a:solidFill>
                <a:latin typeface="Verdana" panose="020B0604030504040204" pitchFamily="34" charset="0"/>
                <a:cs typeface="Arial" panose="020B0604020202020204" pitchFamily="34" charset="0"/>
              </a:defRPr>
            </a:lvl2pPr>
            <a:lvl3pPr marL="1143000" indent="-228600">
              <a:defRPr sz="2800">
                <a:solidFill>
                  <a:srgbClr val="000000"/>
                </a:solidFill>
                <a:latin typeface="Verdana" panose="020B0604030504040204" pitchFamily="34" charset="0"/>
                <a:cs typeface="Arial" panose="020B0604020202020204" pitchFamily="34" charset="0"/>
              </a:defRPr>
            </a:lvl3pPr>
            <a:lvl4pPr marL="1600200" indent="-228600">
              <a:defRPr sz="2800">
                <a:solidFill>
                  <a:srgbClr val="000000"/>
                </a:solidFill>
                <a:latin typeface="Verdana" panose="020B0604030504040204" pitchFamily="34" charset="0"/>
                <a:cs typeface="Arial" panose="020B0604020202020204" pitchFamily="34" charset="0"/>
              </a:defRPr>
            </a:lvl4pPr>
            <a:lvl5pPr marL="2057400" indent="-228600">
              <a:defRPr sz="28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28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28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28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2800">
                <a:solidFill>
                  <a:srgbClr val="000000"/>
                </a:solidFill>
                <a:latin typeface="Verdana" panose="020B0604030504040204" pitchFamily="34" charset="0"/>
                <a:cs typeface="Arial" panose="020B0604020202020204" pitchFamily="34" charset="0"/>
              </a:defRPr>
            </a:lvl9pPr>
          </a:lstStyle>
          <a:p>
            <a:pPr algn="ctr" eaLnBrk="1" hangingPunct="1">
              <a:defRPr/>
            </a:pPr>
            <a:endParaRPr lang="en-US" sz="1800">
              <a:solidFill>
                <a:srgbClr val="FFFFFF"/>
              </a:solidFill>
            </a:endParaRPr>
          </a:p>
        </p:txBody>
      </p:sp>
      <p:sp>
        <p:nvSpPr>
          <p:cNvPr id="3" name="shpTekst">
            <a:extLst>
              <a:ext uri="{FF2B5EF4-FFF2-40B4-BE49-F238E27FC236}"/>
            </a:extLst>
          </p:cNvPr>
          <p:cNvSpPr>
            <a:spLocks noChangeArrowheads="1"/>
          </p:cNvSpPr>
          <p:nvPr/>
        </p:nvSpPr>
        <p:spPr bwMode="auto">
          <a:xfrm>
            <a:off x="0" y="1"/>
            <a:ext cx="12192000" cy="1071563"/>
          </a:xfrm>
          <a:prstGeom prst="rect">
            <a:avLst/>
          </a:prstGeom>
          <a:solidFill>
            <a:srgbClr val="E7002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800">
                <a:solidFill>
                  <a:srgbClr val="000000"/>
                </a:solidFill>
                <a:latin typeface="Verdana" panose="020B0604030504040204" pitchFamily="34" charset="0"/>
                <a:cs typeface="Arial" panose="020B0604020202020204" pitchFamily="34" charset="0"/>
              </a:defRPr>
            </a:lvl1pPr>
            <a:lvl2pPr marL="742950" indent="-285750">
              <a:defRPr sz="2800">
                <a:solidFill>
                  <a:srgbClr val="000000"/>
                </a:solidFill>
                <a:latin typeface="Verdana" panose="020B0604030504040204" pitchFamily="34" charset="0"/>
                <a:cs typeface="Arial" panose="020B0604020202020204" pitchFamily="34" charset="0"/>
              </a:defRPr>
            </a:lvl2pPr>
            <a:lvl3pPr marL="1143000" indent="-228600">
              <a:defRPr sz="2800">
                <a:solidFill>
                  <a:srgbClr val="000000"/>
                </a:solidFill>
                <a:latin typeface="Verdana" panose="020B0604030504040204" pitchFamily="34" charset="0"/>
                <a:cs typeface="Arial" panose="020B0604020202020204" pitchFamily="34" charset="0"/>
              </a:defRPr>
            </a:lvl3pPr>
            <a:lvl4pPr marL="1600200" indent="-228600">
              <a:defRPr sz="2800">
                <a:solidFill>
                  <a:srgbClr val="000000"/>
                </a:solidFill>
                <a:latin typeface="Verdana" panose="020B0604030504040204" pitchFamily="34" charset="0"/>
                <a:cs typeface="Arial" panose="020B0604020202020204" pitchFamily="34" charset="0"/>
              </a:defRPr>
            </a:lvl4pPr>
            <a:lvl5pPr marL="2057400" indent="-228600">
              <a:defRPr sz="2800">
                <a:solidFill>
                  <a:srgbClr val="000000"/>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2800">
                <a:solidFill>
                  <a:srgbClr val="000000"/>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2800">
                <a:solidFill>
                  <a:srgbClr val="000000"/>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2800">
                <a:solidFill>
                  <a:srgbClr val="000000"/>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2800">
                <a:solidFill>
                  <a:srgbClr val="000000"/>
                </a:solidFill>
                <a:latin typeface="Verdana" panose="020B0604030504040204" pitchFamily="34" charset="0"/>
                <a:cs typeface="Arial" panose="020B0604020202020204" pitchFamily="34" charset="0"/>
              </a:defRPr>
            </a:lvl9pPr>
          </a:lstStyle>
          <a:p>
            <a:pPr algn="ctr" eaLnBrk="1" hangingPunct="1">
              <a:defRPr/>
            </a:pPr>
            <a:endParaRPr lang="en-US" sz="1800">
              <a:solidFill>
                <a:srgbClr val="FFFFFF"/>
              </a:solidFill>
            </a:endParaRPr>
          </a:p>
        </p:txBody>
      </p:sp>
      <p:pic>
        <p:nvPicPr>
          <p:cNvPr id="4" name="shpDatum" descr="RO__vervolgpagina~L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pTitel">
            <a:extLst>
              <a:ext uri="{FF2B5EF4-FFF2-40B4-BE49-F238E27FC236}"/>
            </a:extLst>
          </p:cNvPr>
          <p:cNvSpPr>
            <a:spLocks noGrp="1" noChangeArrowheads="1"/>
          </p:cNvSpPr>
          <p:nvPr>
            <p:ph type="dt" sz="half" idx="10"/>
          </p:nvPr>
        </p:nvSpPr>
        <p:spPr/>
        <p:txBody>
          <a:bodyPr/>
          <a:lstStyle>
            <a:lvl1pPr>
              <a:defRPr/>
            </a:lvl1pPr>
          </a:lstStyle>
          <a:p>
            <a:pPr>
              <a:defRPr/>
            </a:pPr>
            <a:r>
              <a:rPr lang="nl-NL"/>
              <a:t>PresenttaiThemabijeenkomst DWR-Archief | 28 maart 2013</a:t>
            </a:r>
          </a:p>
        </p:txBody>
      </p:sp>
      <p:sp>
        <p:nvSpPr>
          <p:cNvPr id="6" name="shpKleurvlakBoven">
            <a:extLst>
              <a:ext uri="{FF2B5EF4-FFF2-40B4-BE49-F238E27FC236}"/>
            </a:extLst>
          </p:cNvPr>
          <p:cNvSpPr>
            <a:spLocks noGrp="1" noChangeArrowheads="1"/>
          </p:cNvSpPr>
          <p:nvPr>
            <p:ph type="ftr" sz="quarter" idx="11"/>
          </p:nvPr>
        </p:nvSpPr>
        <p:spPr/>
        <p:txBody>
          <a:bodyPr/>
          <a:lstStyle>
            <a:lvl1pPr>
              <a:defRPr/>
            </a:lvl1pPr>
          </a:lstStyle>
          <a:p>
            <a:pPr>
              <a:defRPr/>
            </a:pPr>
            <a:endParaRPr lang="en-US"/>
          </a:p>
        </p:txBody>
      </p:sp>
      <p:sp>
        <p:nvSpPr>
          <p:cNvPr id="7" name="shpBeeldmerk">
            <a:extLst>
              <a:ext uri="{FF2B5EF4-FFF2-40B4-BE49-F238E27FC236}"/>
            </a:extLst>
          </p:cNvPr>
          <p:cNvSpPr>
            <a:spLocks noGrp="1" noChangeArrowheads="1"/>
          </p:cNvSpPr>
          <p:nvPr>
            <p:ph type="sldNum" sz="quarter" idx="12"/>
          </p:nvPr>
        </p:nvSpPr>
        <p:spPr/>
        <p:txBody>
          <a:bodyPr/>
          <a:lstStyle>
            <a:lvl1pPr>
              <a:defRPr/>
            </a:lvl1pPr>
          </a:lstStyle>
          <a:p>
            <a:pPr>
              <a:defRPr/>
            </a:pPr>
            <a:fld id="{72E499B3-F567-4CF6-8129-DDCF081198C4}" type="slidenum">
              <a:rPr lang="nl-NL" altLang="nl-NL"/>
              <a:pPr>
                <a:defRPr/>
              </a:pPr>
              <a:t>‹nr.›</a:t>
            </a:fld>
            <a:endParaRPr lang="nl-NL" altLang="nl-NL"/>
          </a:p>
        </p:txBody>
      </p:sp>
    </p:spTree>
    <p:extLst>
      <p:ext uri="{BB962C8B-B14F-4D97-AF65-F5344CB8AC3E}">
        <p14:creationId xmlns:p14="http://schemas.microsoft.com/office/powerpoint/2010/main" val="31202417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 Rood-Wit logo">
    <p:spTree>
      <p:nvGrpSpPr>
        <p:cNvPr id="1" name=""/>
        <p:cNvGrpSpPr/>
        <p:nvPr/>
      </p:nvGrpSpPr>
      <p:grpSpPr>
        <a:xfrm>
          <a:off x="0" y="0"/>
          <a:ext cx="0" cy="0"/>
          <a:chOff x="0" y="0"/>
          <a:chExt cx="0" cy="0"/>
        </a:xfrm>
      </p:grpSpPr>
      <p:pic>
        <p:nvPicPr>
          <p:cNvPr id="8" name="Afbeelding 7">
            <a:extLst>
              <a:ext uri="{FF2B5EF4-FFF2-40B4-BE49-F238E27FC236}">
                <a16:creationId xmlns="" xmlns:a16="http://schemas.microsoft.com/office/drawing/2014/main" id="{55039421-DC85-495A-BA3A-A17AD1C11AAC}"/>
              </a:ext>
            </a:extLst>
          </p:cNvPr>
          <p:cNvPicPr>
            <a:picLocks noChangeAspect="1"/>
          </p:cNvPicPr>
          <p:nvPr userDrawn="1"/>
        </p:nvPicPr>
        <p:blipFill>
          <a:blip r:embed="rId2"/>
          <a:stretch>
            <a:fillRect/>
          </a:stretch>
        </p:blipFill>
        <p:spPr>
          <a:xfrm>
            <a:off x="0" y="-3"/>
            <a:ext cx="12192000" cy="6868800"/>
          </a:xfrm>
          <a:prstGeom prst="rect">
            <a:avLst/>
          </a:prstGeom>
        </p:spPr>
      </p:pic>
      <p:sp>
        <p:nvSpPr>
          <p:cNvPr id="2" name="Titel 1"/>
          <p:cNvSpPr>
            <a:spLocks noGrp="1"/>
          </p:cNvSpPr>
          <p:nvPr>
            <p:ph type="ctrTitle" hasCustomPrompt="1"/>
          </p:nvPr>
        </p:nvSpPr>
        <p:spPr>
          <a:xfrm>
            <a:off x="683999" y="5086800"/>
            <a:ext cx="9243772" cy="864000"/>
          </a:xfrm>
        </p:spPr>
        <p:txBody>
          <a:bodyPr lIns="0" tIns="0" rIns="0" bIns="0" anchor="b">
            <a:noAutofit/>
          </a:bodyPr>
          <a:lstStyle>
            <a:lvl1pPr algn="l">
              <a:defRPr sz="5000" b="1">
                <a:solidFill>
                  <a:schemeClr val="bg1"/>
                </a:solidFill>
                <a:latin typeface="+mj-lt"/>
              </a:defRPr>
            </a:lvl1pPr>
          </a:lstStyle>
          <a:p>
            <a:r>
              <a:rPr lang="nl-NL" dirty="0"/>
              <a:t>Klikken om de titelstijl van het model te bewerken</a:t>
            </a:r>
            <a:endParaRPr lang="en-GB" dirty="0"/>
          </a:p>
        </p:txBody>
      </p:sp>
      <p:sp>
        <p:nvSpPr>
          <p:cNvPr id="3" name="Ondertitel 2"/>
          <p:cNvSpPr>
            <a:spLocks noGrp="1"/>
          </p:cNvSpPr>
          <p:nvPr>
            <p:ph type="subTitle" idx="1"/>
          </p:nvPr>
        </p:nvSpPr>
        <p:spPr>
          <a:xfrm>
            <a:off x="684000" y="6030000"/>
            <a:ext cx="8741884" cy="370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 xmlns:a16="http://schemas.microsoft.com/office/drawing/2014/main" id="{42753492-5B0B-4031-B0C1-A74CD59496D1}"/>
              </a:ext>
            </a:extLst>
          </p:cNvPr>
          <p:cNvPicPr>
            <a:picLocks noChangeAspect="1"/>
          </p:cNvPicPr>
          <p:nvPr userDrawn="1"/>
        </p:nvPicPr>
        <p:blipFill>
          <a:blip r:embed="rId3"/>
          <a:stretch>
            <a:fillRect/>
          </a:stretch>
        </p:blipFill>
        <p:spPr>
          <a:xfrm>
            <a:off x="5765929" y="-2"/>
            <a:ext cx="3328141" cy="1255672"/>
          </a:xfrm>
          <a:prstGeom prst="rect">
            <a:avLst/>
          </a:prstGeom>
        </p:spPr>
      </p:pic>
    </p:spTree>
    <p:extLst>
      <p:ext uri="{BB962C8B-B14F-4D97-AF65-F5344CB8AC3E}">
        <p14:creationId xmlns:p14="http://schemas.microsoft.com/office/powerpoint/2010/main" val="2020362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 Rood-Zwart logo">
    <p:spTree>
      <p:nvGrpSpPr>
        <p:cNvPr id="1" name=""/>
        <p:cNvGrpSpPr/>
        <p:nvPr/>
      </p:nvGrpSpPr>
      <p:grpSpPr>
        <a:xfrm>
          <a:off x="0" y="0"/>
          <a:ext cx="0" cy="0"/>
          <a:chOff x="0" y="0"/>
          <a:chExt cx="0" cy="0"/>
        </a:xfrm>
      </p:grpSpPr>
      <p:pic>
        <p:nvPicPr>
          <p:cNvPr id="8" name="Afbeelding 7">
            <a:extLst>
              <a:ext uri="{FF2B5EF4-FFF2-40B4-BE49-F238E27FC236}">
                <a16:creationId xmlns="" xmlns:a16="http://schemas.microsoft.com/office/drawing/2014/main" id="{55039421-DC85-495A-BA3A-A17AD1C11AAC}"/>
              </a:ext>
            </a:extLst>
          </p:cNvPr>
          <p:cNvPicPr>
            <a:picLocks noChangeAspect="1"/>
          </p:cNvPicPr>
          <p:nvPr userDrawn="1"/>
        </p:nvPicPr>
        <p:blipFill>
          <a:blip r:embed="rId2"/>
          <a:stretch>
            <a:fillRect/>
          </a:stretch>
        </p:blipFill>
        <p:spPr>
          <a:xfrm>
            <a:off x="0" y="-3"/>
            <a:ext cx="12192000" cy="6868800"/>
          </a:xfrm>
          <a:prstGeom prst="rect">
            <a:avLst/>
          </a:prstGeom>
        </p:spPr>
      </p:pic>
      <p:sp>
        <p:nvSpPr>
          <p:cNvPr id="2" name="Titel 1"/>
          <p:cNvSpPr>
            <a:spLocks noGrp="1"/>
          </p:cNvSpPr>
          <p:nvPr>
            <p:ph type="ctrTitle" hasCustomPrompt="1"/>
          </p:nvPr>
        </p:nvSpPr>
        <p:spPr>
          <a:xfrm>
            <a:off x="683999" y="5086800"/>
            <a:ext cx="9243772" cy="864000"/>
          </a:xfrm>
        </p:spPr>
        <p:txBody>
          <a:bodyPr lIns="0" tIns="0" rIns="0" bIns="0" anchor="b">
            <a:noAutofit/>
          </a:bodyPr>
          <a:lstStyle>
            <a:lvl1pPr algn="l">
              <a:defRPr sz="5000" b="1">
                <a:solidFill>
                  <a:schemeClr val="bg1"/>
                </a:solidFill>
                <a:latin typeface="+mj-lt"/>
              </a:defRPr>
            </a:lvl1pPr>
          </a:lstStyle>
          <a:p>
            <a:r>
              <a:rPr lang="nl-NL" dirty="0"/>
              <a:t>Klikken om de titelstijl van het model te bewerken</a:t>
            </a:r>
            <a:endParaRPr lang="en-GB" dirty="0"/>
          </a:p>
        </p:txBody>
      </p:sp>
      <p:sp>
        <p:nvSpPr>
          <p:cNvPr id="3" name="Ondertitel 2"/>
          <p:cNvSpPr>
            <a:spLocks noGrp="1"/>
          </p:cNvSpPr>
          <p:nvPr>
            <p:ph type="subTitle" idx="1"/>
          </p:nvPr>
        </p:nvSpPr>
        <p:spPr>
          <a:xfrm>
            <a:off x="684000" y="6030000"/>
            <a:ext cx="8741884" cy="3708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 xmlns:a16="http://schemas.microsoft.com/office/drawing/2014/main" id="{42753492-5B0B-4031-B0C1-A74CD59496D1}"/>
              </a:ext>
            </a:extLst>
          </p:cNvPr>
          <p:cNvPicPr>
            <a:picLocks noChangeAspect="1"/>
          </p:cNvPicPr>
          <p:nvPr userDrawn="1"/>
        </p:nvPicPr>
        <p:blipFill>
          <a:blip r:embed="rId3"/>
          <a:stretch>
            <a:fillRect/>
          </a:stretch>
        </p:blipFill>
        <p:spPr>
          <a:xfrm>
            <a:off x="5765929" y="-2"/>
            <a:ext cx="3328141" cy="1255672"/>
          </a:xfrm>
          <a:prstGeom prst="rect">
            <a:avLst/>
          </a:prstGeom>
        </p:spPr>
      </p:pic>
    </p:spTree>
    <p:extLst>
      <p:ext uri="{BB962C8B-B14F-4D97-AF65-F5344CB8AC3E}">
        <p14:creationId xmlns:p14="http://schemas.microsoft.com/office/powerpoint/2010/main" val="1027513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kolom_Links_Roo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 xmlns:a16="http://schemas.microsoft.com/office/drawing/2014/main"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 xmlns:a16="http://schemas.microsoft.com/office/drawing/2014/main" id="{186C3926-E970-45CA-B03C-61D2123BF77E}"/>
              </a:ext>
            </a:extLst>
          </p:cNvPr>
          <p:cNvPicPr>
            <a:picLocks noChangeAspect="1"/>
          </p:cNvPicPr>
          <p:nvPr userDrawn="1"/>
        </p:nvPicPr>
        <p:blipFill>
          <a:blip r:embed="rId3"/>
          <a:stretch>
            <a:fillRect/>
          </a:stretch>
        </p:blipFill>
        <p:spPr>
          <a:xfrm>
            <a:off x="0" y="7779"/>
            <a:ext cx="12192000" cy="6855619"/>
          </a:xfrm>
          <a:prstGeom prst="rect">
            <a:avLst/>
          </a:prstGeom>
        </p:spPr>
      </p:pic>
      <p:sp>
        <p:nvSpPr>
          <p:cNvPr id="2" name="Titel 1"/>
          <p:cNvSpPr>
            <a:spLocks noGrp="1"/>
          </p:cNvSpPr>
          <p:nvPr>
            <p:ph type="title" hasCustomPrompt="1"/>
          </p:nvPr>
        </p:nvSpPr>
        <p:spPr>
          <a:xfrm>
            <a:off x="984075" y="1254481"/>
            <a:ext cx="4793862" cy="436207"/>
          </a:xfrm>
        </p:spPr>
        <p:txBody>
          <a:bodyPr>
            <a:normAutofit/>
          </a:bodyPr>
          <a:lstStyle>
            <a:lvl1pPr>
              <a:defRPr sz="3200" b="1">
                <a:solidFill>
                  <a:schemeClr val="accent1"/>
                </a:solidFill>
              </a:defRPr>
            </a:lvl1pPr>
          </a:lstStyle>
          <a:p>
            <a:r>
              <a:rPr lang="nl-NL" dirty="0"/>
              <a:t>Koptekst</a:t>
            </a:r>
            <a:endParaRPr lang="en-GB" dirty="0"/>
          </a:p>
        </p:txBody>
      </p:sp>
      <p:sp>
        <p:nvSpPr>
          <p:cNvPr id="3" name="Tijdelijke aanduiding voor tekst 2"/>
          <p:cNvSpPr>
            <a:spLocks noGrp="1"/>
          </p:cNvSpPr>
          <p:nvPr>
            <p:ph type="body" idx="1" hasCustomPrompt="1"/>
          </p:nvPr>
        </p:nvSpPr>
        <p:spPr>
          <a:xfrm>
            <a:off x="984075" y="1905153"/>
            <a:ext cx="4793862" cy="690968"/>
          </a:xfrm>
        </p:spPr>
        <p:txBody>
          <a:bodyPr anchor="t">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Tussenkop</a:t>
            </a:r>
          </a:p>
        </p:txBody>
      </p:sp>
      <p:sp>
        <p:nvSpPr>
          <p:cNvPr id="4" name="Tijdelijke aanduiding voor inhoud 3"/>
          <p:cNvSpPr>
            <a:spLocks noGrp="1"/>
          </p:cNvSpPr>
          <p:nvPr>
            <p:ph sz="half" idx="2"/>
          </p:nvPr>
        </p:nvSpPr>
        <p:spPr>
          <a:xfrm>
            <a:off x="984075" y="2843354"/>
            <a:ext cx="4789344" cy="3346307"/>
          </a:xfrm>
        </p:spPr>
        <p:txBody>
          <a:bodyPr>
            <a:normAutofit/>
          </a:bodyPr>
          <a:lstStyle>
            <a:lvl1pPr marL="0" indent="0">
              <a:buNone/>
              <a:defRPr sz="1500"/>
            </a:lvl1pPr>
            <a:lvl2pPr marL="0" indent="0">
              <a:buNone/>
              <a:defRPr sz="1500"/>
            </a:lvl2pPr>
            <a:lvl3pPr marL="0" indent="0">
              <a:buNone/>
              <a:defRPr sz="1500"/>
            </a:lvl3pPr>
            <a:lvl4pPr marL="0" indent="0">
              <a:buNone/>
              <a:defRPr sz="1500"/>
            </a:lvl4pPr>
            <a:lvl5pPr marL="0" indent="0">
              <a:buNone/>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25/10/2018</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 xmlns:a16="http://schemas.microsoft.com/office/drawing/2014/main" id="{B87F185D-DA47-4808-B1ED-CA869C2F1C27}"/>
              </a:ext>
            </a:extLst>
          </p:cNvPr>
          <p:cNvPicPr>
            <a:picLocks noChangeAspect="1"/>
          </p:cNvPicPr>
          <p:nvPr userDrawn="1"/>
        </p:nvPicPr>
        <p:blipFill>
          <a:blip r:embed="rId4"/>
          <a:stretch>
            <a:fillRect/>
          </a:stretch>
        </p:blipFill>
        <p:spPr>
          <a:xfrm>
            <a:off x="5773419" y="-1191"/>
            <a:ext cx="652218" cy="1255672"/>
          </a:xfrm>
          <a:prstGeom prst="rect">
            <a:avLst/>
          </a:prstGeom>
        </p:spPr>
      </p:pic>
      <p:sp>
        <p:nvSpPr>
          <p:cNvPr id="15" name="Rechthoek 14">
            <a:extLst>
              <a:ext uri="{FF2B5EF4-FFF2-40B4-BE49-F238E27FC236}">
                <a16:creationId xmlns="" xmlns:a16="http://schemas.microsoft.com/office/drawing/2014/main" id="{A6697851-B01A-40EE-B5A8-E3367E678709}"/>
              </a:ext>
            </a:extLst>
          </p:cNvPr>
          <p:cNvSpPr/>
          <p:nvPr userDrawn="1"/>
        </p:nvSpPr>
        <p:spPr>
          <a:xfrm>
            <a:off x="5777937"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558507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koloms_Links_Roo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 xmlns:a16="http://schemas.microsoft.com/office/drawing/2014/main"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 xmlns:a16="http://schemas.microsoft.com/office/drawing/2014/main" id="{186C3926-E970-45CA-B03C-61D2123BF77E}"/>
              </a:ext>
            </a:extLst>
          </p:cNvPr>
          <p:cNvPicPr>
            <a:picLocks noChangeAspect="1"/>
          </p:cNvPicPr>
          <p:nvPr userDrawn="1"/>
        </p:nvPicPr>
        <p:blipFill>
          <a:blip r:embed="rId3"/>
          <a:stretch>
            <a:fillRect/>
          </a:stretch>
        </p:blipFill>
        <p:spPr>
          <a:xfrm>
            <a:off x="0" y="7779"/>
            <a:ext cx="12192000" cy="6855619"/>
          </a:xfrm>
          <a:prstGeom prst="rect">
            <a:avLst/>
          </a:prstGeom>
        </p:spPr>
      </p:pic>
      <p:sp>
        <p:nvSpPr>
          <p:cNvPr id="2" name="Titel 1"/>
          <p:cNvSpPr>
            <a:spLocks noGrp="1"/>
          </p:cNvSpPr>
          <p:nvPr>
            <p:ph type="title" hasCustomPrompt="1"/>
          </p:nvPr>
        </p:nvSpPr>
        <p:spPr>
          <a:xfrm>
            <a:off x="984075" y="1254481"/>
            <a:ext cx="4793862" cy="436207"/>
          </a:xfrm>
        </p:spPr>
        <p:txBody>
          <a:bodyPr>
            <a:normAutofit/>
          </a:bodyPr>
          <a:lstStyle>
            <a:lvl1pPr>
              <a:defRPr sz="3200" b="1">
                <a:solidFill>
                  <a:schemeClr val="accent1"/>
                </a:solidFill>
              </a:defRPr>
            </a:lvl1pPr>
          </a:lstStyle>
          <a:p>
            <a:r>
              <a:rPr lang="nl-NL" dirty="0"/>
              <a:t>Koptekst</a:t>
            </a:r>
            <a:endParaRPr lang="en-GB" dirty="0"/>
          </a:p>
        </p:txBody>
      </p:sp>
      <p:sp>
        <p:nvSpPr>
          <p:cNvPr id="3" name="Tijdelijke aanduiding voor tekst 2"/>
          <p:cNvSpPr>
            <a:spLocks noGrp="1"/>
          </p:cNvSpPr>
          <p:nvPr>
            <p:ph type="body" idx="1" hasCustomPrompt="1"/>
          </p:nvPr>
        </p:nvSpPr>
        <p:spPr>
          <a:xfrm>
            <a:off x="984075" y="1905153"/>
            <a:ext cx="4793862" cy="690968"/>
          </a:xfrm>
        </p:spPr>
        <p:txBody>
          <a:bodyPr anchor="t">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Tussenkop</a:t>
            </a:r>
          </a:p>
        </p:txBody>
      </p:sp>
      <p:sp>
        <p:nvSpPr>
          <p:cNvPr id="4" name="Tijdelijke aanduiding voor inhoud 3"/>
          <p:cNvSpPr>
            <a:spLocks noGrp="1"/>
          </p:cNvSpPr>
          <p:nvPr>
            <p:ph sz="half" idx="2" hasCustomPrompt="1"/>
          </p:nvPr>
        </p:nvSpPr>
        <p:spPr>
          <a:xfrm>
            <a:off x="984075" y="2843354"/>
            <a:ext cx="4789344" cy="3346307"/>
          </a:xfrm>
        </p:spPr>
        <p:txBody>
          <a:bodyPr numCol="1">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25/10/2018</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 xmlns:a16="http://schemas.microsoft.com/office/drawing/2014/main" id="{B87F185D-DA47-4808-B1ED-CA869C2F1C27}"/>
              </a:ext>
            </a:extLst>
          </p:cNvPr>
          <p:cNvPicPr>
            <a:picLocks noChangeAspect="1"/>
          </p:cNvPicPr>
          <p:nvPr userDrawn="1"/>
        </p:nvPicPr>
        <p:blipFill>
          <a:blip r:embed="rId4"/>
          <a:stretch>
            <a:fillRect/>
          </a:stretch>
        </p:blipFill>
        <p:spPr>
          <a:xfrm>
            <a:off x="5773419" y="-1191"/>
            <a:ext cx="652218" cy="1255672"/>
          </a:xfrm>
          <a:prstGeom prst="rect">
            <a:avLst/>
          </a:prstGeom>
        </p:spPr>
      </p:pic>
      <p:sp>
        <p:nvSpPr>
          <p:cNvPr id="15" name="Rechthoek 14">
            <a:extLst>
              <a:ext uri="{FF2B5EF4-FFF2-40B4-BE49-F238E27FC236}">
                <a16:creationId xmlns="" xmlns:a16="http://schemas.microsoft.com/office/drawing/2014/main" id="{A6697851-B01A-40EE-B5A8-E3367E678709}"/>
              </a:ext>
            </a:extLst>
          </p:cNvPr>
          <p:cNvSpPr/>
          <p:nvPr userDrawn="1"/>
        </p:nvSpPr>
        <p:spPr>
          <a:xfrm>
            <a:off x="5777937"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255100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koloms_Opsom_Roo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 xmlns:a16="http://schemas.microsoft.com/office/drawing/2014/main"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 xmlns:a16="http://schemas.microsoft.com/office/drawing/2014/main" id="{186C3926-E970-45CA-B03C-61D2123BF77E}"/>
              </a:ext>
            </a:extLst>
          </p:cNvPr>
          <p:cNvPicPr>
            <a:picLocks noChangeAspect="1"/>
          </p:cNvPicPr>
          <p:nvPr userDrawn="1"/>
        </p:nvPicPr>
        <p:blipFill>
          <a:blip r:embed="rId3"/>
          <a:stretch>
            <a:fillRect/>
          </a:stretch>
        </p:blipFill>
        <p:spPr>
          <a:xfrm>
            <a:off x="0" y="7779"/>
            <a:ext cx="12192000" cy="6855619"/>
          </a:xfrm>
          <a:prstGeom prst="rect">
            <a:avLst/>
          </a:prstGeom>
        </p:spPr>
      </p:pic>
      <p:sp>
        <p:nvSpPr>
          <p:cNvPr id="2" name="Titel 1"/>
          <p:cNvSpPr>
            <a:spLocks noGrp="1"/>
          </p:cNvSpPr>
          <p:nvPr>
            <p:ph type="title" hasCustomPrompt="1"/>
          </p:nvPr>
        </p:nvSpPr>
        <p:spPr>
          <a:xfrm>
            <a:off x="984075" y="1254481"/>
            <a:ext cx="4793862" cy="436207"/>
          </a:xfrm>
        </p:spPr>
        <p:txBody>
          <a:bodyPr>
            <a:normAutofit/>
          </a:bodyPr>
          <a:lstStyle>
            <a:lvl1pPr>
              <a:defRPr sz="3200" b="1">
                <a:solidFill>
                  <a:schemeClr val="accent1"/>
                </a:solidFill>
              </a:defRPr>
            </a:lvl1pPr>
          </a:lstStyle>
          <a:p>
            <a:r>
              <a:rPr lang="nl-NL" dirty="0"/>
              <a:t>Koptekst</a:t>
            </a:r>
            <a:endParaRPr lang="en-GB" dirty="0"/>
          </a:p>
        </p:txBody>
      </p:sp>
      <p:sp>
        <p:nvSpPr>
          <p:cNvPr id="3" name="Tijdelijke aanduiding voor tekst 2"/>
          <p:cNvSpPr>
            <a:spLocks noGrp="1"/>
          </p:cNvSpPr>
          <p:nvPr>
            <p:ph type="body" idx="1" hasCustomPrompt="1"/>
          </p:nvPr>
        </p:nvSpPr>
        <p:spPr>
          <a:xfrm>
            <a:off x="984075" y="1905153"/>
            <a:ext cx="4793862" cy="690968"/>
          </a:xfrm>
        </p:spPr>
        <p:txBody>
          <a:bodyPr anchor="t">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Tussenkop</a:t>
            </a:r>
          </a:p>
        </p:txBody>
      </p:sp>
      <p:sp>
        <p:nvSpPr>
          <p:cNvPr id="4" name="Tijdelijke aanduiding voor inhoud 3"/>
          <p:cNvSpPr>
            <a:spLocks noGrp="1"/>
          </p:cNvSpPr>
          <p:nvPr>
            <p:ph sz="half" idx="2" hasCustomPrompt="1"/>
          </p:nvPr>
        </p:nvSpPr>
        <p:spPr>
          <a:xfrm>
            <a:off x="984075" y="2843354"/>
            <a:ext cx="4789344"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25/10/2018</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 xmlns:a16="http://schemas.microsoft.com/office/drawing/2014/main" id="{B87F185D-DA47-4808-B1ED-CA869C2F1C27}"/>
              </a:ext>
            </a:extLst>
          </p:cNvPr>
          <p:cNvPicPr>
            <a:picLocks noChangeAspect="1"/>
          </p:cNvPicPr>
          <p:nvPr userDrawn="1"/>
        </p:nvPicPr>
        <p:blipFill>
          <a:blip r:embed="rId4"/>
          <a:stretch>
            <a:fillRect/>
          </a:stretch>
        </p:blipFill>
        <p:spPr>
          <a:xfrm>
            <a:off x="5773419" y="-1191"/>
            <a:ext cx="652218" cy="1255672"/>
          </a:xfrm>
          <a:prstGeom prst="rect">
            <a:avLst/>
          </a:prstGeom>
        </p:spPr>
      </p:pic>
      <p:sp>
        <p:nvSpPr>
          <p:cNvPr id="15" name="Rechthoek 14">
            <a:extLst>
              <a:ext uri="{FF2B5EF4-FFF2-40B4-BE49-F238E27FC236}">
                <a16:creationId xmlns="" xmlns:a16="http://schemas.microsoft.com/office/drawing/2014/main" id="{A6697851-B01A-40EE-B5A8-E3367E678709}"/>
              </a:ext>
            </a:extLst>
          </p:cNvPr>
          <p:cNvSpPr/>
          <p:nvPr userDrawn="1"/>
        </p:nvSpPr>
        <p:spPr>
          <a:xfrm>
            <a:off x="5777937"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406388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Universeel_Rood">
    <p:spTree>
      <p:nvGrpSpPr>
        <p:cNvPr id="1" name=""/>
        <p:cNvGrpSpPr/>
        <p:nvPr/>
      </p:nvGrpSpPr>
      <p:grpSpPr>
        <a:xfrm>
          <a:off x="0" y="0"/>
          <a:ext cx="0" cy="0"/>
          <a:chOff x="0" y="0"/>
          <a:chExt cx="0" cy="0"/>
        </a:xfrm>
      </p:grpSpPr>
      <p:sp>
        <p:nvSpPr>
          <p:cNvPr id="2" name="Titel 1"/>
          <p:cNvSpPr>
            <a:spLocks noGrp="1"/>
          </p:cNvSpPr>
          <p:nvPr>
            <p:ph type="title"/>
          </p:nvPr>
        </p:nvSpPr>
        <p:spPr>
          <a:xfrm>
            <a:off x="838200" y="1439331"/>
            <a:ext cx="10515600" cy="1151288"/>
          </a:xfrm>
        </p:spPr>
        <p:txBody>
          <a:bodyPr/>
          <a:lstStyle>
            <a:lvl1pPr>
              <a:defRPr>
                <a:solidFill>
                  <a:schemeClr val="accent1"/>
                </a:solidFill>
              </a:defRPr>
            </a:lvl1pPr>
          </a:lstStyle>
          <a:p>
            <a:r>
              <a:rPr lang="nl-NL" dirty="0"/>
              <a:t>Klikken om de titelstijl van het model te bewerken</a:t>
            </a:r>
            <a:endParaRPr lang="en-GB" dirty="0"/>
          </a:p>
        </p:txBody>
      </p:sp>
      <p:sp>
        <p:nvSpPr>
          <p:cNvPr id="3" name="Tijdelijke aanduiding voor inhoud 2"/>
          <p:cNvSpPr>
            <a:spLocks noGrp="1"/>
          </p:cNvSpPr>
          <p:nvPr>
            <p:ph idx="1"/>
          </p:nvPr>
        </p:nvSpPr>
        <p:spPr>
          <a:xfrm>
            <a:off x="838200" y="2725556"/>
            <a:ext cx="10515600" cy="363079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7" name="Afbeelding 6">
            <a:extLst>
              <a:ext uri="{FF2B5EF4-FFF2-40B4-BE49-F238E27FC236}">
                <a16:creationId xmlns="" xmlns:a16="http://schemas.microsoft.com/office/drawing/2014/main" id="{D15D8CB9-D09E-4980-976D-D6274CC80B4C}"/>
              </a:ext>
            </a:extLst>
          </p:cNvPr>
          <p:cNvPicPr>
            <a:picLocks noChangeAspect="1"/>
          </p:cNvPicPr>
          <p:nvPr userDrawn="1"/>
        </p:nvPicPr>
        <p:blipFill>
          <a:blip r:embed="rId2"/>
          <a:stretch>
            <a:fillRect/>
          </a:stretch>
        </p:blipFill>
        <p:spPr>
          <a:xfrm>
            <a:off x="5773419" y="-1191"/>
            <a:ext cx="652218" cy="1255672"/>
          </a:xfrm>
          <a:prstGeom prst="rect">
            <a:avLst/>
          </a:prstGeom>
        </p:spPr>
      </p:pic>
      <p:sp>
        <p:nvSpPr>
          <p:cNvPr id="8" name="Rechthoek 7">
            <a:extLst>
              <a:ext uri="{FF2B5EF4-FFF2-40B4-BE49-F238E27FC236}">
                <a16:creationId xmlns="" xmlns:a16="http://schemas.microsoft.com/office/drawing/2014/main" id="{2DE56829-822A-4317-9565-B7A96C95F25B}"/>
              </a:ext>
            </a:extLst>
          </p:cNvPr>
          <p:cNvSpPr/>
          <p:nvPr userDrawn="1"/>
        </p:nvSpPr>
        <p:spPr>
          <a:xfrm>
            <a:off x="5773419"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Afbeelding 10">
            <a:extLst>
              <a:ext uri="{FF2B5EF4-FFF2-40B4-BE49-F238E27FC236}">
                <a16:creationId xmlns="" xmlns:a16="http://schemas.microsoft.com/office/drawing/2014/main" id="{B5905F5A-F8EA-477F-83D8-C227B86B558E}"/>
              </a:ext>
            </a:extLst>
          </p:cNvPr>
          <p:cNvPicPr>
            <a:picLocks noChangeAspect="1"/>
          </p:cNvPicPr>
          <p:nvPr userDrawn="1"/>
        </p:nvPicPr>
        <p:blipFill>
          <a:blip r:embed="rId3"/>
          <a:stretch>
            <a:fillRect/>
          </a:stretch>
        </p:blipFill>
        <p:spPr>
          <a:xfrm>
            <a:off x="0" y="1190"/>
            <a:ext cx="12191999" cy="6855619"/>
          </a:xfrm>
          <a:prstGeom prst="rect">
            <a:avLst/>
          </a:prstGeom>
        </p:spPr>
      </p:pic>
    </p:spTree>
    <p:extLst>
      <p:ext uri="{BB962C8B-B14F-4D97-AF65-F5344CB8AC3E}">
        <p14:creationId xmlns:p14="http://schemas.microsoft.com/office/powerpoint/2010/main" val="148036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ssenblad_Zonder boo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 xmlns:a16="http://schemas.microsoft.com/office/drawing/2014/main"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795937" y="1926000"/>
            <a:ext cx="3146125" cy="1176932"/>
          </a:xfrm>
        </p:spPr>
        <p:txBody>
          <a:bodyPr>
            <a:normAutofit/>
          </a:bodyPr>
          <a:lstStyle>
            <a:lvl1pPr>
              <a:defRPr sz="3200" i="1">
                <a:solidFill>
                  <a:schemeClr val="accent1"/>
                </a:solidFill>
              </a:defRPr>
            </a:lvl1pPr>
          </a:lstStyle>
          <a:p>
            <a:r>
              <a:rPr lang="nl-NL" smtClean="0"/>
              <a:t>Klik om de stijl te bewerken</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25/10/2018</a:t>
            </a:fld>
            <a:endParaRPr lang="en-GB" dirty="0"/>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 xmlns:a16="http://schemas.microsoft.com/office/drawing/2014/main" id="{B87F185D-DA47-4808-B1ED-CA869C2F1C27}"/>
              </a:ext>
            </a:extLst>
          </p:cNvPr>
          <p:cNvPicPr>
            <a:picLocks noChangeAspect="1"/>
          </p:cNvPicPr>
          <p:nvPr userDrawn="1"/>
        </p:nvPicPr>
        <p:blipFill>
          <a:blip r:embed="rId3"/>
          <a:stretch>
            <a:fillRect/>
          </a:stretch>
        </p:blipFill>
        <p:spPr>
          <a:xfrm>
            <a:off x="5773419" y="-1191"/>
            <a:ext cx="652218" cy="1255672"/>
          </a:xfrm>
          <a:prstGeom prst="rect">
            <a:avLst/>
          </a:prstGeom>
        </p:spPr>
      </p:pic>
      <p:sp>
        <p:nvSpPr>
          <p:cNvPr id="15" name="Rechthoek 14">
            <a:extLst>
              <a:ext uri="{FF2B5EF4-FFF2-40B4-BE49-F238E27FC236}">
                <a16:creationId xmlns="" xmlns:a16="http://schemas.microsoft.com/office/drawing/2014/main" id="{1EBA9D2B-2690-4670-A954-DD1474C01CF8}"/>
              </a:ext>
            </a:extLst>
          </p:cNvPr>
          <p:cNvSpPr/>
          <p:nvPr userDrawn="1"/>
        </p:nvSpPr>
        <p:spPr>
          <a:xfrm>
            <a:off x="5773419" y="6554950"/>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915882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koloms_Breed_Opsom_Rood">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 xmlns:a16="http://schemas.microsoft.com/office/drawing/2014/main"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984075" y="1254481"/>
            <a:ext cx="4793862" cy="436207"/>
          </a:xfrm>
        </p:spPr>
        <p:txBody>
          <a:bodyPr>
            <a:normAutofit/>
          </a:bodyPr>
          <a:lstStyle>
            <a:lvl1pPr>
              <a:defRPr sz="3200" b="1">
                <a:solidFill>
                  <a:schemeClr val="accent1"/>
                </a:solidFill>
              </a:defRPr>
            </a:lvl1pPr>
          </a:lstStyle>
          <a:p>
            <a:r>
              <a:rPr lang="nl-NL" dirty="0"/>
              <a:t>Koptekst</a:t>
            </a:r>
            <a:endParaRPr lang="en-GB" dirty="0"/>
          </a:p>
        </p:txBody>
      </p:sp>
      <p:sp>
        <p:nvSpPr>
          <p:cNvPr id="3" name="Tijdelijke aanduiding voor tekst 2"/>
          <p:cNvSpPr>
            <a:spLocks noGrp="1"/>
          </p:cNvSpPr>
          <p:nvPr>
            <p:ph type="body" idx="1" hasCustomPrompt="1"/>
          </p:nvPr>
        </p:nvSpPr>
        <p:spPr>
          <a:xfrm>
            <a:off x="984075" y="1905153"/>
            <a:ext cx="4793862" cy="690968"/>
          </a:xfrm>
        </p:spPr>
        <p:txBody>
          <a:bodyPr anchor="t">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Tussenkop</a:t>
            </a:r>
          </a:p>
        </p:txBody>
      </p:sp>
      <p:sp>
        <p:nvSpPr>
          <p:cNvPr id="4" name="Tijdelijke aanduiding voor inhoud 3"/>
          <p:cNvSpPr>
            <a:spLocks noGrp="1"/>
          </p:cNvSpPr>
          <p:nvPr>
            <p:ph sz="half" idx="2" hasCustomPrompt="1"/>
          </p:nvPr>
        </p:nvSpPr>
        <p:spPr>
          <a:xfrm>
            <a:off x="984075" y="2843354"/>
            <a:ext cx="10230906"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25/10/2018</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 xmlns:a16="http://schemas.microsoft.com/office/drawing/2014/main" id="{B87F185D-DA47-4808-B1ED-CA869C2F1C27}"/>
              </a:ext>
            </a:extLst>
          </p:cNvPr>
          <p:cNvPicPr>
            <a:picLocks noChangeAspect="1"/>
          </p:cNvPicPr>
          <p:nvPr userDrawn="1"/>
        </p:nvPicPr>
        <p:blipFill>
          <a:blip r:embed="rId2"/>
          <a:stretch>
            <a:fillRect/>
          </a:stretch>
        </p:blipFill>
        <p:spPr>
          <a:xfrm>
            <a:off x="5773419" y="-1191"/>
            <a:ext cx="652218" cy="1255672"/>
          </a:xfrm>
          <a:prstGeom prst="rect">
            <a:avLst/>
          </a:prstGeom>
        </p:spPr>
      </p:pic>
      <p:sp>
        <p:nvSpPr>
          <p:cNvPr id="15" name="Rechthoek 14">
            <a:extLst>
              <a:ext uri="{FF2B5EF4-FFF2-40B4-BE49-F238E27FC236}">
                <a16:creationId xmlns="" xmlns:a16="http://schemas.microsoft.com/office/drawing/2014/main" id="{A6697851-B01A-40EE-B5A8-E3367E678709}"/>
              </a:ext>
            </a:extLst>
          </p:cNvPr>
          <p:cNvSpPr/>
          <p:nvPr userDrawn="1"/>
        </p:nvSpPr>
        <p:spPr>
          <a:xfrm>
            <a:off x="5777937"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Afbeelding 5">
            <a:extLst>
              <a:ext uri="{FF2B5EF4-FFF2-40B4-BE49-F238E27FC236}">
                <a16:creationId xmlns="" xmlns:a16="http://schemas.microsoft.com/office/drawing/2014/main" id="{EE732A1F-741A-4BE5-9CED-BFCF9F08C5CB}"/>
              </a:ext>
            </a:extLst>
          </p:cNvPr>
          <p:cNvPicPr>
            <a:picLocks noChangeAspect="1"/>
          </p:cNvPicPr>
          <p:nvPr userDrawn="1"/>
        </p:nvPicPr>
        <p:blipFill>
          <a:blip r:embed="rId3"/>
          <a:stretch>
            <a:fillRect/>
          </a:stretch>
        </p:blipFill>
        <p:spPr>
          <a:xfrm>
            <a:off x="0" y="1190"/>
            <a:ext cx="12191999" cy="6855619"/>
          </a:xfrm>
          <a:prstGeom prst="rect">
            <a:avLst/>
          </a:prstGeom>
        </p:spPr>
      </p:pic>
    </p:spTree>
    <p:extLst>
      <p:ext uri="{BB962C8B-B14F-4D97-AF65-F5344CB8AC3E}">
        <p14:creationId xmlns:p14="http://schemas.microsoft.com/office/powerpoint/2010/main" val="4175727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ussenblad_Roo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 xmlns:a16="http://schemas.microsoft.com/office/drawing/2014/main"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795937" y="1926000"/>
            <a:ext cx="3146125" cy="1176932"/>
          </a:xfrm>
        </p:spPr>
        <p:txBody>
          <a:bodyPr>
            <a:normAutofit/>
          </a:bodyPr>
          <a:lstStyle>
            <a:lvl1pPr>
              <a:defRPr sz="3200" i="1">
                <a:solidFill>
                  <a:schemeClr val="accent1"/>
                </a:solidFill>
              </a:defRPr>
            </a:lvl1pPr>
          </a:lstStyle>
          <a:p>
            <a:r>
              <a:rPr lang="nl-NL" dirty="0"/>
              <a:t>Klikken om de titelstijl van het model te bewerken</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25/10/2018</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 xmlns:a16="http://schemas.microsoft.com/office/drawing/2014/main" id="{B87F185D-DA47-4808-B1ED-CA869C2F1C27}"/>
              </a:ext>
            </a:extLst>
          </p:cNvPr>
          <p:cNvPicPr>
            <a:picLocks noChangeAspect="1"/>
          </p:cNvPicPr>
          <p:nvPr userDrawn="1"/>
        </p:nvPicPr>
        <p:blipFill>
          <a:blip r:embed="rId3"/>
          <a:stretch>
            <a:fillRect/>
          </a:stretch>
        </p:blipFill>
        <p:spPr>
          <a:xfrm>
            <a:off x="5773419" y="-1191"/>
            <a:ext cx="652218" cy="1255672"/>
          </a:xfrm>
          <a:prstGeom prst="rect">
            <a:avLst/>
          </a:prstGeom>
        </p:spPr>
      </p:pic>
      <p:pic>
        <p:nvPicPr>
          <p:cNvPr id="11" name="Afbeelding 10">
            <a:extLst>
              <a:ext uri="{FF2B5EF4-FFF2-40B4-BE49-F238E27FC236}">
                <a16:creationId xmlns="" xmlns:a16="http://schemas.microsoft.com/office/drawing/2014/main" id="{186C3926-E970-45CA-B03C-61D2123BF77E}"/>
              </a:ext>
            </a:extLst>
          </p:cNvPr>
          <p:cNvPicPr>
            <a:picLocks noChangeAspect="1"/>
          </p:cNvPicPr>
          <p:nvPr userDrawn="1"/>
        </p:nvPicPr>
        <p:blipFill>
          <a:blip r:embed="rId4"/>
          <a:stretch>
            <a:fillRect/>
          </a:stretch>
        </p:blipFill>
        <p:spPr>
          <a:xfrm>
            <a:off x="1269" y="-2383"/>
            <a:ext cx="12191999" cy="6868800"/>
          </a:xfrm>
          <a:prstGeom prst="rect">
            <a:avLst/>
          </a:prstGeom>
        </p:spPr>
      </p:pic>
      <p:sp>
        <p:nvSpPr>
          <p:cNvPr id="15" name="Rechthoek 14">
            <a:extLst>
              <a:ext uri="{FF2B5EF4-FFF2-40B4-BE49-F238E27FC236}">
                <a16:creationId xmlns="" xmlns:a16="http://schemas.microsoft.com/office/drawing/2014/main" id="{1EBA9D2B-2690-4670-A954-DD1474C01CF8}"/>
              </a:ext>
            </a:extLst>
          </p:cNvPr>
          <p:cNvSpPr/>
          <p:nvPr userDrawn="1"/>
        </p:nvSpPr>
        <p:spPr>
          <a:xfrm>
            <a:off x="5773419" y="6554950"/>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983232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ussenblad_Rood_Wi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 xmlns:a16="http://schemas.microsoft.com/office/drawing/2014/main" id="{8AA26FD7-F931-4858-BF0C-6833B0CC85E3}"/>
              </a:ext>
            </a:extLst>
          </p:cNvPr>
          <p:cNvSpPr/>
          <p:nvPr userDrawn="1"/>
        </p:nvSpPr>
        <p:spPr>
          <a:xfrm>
            <a:off x="0" y="0"/>
            <a:ext cx="6094800" cy="68568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25/10/2018</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1" name="Afbeelding 10">
            <a:extLst>
              <a:ext uri="{FF2B5EF4-FFF2-40B4-BE49-F238E27FC236}">
                <a16:creationId xmlns="" xmlns:a16="http://schemas.microsoft.com/office/drawing/2014/main" id="{186C3926-E970-45CA-B03C-61D2123BF77E}"/>
              </a:ext>
            </a:extLst>
          </p:cNvPr>
          <p:cNvPicPr>
            <a:picLocks noChangeAspect="1"/>
          </p:cNvPicPr>
          <p:nvPr userDrawn="1"/>
        </p:nvPicPr>
        <p:blipFill>
          <a:blip r:embed="rId3"/>
          <a:stretch>
            <a:fillRect/>
          </a:stretch>
        </p:blipFill>
        <p:spPr>
          <a:xfrm>
            <a:off x="-8308" y="0"/>
            <a:ext cx="12189833" cy="6868800"/>
          </a:xfrm>
          <a:prstGeom prst="rect">
            <a:avLst/>
          </a:prstGeom>
        </p:spPr>
      </p:pic>
      <p:sp>
        <p:nvSpPr>
          <p:cNvPr id="14" name="Rechthoek 13">
            <a:extLst>
              <a:ext uri="{FF2B5EF4-FFF2-40B4-BE49-F238E27FC236}">
                <a16:creationId xmlns="" xmlns:a16="http://schemas.microsoft.com/office/drawing/2014/main" id="{26A16294-9CD3-4EB7-90E6-B7E9CD91D8E8}"/>
              </a:ext>
            </a:extLst>
          </p:cNvPr>
          <p:cNvSpPr/>
          <p:nvPr userDrawn="1"/>
        </p:nvSpPr>
        <p:spPr>
          <a:xfrm>
            <a:off x="5773419" y="6545409"/>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796400" y="5544000"/>
            <a:ext cx="5295194" cy="827109"/>
          </a:xfrm>
        </p:spPr>
        <p:txBody>
          <a:bodyPr>
            <a:noAutofit/>
          </a:bodyPr>
          <a:lstStyle>
            <a:lvl1pPr>
              <a:defRPr sz="4800" b="1" i="0">
                <a:solidFill>
                  <a:schemeClr val="accent4"/>
                </a:solidFill>
              </a:defRPr>
            </a:lvl1pPr>
          </a:lstStyle>
          <a:p>
            <a:r>
              <a:rPr lang="nl-NL" dirty="0"/>
              <a:t>Klikken om de titelstijl van het model te bewerken</a:t>
            </a:r>
            <a:endParaRPr lang="en-GB" dirty="0"/>
          </a:p>
        </p:txBody>
      </p:sp>
      <p:pic>
        <p:nvPicPr>
          <p:cNvPr id="13" name="Afbeelding 12">
            <a:extLst>
              <a:ext uri="{FF2B5EF4-FFF2-40B4-BE49-F238E27FC236}">
                <a16:creationId xmlns="" xmlns:a16="http://schemas.microsoft.com/office/drawing/2014/main" id="{B87F185D-DA47-4808-B1ED-CA869C2F1C27}"/>
              </a:ext>
            </a:extLst>
          </p:cNvPr>
          <p:cNvPicPr>
            <a:picLocks noChangeAspect="1"/>
          </p:cNvPicPr>
          <p:nvPr userDrawn="1"/>
        </p:nvPicPr>
        <p:blipFill>
          <a:blip r:embed="rId4"/>
          <a:stretch>
            <a:fillRect/>
          </a:stretch>
        </p:blipFill>
        <p:spPr>
          <a:xfrm>
            <a:off x="5776999" y="0"/>
            <a:ext cx="652218" cy="1255672"/>
          </a:xfrm>
          <a:prstGeom prst="rect">
            <a:avLst/>
          </a:prstGeom>
        </p:spPr>
      </p:pic>
    </p:spTree>
    <p:extLst>
      <p:ext uri="{BB962C8B-B14F-4D97-AF65-F5344CB8AC3E}">
        <p14:creationId xmlns:p14="http://schemas.microsoft.com/office/powerpoint/2010/main" val="2689026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ind Rood-Wit logo">
    <p:spTree>
      <p:nvGrpSpPr>
        <p:cNvPr id="1" name=""/>
        <p:cNvGrpSpPr/>
        <p:nvPr/>
      </p:nvGrpSpPr>
      <p:grpSpPr>
        <a:xfrm>
          <a:off x="0" y="0"/>
          <a:ext cx="0" cy="0"/>
          <a:chOff x="0" y="0"/>
          <a:chExt cx="0" cy="0"/>
        </a:xfrm>
      </p:grpSpPr>
      <p:pic>
        <p:nvPicPr>
          <p:cNvPr id="8" name="Afbeelding 7">
            <a:extLst>
              <a:ext uri="{FF2B5EF4-FFF2-40B4-BE49-F238E27FC236}">
                <a16:creationId xmlns="" xmlns:a16="http://schemas.microsoft.com/office/drawing/2014/main" id="{55039421-DC85-495A-BA3A-A17AD1C11AAC}"/>
              </a:ext>
            </a:extLst>
          </p:cNvPr>
          <p:cNvPicPr>
            <a:picLocks noChangeAspect="1"/>
          </p:cNvPicPr>
          <p:nvPr userDrawn="1"/>
        </p:nvPicPr>
        <p:blipFill>
          <a:blip r:embed="rId2"/>
          <a:stretch>
            <a:fillRect/>
          </a:stretch>
        </p:blipFill>
        <p:spPr>
          <a:xfrm>
            <a:off x="0" y="-1"/>
            <a:ext cx="12192000" cy="6868800"/>
          </a:xfrm>
          <a:prstGeom prst="rect">
            <a:avLst/>
          </a:prstGeom>
        </p:spPr>
      </p:pic>
      <p:sp>
        <p:nvSpPr>
          <p:cNvPr id="2" name="Titel 1"/>
          <p:cNvSpPr>
            <a:spLocks noGrp="1"/>
          </p:cNvSpPr>
          <p:nvPr>
            <p:ph type="ctrTitle" hasCustomPrompt="1"/>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dirty="0"/>
              <a:t>Afsluittekst</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 xmlns:a16="http://schemas.microsoft.com/office/drawing/2014/main" id="{42753492-5B0B-4031-B0C1-A74CD59496D1}"/>
              </a:ext>
            </a:extLst>
          </p:cNvPr>
          <p:cNvPicPr>
            <a:picLocks noChangeAspect="1"/>
          </p:cNvPicPr>
          <p:nvPr userDrawn="1"/>
        </p:nvPicPr>
        <p:blipFill>
          <a:blip r:embed="rId3"/>
          <a:stretch>
            <a:fillRect/>
          </a:stretch>
        </p:blipFill>
        <p:spPr>
          <a:xfrm>
            <a:off x="5765929" y="-2"/>
            <a:ext cx="3328141" cy="1255672"/>
          </a:xfrm>
          <a:prstGeom prst="rect">
            <a:avLst/>
          </a:prstGeom>
        </p:spPr>
      </p:pic>
    </p:spTree>
    <p:extLst>
      <p:ext uri="{BB962C8B-B14F-4D97-AF65-F5344CB8AC3E}">
        <p14:creationId xmlns:p14="http://schemas.microsoft.com/office/powerpoint/2010/main" val="4163540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ind Rood-Zwart logo">
    <p:spTree>
      <p:nvGrpSpPr>
        <p:cNvPr id="1" name=""/>
        <p:cNvGrpSpPr/>
        <p:nvPr/>
      </p:nvGrpSpPr>
      <p:grpSpPr>
        <a:xfrm>
          <a:off x="0" y="0"/>
          <a:ext cx="0" cy="0"/>
          <a:chOff x="0" y="0"/>
          <a:chExt cx="0" cy="0"/>
        </a:xfrm>
      </p:grpSpPr>
      <p:pic>
        <p:nvPicPr>
          <p:cNvPr id="8" name="Afbeelding 7">
            <a:extLst>
              <a:ext uri="{FF2B5EF4-FFF2-40B4-BE49-F238E27FC236}">
                <a16:creationId xmlns="" xmlns:a16="http://schemas.microsoft.com/office/drawing/2014/main" id="{55039421-DC85-495A-BA3A-A17AD1C11AAC}"/>
              </a:ext>
            </a:extLst>
          </p:cNvPr>
          <p:cNvPicPr>
            <a:picLocks noChangeAspect="1"/>
          </p:cNvPicPr>
          <p:nvPr userDrawn="1"/>
        </p:nvPicPr>
        <p:blipFill>
          <a:blip r:embed="rId2"/>
          <a:stretch>
            <a:fillRect/>
          </a:stretch>
        </p:blipFill>
        <p:spPr>
          <a:xfrm>
            <a:off x="2168" y="0"/>
            <a:ext cx="12189832" cy="6868800"/>
          </a:xfrm>
          <a:prstGeom prst="rect">
            <a:avLst/>
          </a:prstGeom>
        </p:spPr>
      </p:pic>
      <p:sp>
        <p:nvSpPr>
          <p:cNvPr id="2" name="Titel 1"/>
          <p:cNvSpPr>
            <a:spLocks noGrp="1"/>
          </p:cNvSpPr>
          <p:nvPr>
            <p:ph type="ctrTitle" hasCustomPrompt="1"/>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dirty="0"/>
              <a:t>Afsluittekst</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 xmlns:a16="http://schemas.microsoft.com/office/drawing/2014/main" id="{42753492-5B0B-4031-B0C1-A74CD59496D1}"/>
              </a:ext>
            </a:extLst>
          </p:cNvPr>
          <p:cNvPicPr>
            <a:picLocks noChangeAspect="1"/>
          </p:cNvPicPr>
          <p:nvPr userDrawn="1"/>
        </p:nvPicPr>
        <p:blipFill>
          <a:blip r:embed="rId3"/>
          <a:stretch>
            <a:fillRect/>
          </a:stretch>
        </p:blipFill>
        <p:spPr>
          <a:xfrm>
            <a:off x="5765929" y="-2"/>
            <a:ext cx="3328141" cy="1255672"/>
          </a:xfrm>
          <a:prstGeom prst="rect">
            <a:avLst/>
          </a:prstGeom>
        </p:spPr>
      </p:pic>
    </p:spTree>
    <p:extLst>
      <p:ext uri="{BB962C8B-B14F-4D97-AF65-F5344CB8AC3E}">
        <p14:creationId xmlns:p14="http://schemas.microsoft.com/office/powerpoint/2010/main" val="679039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el Wit logo">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smtClean="0"/>
              <a:t>Klik om de stijl te bewerken</a:t>
            </a:r>
            <a:endParaRPr lang="en-GB" dirty="0"/>
          </a:p>
        </p:txBody>
      </p:sp>
      <p:sp>
        <p:nvSpPr>
          <p:cNvPr id="3" name="Ondertitel 2"/>
          <p:cNvSpPr>
            <a:spLocks noGrp="1"/>
          </p:cNvSpPr>
          <p:nvPr>
            <p:ph type="subTitle" idx="1"/>
          </p:nvPr>
        </p:nvSpPr>
        <p:spPr>
          <a:xfrm>
            <a:off x="684000"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GB" dirty="0"/>
          </a:p>
        </p:txBody>
      </p:sp>
      <p:sp>
        <p:nvSpPr>
          <p:cNvPr id="5" name="Tijdelijke aanduiding voor datum 3"/>
          <p:cNvSpPr>
            <a:spLocks noGrp="1"/>
          </p:cNvSpPr>
          <p:nvPr>
            <p:ph type="dt" sz="half" idx="10"/>
          </p:nvPr>
        </p:nvSpPr>
        <p:spPr/>
        <p:txBody>
          <a:bodyPr/>
          <a:lstStyle>
            <a:lvl1pPr>
              <a:defRPr/>
            </a:lvl1pPr>
          </a:lstStyle>
          <a:p>
            <a:pPr>
              <a:defRPr/>
            </a:pPr>
            <a:fld id="{55C2FC06-83F4-4584-8FCA-7744D411AAA8}" type="datetimeFigureOut">
              <a:rPr lang="en-GB"/>
              <a:pPr>
                <a:defRPr/>
              </a:pPr>
              <a:t>25/10/2018</a:t>
            </a:fld>
            <a:endParaRPr lang="en-GB"/>
          </a:p>
        </p:txBody>
      </p:sp>
      <p:sp>
        <p:nvSpPr>
          <p:cNvPr id="6" name="Tijdelijke aanduiding voor voettekst 4"/>
          <p:cNvSpPr>
            <a:spLocks noGrp="1"/>
          </p:cNvSpPr>
          <p:nvPr>
            <p:ph type="ftr" sz="quarter" idx="11"/>
          </p:nvPr>
        </p:nvSpPr>
        <p:spPr/>
        <p:txBody>
          <a:bodyPr/>
          <a:lstStyle>
            <a:lvl1pPr>
              <a:defRPr/>
            </a:lvl1pPr>
          </a:lstStyle>
          <a:p>
            <a:pPr>
              <a:defRPr/>
            </a:pP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9D00C6DF-5ED7-4E5D-A410-C61A0FBCF9B0}" type="slidenum">
              <a:rPr lang="en-GB"/>
              <a:pPr>
                <a:defRPr/>
              </a:pPr>
              <a:t>‹nr.›</a:t>
            </a:fld>
            <a:endParaRPr lang="en-GB"/>
          </a:p>
        </p:txBody>
      </p:sp>
    </p:spTree>
    <p:extLst>
      <p:ext uri="{BB962C8B-B14F-4D97-AF65-F5344CB8AC3E}">
        <p14:creationId xmlns:p14="http://schemas.microsoft.com/office/powerpoint/2010/main" val="2878900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 Zwart logo">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smtClean="0"/>
              <a:t>Klik om de stijl te bewerken</a:t>
            </a:r>
            <a:endParaRPr lang="en-GB" dirty="0"/>
          </a:p>
        </p:txBody>
      </p:sp>
      <p:sp>
        <p:nvSpPr>
          <p:cNvPr id="3" name="Ondertitel 2"/>
          <p:cNvSpPr>
            <a:spLocks noGrp="1"/>
          </p:cNvSpPr>
          <p:nvPr>
            <p:ph type="subTitle" idx="1"/>
          </p:nvPr>
        </p:nvSpPr>
        <p:spPr>
          <a:xfrm>
            <a:off x="684000"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GB" dirty="0"/>
          </a:p>
        </p:txBody>
      </p:sp>
      <p:sp>
        <p:nvSpPr>
          <p:cNvPr id="5" name="Tijdelijke aanduiding voor datum 3"/>
          <p:cNvSpPr>
            <a:spLocks noGrp="1"/>
          </p:cNvSpPr>
          <p:nvPr>
            <p:ph type="dt" sz="half" idx="10"/>
          </p:nvPr>
        </p:nvSpPr>
        <p:spPr/>
        <p:txBody>
          <a:bodyPr/>
          <a:lstStyle>
            <a:lvl1pPr>
              <a:defRPr/>
            </a:lvl1pPr>
          </a:lstStyle>
          <a:p>
            <a:pPr>
              <a:defRPr/>
            </a:pPr>
            <a:fld id="{6F930F8C-1E71-4928-A57F-4543ECC2D0BC}" type="datetimeFigureOut">
              <a:rPr lang="en-GB"/>
              <a:pPr>
                <a:defRPr/>
              </a:pPr>
              <a:t>25/10/2018</a:t>
            </a:fld>
            <a:endParaRPr lang="en-GB"/>
          </a:p>
        </p:txBody>
      </p:sp>
      <p:sp>
        <p:nvSpPr>
          <p:cNvPr id="6" name="Tijdelijke aanduiding voor voettekst 4"/>
          <p:cNvSpPr>
            <a:spLocks noGrp="1"/>
          </p:cNvSpPr>
          <p:nvPr>
            <p:ph type="ftr" sz="quarter" idx="11"/>
          </p:nvPr>
        </p:nvSpPr>
        <p:spPr/>
        <p:txBody>
          <a:bodyPr/>
          <a:lstStyle>
            <a:lvl1pPr>
              <a:defRPr/>
            </a:lvl1pPr>
          </a:lstStyle>
          <a:p>
            <a:pPr>
              <a:defRPr/>
            </a:pPr>
            <a:endParaRPr lang="en-GB"/>
          </a:p>
        </p:txBody>
      </p:sp>
      <p:sp>
        <p:nvSpPr>
          <p:cNvPr id="7" name="Tijdelijke aanduiding voor dianummer 5"/>
          <p:cNvSpPr>
            <a:spLocks noGrp="1"/>
          </p:cNvSpPr>
          <p:nvPr>
            <p:ph type="sldNum" sz="quarter" idx="12"/>
          </p:nvPr>
        </p:nvSpPr>
        <p:spPr/>
        <p:txBody>
          <a:bodyPr/>
          <a:lstStyle>
            <a:lvl1pPr>
              <a:defRPr/>
            </a:lvl1pPr>
          </a:lstStyle>
          <a:p>
            <a:pPr>
              <a:defRPr/>
            </a:pPr>
            <a:fld id="{4190140D-BAFD-43CC-A75B-B5C11ED87C81}" type="slidenum">
              <a:rPr lang="en-GB"/>
              <a:pPr>
                <a:defRPr/>
              </a:pPr>
              <a:t>‹nr.›</a:t>
            </a:fld>
            <a:endParaRPr lang="en-GB"/>
          </a:p>
        </p:txBody>
      </p:sp>
    </p:spTree>
    <p:extLst>
      <p:ext uri="{BB962C8B-B14F-4D97-AF65-F5344CB8AC3E}">
        <p14:creationId xmlns:p14="http://schemas.microsoft.com/office/powerpoint/2010/main" val="2768252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ussenblad_Zonder boo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a:extLst>
              <a:ext uri="{FF2B5EF4-FFF2-40B4-BE49-F238E27FC236}"/>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white"/>
              </a:solidFill>
            </a:endParaRPr>
          </a:p>
        </p:txBody>
      </p:sp>
      <p:pic>
        <p:nvPicPr>
          <p:cNvPr id="4"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extLst>
          </p:cNvPr>
          <p:cNvSpPr/>
          <p:nvPr userDrawn="1"/>
        </p:nvSpPr>
        <p:spPr>
          <a:xfrm>
            <a:off x="5773738" y="6554788"/>
            <a:ext cx="647700" cy="3175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prstClr val="white"/>
              </a:solidFill>
            </a:endParaRPr>
          </a:p>
        </p:txBody>
      </p:sp>
      <p:sp>
        <p:nvSpPr>
          <p:cNvPr id="2" name="Titel 1"/>
          <p:cNvSpPr>
            <a:spLocks noGrp="1"/>
          </p:cNvSpPr>
          <p:nvPr>
            <p:ph type="title"/>
          </p:nvPr>
        </p:nvSpPr>
        <p:spPr>
          <a:xfrm>
            <a:off x="1795937" y="1926000"/>
            <a:ext cx="3146125" cy="1176932"/>
          </a:xfrm>
        </p:spPr>
        <p:txBody>
          <a:bodyPr>
            <a:normAutofit/>
          </a:bodyPr>
          <a:lstStyle>
            <a:lvl1pPr>
              <a:defRPr sz="3200" i="1">
                <a:solidFill>
                  <a:schemeClr val="accent1"/>
                </a:solidFill>
              </a:defRPr>
            </a:lvl1pPr>
          </a:lstStyle>
          <a:p>
            <a:r>
              <a:rPr lang="nl-NL" smtClean="0"/>
              <a:t>Klik om de stijl te bewerken</a:t>
            </a:r>
            <a:endParaRPr lang="en-GB" dirty="0"/>
          </a:p>
        </p:txBody>
      </p:sp>
      <p:sp>
        <p:nvSpPr>
          <p:cNvPr id="6" name="Tijdelijke aanduiding voor datum 6"/>
          <p:cNvSpPr>
            <a:spLocks noGrp="1"/>
          </p:cNvSpPr>
          <p:nvPr>
            <p:ph type="dt" sz="half" idx="10"/>
          </p:nvPr>
        </p:nvSpPr>
        <p:spPr/>
        <p:txBody>
          <a:bodyPr/>
          <a:lstStyle>
            <a:lvl1pPr>
              <a:defRPr/>
            </a:lvl1pPr>
          </a:lstStyle>
          <a:p>
            <a:pPr>
              <a:defRPr/>
            </a:pPr>
            <a:fld id="{4D6DD24D-5516-4E2A-9A98-C4225C21DABE}" type="datetimeFigureOut">
              <a:rPr lang="en-GB"/>
              <a:pPr>
                <a:defRPr/>
              </a:pPr>
              <a:t>25/10/2018</a:t>
            </a:fld>
            <a:endParaRPr lang="en-GB" dirty="0"/>
          </a:p>
        </p:txBody>
      </p:sp>
      <p:sp>
        <p:nvSpPr>
          <p:cNvPr id="7" name="Tijdelijke aanduiding voor voettekst 7"/>
          <p:cNvSpPr>
            <a:spLocks noGrp="1"/>
          </p:cNvSpPr>
          <p:nvPr>
            <p:ph type="ftr" sz="quarter" idx="11"/>
          </p:nvPr>
        </p:nvSpPr>
        <p:spPr/>
        <p:txBody>
          <a:bodyPr/>
          <a:lstStyle>
            <a:lvl1pPr>
              <a:defRPr/>
            </a:lvl1pPr>
          </a:lstStyle>
          <a:p>
            <a:pPr>
              <a:defRPr/>
            </a:pPr>
            <a:endParaRPr lang="en-GB"/>
          </a:p>
        </p:txBody>
      </p:sp>
      <p:sp>
        <p:nvSpPr>
          <p:cNvPr id="8" name="Tijdelijke aanduiding voor dianummer 8"/>
          <p:cNvSpPr>
            <a:spLocks noGrp="1"/>
          </p:cNvSpPr>
          <p:nvPr>
            <p:ph type="sldNum" sz="quarter" idx="12"/>
          </p:nvPr>
        </p:nvSpPr>
        <p:spPr/>
        <p:txBody>
          <a:bodyPr/>
          <a:lstStyle>
            <a:lvl1pPr>
              <a:defRPr/>
            </a:lvl1pPr>
          </a:lstStyle>
          <a:p>
            <a:pPr>
              <a:defRPr/>
            </a:pPr>
            <a:fld id="{521AC8DD-B1F4-425D-BA73-7987F4782452}" type="slidenum">
              <a:rPr lang="en-GB"/>
              <a:pPr>
                <a:defRPr/>
              </a:pPr>
              <a:t>‹nr.›</a:t>
            </a:fld>
            <a:endParaRPr lang="en-GB"/>
          </a:p>
        </p:txBody>
      </p:sp>
    </p:spTree>
    <p:extLst>
      <p:ext uri="{BB962C8B-B14F-4D97-AF65-F5344CB8AC3E}">
        <p14:creationId xmlns:p14="http://schemas.microsoft.com/office/powerpoint/2010/main" val="1354071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Fot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Afbeelding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a:extLst>
              <a:ext uri="{FF2B5EF4-FFF2-40B4-BE49-F238E27FC236}"/>
            </a:extLst>
          </p:cNvPr>
          <p:cNvSpPr/>
          <p:nvPr userDrawn="1"/>
        </p:nvSpPr>
        <p:spPr>
          <a:xfrm>
            <a:off x="5773738" y="6540500"/>
            <a:ext cx="647700" cy="3175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prstClr val="white"/>
              </a:solidFill>
            </a:endParaRPr>
          </a:p>
        </p:txBody>
      </p:sp>
      <p:sp>
        <p:nvSpPr>
          <p:cNvPr id="4" name="Tijdelijke aanduiding voor datum 1"/>
          <p:cNvSpPr>
            <a:spLocks noGrp="1"/>
          </p:cNvSpPr>
          <p:nvPr>
            <p:ph type="dt" sz="half" idx="10"/>
          </p:nvPr>
        </p:nvSpPr>
        <p:spPr/>
        <p:txBody>
          <a:bodyPr/>
          <a:lstStyle>
            <a:lvl1pPr>
              <a:defRPr/>
            </a:lvl1pPr>
          </a:lstStyle>
          <a:p>
            <a:pPr>
              <a:defRPr/>
            </a:pPr>
            <a:fld id="{E35158C8-E9B7-4A37-A7C4-5F9946C6D5C0}" type="datetimeFigureOut">
              <a:rPr lang="en-GB"/>
              <a:pPr>
                <a:defRPr/>
              </a:pPr>
              <a:t>25/10/2018</a:t>
            </a:fld>
            <a:endParaRPr lang="en-GB"/>
          </a:p>
        </p:txBody>
      </p:sp>
      <p:sp>
        <p:nvSpPr>
          <p:cNvPr id="5" name="Tijdelijke aanduiding voor voettekst 2"/>
          <p:cNvSpPr>
            <a:spLocks noGrp="1"/>
          </p:cNvSpPr>
          <p:nvPr>
            <p:ph type="ftr" sz="quarter" idx="11"/>
          </p:nvPr>
        </p:nvSpPr>
        <p:spPr/>
        <p:txBody>
          <a:bodyPr/>
          <a:lstStyle>
            <a:lvl1pPr>
              <a:defRPr/>
            </a:lvl1pPr>
          </a:lstStyle>
          <a:p>
            <a:pPr>
              <a:defRPr/>
            </a:pPr>
            <a:endParaRPr lang="en-GB"/>
          </a:p>
        </p:txBody>
      </p:sp>
      <p:sp>
        <p:nvSpPr>
          <p:cNvPr id="6" name="Tijdelijke aanduiding voor dianummer 3"/>
          <p:cNvSpPr>
            <a:spLocks noGrp="1"/>
          </p:cNvSpPr>
          <p:nvPr>
            <p:ph type="sldNum" sz="quarter" idx="12"/>
          </p:nvPr>
        </p:nvSpPr>
        <p:spPr/>
        <p:txBody>
          <a:bodyPr/>
          <a:lstStyle>
            <a:lvl1pPr>
              <a:defRPr/>
            </a:lvl1pPr>
          </a:lstStyle>
          <a:p>
            <a:pPr>
              <a:defRPr/>
            </a:pPr>
            <a:fld id="{FCADCFED-9610-4062-B165-3E9C5BEED57A}" type="slidenum">
              <a:rPr lang="en-GB"/>
              <a:pPr>
                <a:defRPr/>
              </a:pPr>
              <a:t>‹nr.›</a:t>
            </a:fld>
            <a:endParaRPr lang="en-GB"/>
          </a:p>
        </p:txBody>
      </p:sp>
    </p:spTree>
    <p:extLst>
      <p:ext uri="{BB962C8B-B14F-4D97-AF65-F5344CB8AC3E}">
        <p14:creationId xmlns:p14="http://schemas.microsoft.com/office/powerpoint/2010/main" val="2473596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Universeel_Wit">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extLst>
          </p:cNvPr>
          <p:cNvSpPr/>
          <p:nvPr userDrawn="1"/>
        </p:nvSpPr>
        <p:spPr>
          <a:xfrm>
            <a:off x="5773738"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prstClr val="white"/>
              </a:solidFill>
            </a:endParaRPr>
          </a:p>
        </p:txBody>
      </p:sp>
      <p:sp>
        <p:nvSpPr>
          <p:cNvPr id="2" name="Titel 1"/>
          <p:cNvSpPr>
            <a:spLocks noGrp="1"/>
          </p:cNvSpPr>
          <p:nvPr>
            <p:ph type="title"/>
          </p:nvPr>
        </p:nvSpPr>
        <p:spPr>
          <a:xfrm>
            <a:off x="838200" y="1439331"/>
            <a:ext cx="10515600" cy="1151288"/>
          </a:xfrm>
        </p:spPr>
        <p:txBody>
          <a:bodyPr/>
          <a:lstStyle>
            <a:lvl1pPr>
              <a:defRPr>
                <a:solidFill>
                  <a:schemeClr val="accent1"/>
                </a:solidFill>
              </a:defRPr>
            </a:lvl1pPr>
          </a:lstStyle>
          <a:p>
            <a:r>
              <a:rPr lang="nl-NL" smtClean="0"/>
              <a:t>Klik om de stijl te bewerken</a:t>
            </a:r>
            <a:endParaRPr lang="en-GB" dirty="0"/>
          </a:p>
        </p:txBody>
      </p:sp>
      <p:sp>
        <p:nvSpPr>
          <p:cNvPr id="3" name="Tijdelijke aanduiding voor inhoud 2"/>
          <p:cNvSpPr>
            <a:spLocks noGrp="1"/>
          </p:cNvSpPr>
          <p:nvPr>
            <p:ph idx="1"/>
          </p:nvPr>
        </p:nvSpPr>
        <p:spPr>
          <a:xfrm>
            <a:off x="838200" y="2725556"/>
            <a:ext cx="10515600" cy="3630794"/>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6" name="Tijdelijke aanduiding voor datum 3"/>
          <p:cNvSpPr>
            <a:spLocks noGrp="1"/>
          </p:cNvSpPr>
          <p:nvPr>
            <p:ph type="dt" sz="half" idx="10"/>
          </p:nvPr>
        </p:nvSpPr>
        <p:spPr/>
        <p:txBody>
          <a:bodyPr/>
          <a:lstStyle>
            <a:lvl1pPr>
              <a:defRPr/>
            </a:lvl1pPr>
          </a:lstStyle>
          <a:p>
            <a:pPr>
              <a:defRPr/>
            </a:pPr>
            <a:fld id="{378C6848-23C0-456C-9859-60B9856FFFE1}" type="datetimeFigureOut">
              <a:rPr lang="en-GB"/>
              <a:pPr>
                <a:defRPr/>
              </a:pPr>
              <a:t>25/10/2018</a:t>
            </a:fld>
            <a:endParaRPr lang="en-GB"/>
          </a:p>
        </p:txBody>
      </p:sp>
      <p:sp>
        <p:nvSpPr>
          <p:cNvPr id="7" name="Tijdelijke aanduiding voor voettekst 4"/>
          <p:cNvSpPr>
            <a:spLocks noGrp="1"/>
          </p:cNvSpPr>
          <p:nvPr>
            <p:ph type="ftr" sz="quarter" idx="11"/>
          </p:nvPr>
        </p:nvSpPr>
        <p:spPr/>
        <p:txBody>
          <a:bodyPr/>
          <a:lstStyle>
            <a:lvl1pPr>
              <a:defRPr/>
            </a:lvl1pPr>
          </a:lstStyle>
          <a:p>
            <a:pPr>
              <a:defRPr/>
            </a:pPr>
            <a:endParaRPr lang="en-GB"/>
          </a:p>
        </p:txBody>
      </p:sp>
      <p:sp>
        <p:nvSpPr>
          <p:cNvPr id="8" name="Tijdelijke aanduiding voor dianummer 5"/>
          <p:cNvSpPr>
            <a:spLocks noGrp="1"/>
          </p:cNvSpPr>
          <p:nvPr>
            <p:ph type="sldNum" sz="quarter" idx="12"/>
          </p:nvPr>
        </p:nvSpPr>
        <p:spPr/>
        <p:txBody>
          <a:bodyPr/>
          <a:lstStyle>
            <a:lvl1pPr>
              <a:defRPr/>
            </a:lvl1pPr>
          </a:lstStyle>
          <a:p>
            <a:pPr>
              <a:defRPr/>
            </a:pPr>
            <a:fld id="{30D060E2-350F-4528-AC0B-B5B83334B647}" type="slidenum">
              <a:rPr lang="en-GB"/>
              <a:pPr>
                <a:defRPr/>
              </a:pPr>
              <a:t>‹nr.›</a:t>
            </a:fld>
            <a:endParaRPr lang="en-GB"/>
          </a:p>
        </p:txBody>
      </p:sp>
    </p:spTree>
    <p:extLst>
      <p:ext uri="{BB962C8B-B14F-4D97-AF65-F5344CB8AC3E}">
        <p14:creationId xmlns:p14="http://schemas.microsoft.com/office/powerpoint/2010/main" val="29609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Foto">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67C1E9C-63BA-4042-934C-C84CE08562F2}" type="datetimeFigureOut">
              <a:rPr lang="en-GB" smtClean="0"/>
              <a:t>25/10/2018</a:t>
            </a:fld>
            <a:endParaRPr lang="en-GB"/>
          </a:p>
        </p:txBody>
      </p:sp>
      <p:sp>
        <p:nvSpPr>
          <p:cNvPr id="3" name="Tijdelijke aanduiding voor voettekst 2"/>
          <p:cNvSpPr>
            <a:spLocks noGrp="1"/>
          </p:cNvSpPr>
          <p:nvPr>
            <p:ph type="ftr" sz="quarter" idx="11"/>
          </p:nvPr>
        </p:nvSpPr>
        <p:spPr/>
        <p:txBody>
          <a:bodyPr/>
          <a:lstStyle/>
          <a:p>
            <a:endParaRPr lang="en-GB"/>
          </a:p>
        </p:txBody>
      </p:sp>
      <p:sp>
        <p:nvSpPr>
          <p:cNvPr id="4" name="Tijdelijke aanduiding voor dianummer 3"/>
          <p:cNvSpPr>
            <a:spLocks noGrp="1"/>
          </p:cNvSpPr>
          <p:nvPr>
            <p:ph type="sldNum" sz="quarter" idx="12"/>
          </p:nvPr>
        </p:nvSpPr>
        <p:spPr/>
        <p:txBody>
          <a:bodyPr/>
          <a:lstStyle/>
          <a:p>
            <a:fld id="{A3141384-110F-B849-8AE1-D24D02839984}" type="slidenum">
              <a:rPr lang="en-GB" smtClean="0"/>
              <a:t>‹nr.›</a:t>
            </a:fld>
            <a:endParaRPr lang="en-GB"/>
          </a:p>
        </p:txBody>
      </p:sp>
      <p:pic>
        <p:nvPicPr>
          <p:cNvPr id="7" name="Afbeelding 6">
            <a:extLst>
              <a:ext uri="{FF2B5EF4-FFF2-40B4-BE49-F238E27FC236}">
                <a16:creationId xmlns="" xmlns:a16="http://schemas.microsoft.com/office/drawing/2014/main" id="{B7221BA7-6D49-4956-8F8F-42E1425B4E6B}"/>
              </a:ext>
            </a:extLst>
          </p:cNvPr>
          <p:cNvPicPr>
            <a:picLocks noChangeAspect="1"/>
          </p:cNvPicPr>
          <p:nvPr userDrawn="1"/>
        </p:nvPicPr>
        <p:blipFill>
          <a:blip r:embed="rId3"/>
          <a:stretch>
            <a:fillRect/>
          </a:stretch>
        </p:blipFill>
        <p:spPr>
          <a:xfrm>
            <a:off x="5773419" y="-1191"/>
            <a:ext cx="652218" cy="1255672"/>
          </a:xfrm>
          <a:prstGeom prst="rect">
            <a:avLst/>
          </a:prstGeom>
        </p:spPr>
      </p:pic>
      <p:sp>
        <p:nvSpPr>
          <p:cNvPr id="8" name="Rechthoek 7">
            <a:extLst>
              <a:ext uri="{FF2B5EF4-FFF2-40B4-BE49-F238E27FC236}">
                <a16:creationId xmlns="" xmlns:a16="http://schemas.microsoft.com/office/drawing/2014/main" id="{36F389B7-8E5A-41CD-B1DA-04F2AC27ACD2}"/>
              </a:ext>
            </a:extLst>
          </p:cNvPr>
          <p:cNvSpPr/>
          <p:nvPr userDrawn="1"/>
        </p:nvSpPr>
        <p:spPr>
          <a:xfrm>
            <a:off x="5773419" y="6541200"/>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78015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koloms_Breed_Opsom_Wit">
    <p:spTree>
      <p:nvGrpSpPr>
        <p:cNvPr id="1" name=""/>
        <p:cNvGrpSpPr/>
        <p:nvPr/>
      </p:nvGrpSpPr>
      <p:grpSpPr>
        <a:xfrm>
          <a:off x="0" y="0"/>
          <a:ext cx="0" cy="0"/>
          <a:chOff x="0" y="0"/>
          <a:chExt cx="0" cy="0"/>
        </a:xfrm>
      </p:grpSpPr>
      <p:sp>
        <p:nvSpPr>
          <p:cNvPr id="5" name="Rechthoek 4">
            <a:extLst>
              <a:ext uri="{FF2B5EF4-FFF2-40B4-BE49-F238E27FC236}"/>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white"/>
              </a:solidFill>
            </a:endParaRPr>
          </a:p>
        </p:txBody>
      </p:sp>
      <p:pic>
        <p:nvPicPr>
          <p:cNvPr id="6" name="Afbeelding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a:extLst>
              <a:ext uri="{FF2B5EF4-FFF2-40B4-BE49-F238E27FC236}"/>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prstClr val="white"/>
              </a:solidFill>
            </a:endParaRPr>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smtClean="0"/>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984075" y="2843354"/>
            <a:ext cx="10230906"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8" name="Tijdelijke aanduiding voor datum 6"/>
          <p:cNvSpPr>
            <a:spLocks noGrp="1"/>
          </p:cNvSpPr>
          <p:nvPr>
            <p:ph type="dt" sz="half" idx="10"/>
          </p:nvPr>
        </p:nvSpPr>
        <p:spPr/>
        <p:txBody>
          <a:bodyPr/>
          <a:lstStyle>
            <a:lvl1pPr>
              <a:defRPr/>
            </a:lvl1pPr>
          </a:lstStyle>
          <a:p>
            <a:pPr>
              <a:defRPr/>
            </a:pPr>
            <a:fld id="{6746D265-77BA-418B-8FD3-A5CCA38A97BB}" type="datetimeFigureOut">
              <a:rPr lang="en-GB"/>
              <a:pPr>
                <a:defRPr/>
              </a:pPr>
              <a:t>25/10/2018</a:t>
            </a:fld>
            <a:endParaRPr lang="en-GB"/>
          </a:p>
        </p:txBody>
      </p:sp>
      <p:sp>
        <p:nvSpPr>
          <p:cNvPr id="9" name="Tijdelijke aanduiding voor voettekst 7"/>
          <p:cNvSpPr>
            <a:spLocks noGrp="1"/>
          </p:cNvSpPr>
          <p:nvPr>
            <p:ph type="ftr" sz="quarter" idx="11"/>
          </p:nvPr>
        </p:nvSpPr>
        <p:spPr/>
        <p:txBody>
          <a:bodyPr/>
          <a:lstStyle>
            <a:lvl1pPr>
              <a:defRPr/>
            </a:lvl1pPr>
          </a:lstStyle>
          <a:p>
            <a:pPr>
              <a:defRPr/>
            </a:pPr>
            <a:endParaRPr lang="en-GB"/>
          </a:p>
        </p:txBody>
      </p:sp>
      <p:sp>
        <p:nvSpPr>
          <p:cNvPr id="10" name="Tijdelijke aanduiding voor dianummer 8"/>
          <p:cNvSpPr>
            <a:spLocks noGrp="1"/>
          </p:cNvSpPr>
          <p:nvPr>
            <p:ph type="sldNum" sz="quarter" idx="12"/>
          </p:nvPr>
        </p:nvSpPr>
        <p:spPr/>
        <p:txBody>
          <a:bodyPr/>
          <a:lstStyle>
            <a:lvl1pPr>
              <a:defRPr/>
            </a:lvl1pPr>
          </a:lstStyle>
          <a:p>
            <a:pPr>
              <a:defRPr/>
            </a:pPr>
            <a:fld id="{9DF8A661-6911-420A-8C85-E7A74CD54AC2}" type="slidenum">
              <a:rPr lang="en-GB"/>
              <a:pPr>
                <a:defRPr/>
              </a:pPr>
              <a:t>‹nr.›</a:t>
            </a:fld>
            <a:endParaRPr lang="en-GB"/>
          </a:p>
        </p:txBody>
      </p:sp>
    </p:spTree>
    <p:extLst>
      <p:ext uri="{BB962C8B-B14F-4D97-AF65-F5344CB8AC3E}">
        <p14:creationId xmlns:p14="http://schemas.microsoft.com/office/powerpoint/2010/main" val="1608552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ind Wit logo">
    <p:spTree>
      <p:nvGrpSpPr>
        <p:cNvPr id="1" name=""/>
        <p:cNvGrpSpPr/>
        <p:nvPr/>
      </p:nvGrpSpPr>
      <p:grpSpPr>
        <a:xfrm>
          <a:off x="0" y="0"/>
          <a:ext cx="0" cy="0"/>
          <a:chOff x="0" y="0"/>
          <a:chExt cx="0" cy="0"/>
        </a:xfrm>
      </p:grpSpPr>
      <p:pic>
        <p:nvPicPr>
          <p:cNvPr id="3"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smtClean="0"/>
              <a:t>Klik om de stijl te bewerken</a:t>
            </a:r>
            <a:endParaRPr lang="en-GB" dirty="0"/>
          </a:p>
        </p:txBody>
      </p:sp>
      <p:sp>
        <p:nvSpPr>
          <p:cNvPr id="4" name="Tijdelijke aanduiding voor datum 3"/>
          <p:cNvSpPr>
            <a:spLocks noGrp="1"/>
          </p:cNvSpPr>
          <p:nvPr>
            <p:ph type="dt" sz="half" idx="10"/>
          </p:nvPr>
        </p:nvSpPr>
        <p:spPr/>
        <p:txBody>
          <a:bodyPr/>
          <a:lstStyle>
            <a:lvl1pPr>
              <a:defRPr/>
            </a:lvl1pPr>
          </a:lstStyle>
          <a:p>
            <a:pPr>
              <a:defRPr/>
            </a:pPr>
            <a:fld id="{D3AA9D5B-5BAD-4670-A117-341D2B45E14E}" type="datetimeFigureOut">
              <a:rPr lang="en-GB"/>
              <a:pPr>
                <a:defRPr/>
              </a:pPr>
              <a:t>25/10/2018</a:t>
            </a:fld>
            <a:endParaRPr lang="en-GB"/>
          </a:p>
        </p:txBody>
      </p:sp>
      <p:sp>
        <p:nvSpPr>
          <p:cNvPr id="5" name="Tijdelijke aanduiding voor voettekst 4"/>
          <p:cNvSpPr>
            <a:spLocks noGrp="1"/>
          </p:cNvSpPr>
          <p:nvPr>
            <p:ph type="ftr" sz="quarter" idx="11"/>
          </p:nvPr>
        </p:nvSpPr>
        <p:spPr/>
        <p:txBody>
          <a:bodyPr/>
          <a:lstStyle>
            <a:lvl1pPr>
              <a:defRPr/>
            </a:lvl1pPr>
          </a:lstStyle>
          <a:p>
            <a:pPr>
              <a:defRPr/>
            </a:pP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0A76C4DE-E8C3-4A6F-965F-4B6E09A7D0EF}" type="slidenum">
              <a:rPr lang="en-GB"/>
              <a:pPr>
                <a:defRPr/>
              </a:pPr>
              <a:t>‹nr.›</a:t>
            </a:fld>
            <a:endParaRPr lang="en-GB"/>
          </a:p>
        </p:txBody>
      </p:sp>
    </p:spTree>
    <p:extLst>
      <p:ext uri="{BB962C8B-B14F-4D97-AF65-F5344CB8AC3E}">
        <p14:creationId xmlns:p14="http://schemas.microsoft.com/office/powerpoint/2010/main" val="492005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ind Zwart logo">
    <p:spTree>
      <p:nvGrpSpPr>
        <p:cNvPr id="1" name=""/>
        <p:cNvGrpSpPr/>
        <p:nvPr/>
      </p:nvGrpSpPr>
      <p:grpSpPr>
        <a:xfrm>
          <a:off x="0" y="0"/>
          <a:ext cx="0" cy="0"/>
          <a:chOff x="0" y="0"/>
          <a:chExt cx="0" cy="0"/>
        </a:xfrm>
      </p:grpSpPr>
      <p:pic>
        <p:nvPicPr>
          <p:cNvPr id="3"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smtClean="0"/>
              <a:t>Klik om de stijl te bewerken</a:t>
            </a:r>
            <a:endParaRPr lang="en-GB" dirty="0"/>
          </a:p>
        </p:txBody>
      </p:sp>
      <p:sp>
        <p:nvSpPr>
          <p:cNvPr id="4" name="Tijdelijke aanduiding voor datum 3"/>
          <p:cNvSpPr>
            <a:spLocks noGrp="1"/>
          </p:cNvSpPr>
          <p:nvPr>
            <p:ph type="dt" sz="half" idx="10"/>
          </p:nvPr>
        </p:nvSpPr>
        <p:spPr/>
        <p:txBody>
          <a:bodyPr/>
          <a:lstStyle>
            <a:lvl1pPr>
              <a:defRPr/>
            </a:lvl1pPr>
          </a:lstStyle>
          <a:p>
            <a:pPr>
              <a:defRPr/>
            </a:pPr>
            <a:fld id="{C7861E0D-F9B6-42DB-9DE9-A27F5B2F9BE4}" type="datetimeFigureOut">
              <a:rPr lang="en-GB"/>
              <a:pPr>
                <a:defRPr/>
              </a:pPr>
              <a:t>25/10/2018</a:t>
            </a:fld>
            <a:endParaRPr lang="en-GB"/>
          </a:p>
        </p:txBody>
      </p:sp>
      <p:sp>
        <p:nvSpPr>
          <p:cNvPr id="5" name="Tijdelijke aanduiding voor voettekst 4"/>
          <p:cNvSpPr>
            <a:spLocks noGrp="1"/>
          </p:cNvSpPr>
          <p:nvPr>
            <p:ph type="ftr" sz="quarter" idx="11"/>
          </p:nvPr>
        </p:nvSpPr>
        <p:spPr/>
        <p:txBody>
          <a:bodyPr/>
          <a:lstStyle>
            <a:lvl1pPr>
              <a:defRPr/>
            </a:lvl1pPr>
          </a:lstStyle>
          <a:p>
            <a:pPr>
              <a:defRPr/>
            </a:pP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C7F1E3B9-70F2-4E19-9D23-2EEB9E8056C0}" type="slidenum">
              <a:rPr lang="en-GB"/>
              <a:pPr>
                <a:defRPr/>
              </a:pPr>
              <a:t>‹nr.›</a:t>
            </a:fld>
            <a:endParaRPr lang="en-GB"/>
          </a:p>
        </p:txBody>
      </p:sp>
    </p:spTree>
    <p:extLst>
      <p:ext uri="{BB962C8B-B14F-4D97-AF65-F5344CB8AC3E}">
        <p14:creationId xmlns:p14="http://schemas.microsoft.com/office/powerpoint/2010/main" val="3924678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ind Alleen logo">
    <p:spTree>
      <p:nvGrpSpPr>
        <p:cNvPr id="1" name=""/>
        <p:cNvGrpSpPr/>
        <p:nvPr/>
      </p:nvGrpSpPr>
      <p:grpSpPr>
        <a:xfrm>
          <a:off x="0" y="0"/>
          <a:ext cx="0" cy="0"/>
          <a:chOff x="0" y="0"/>
          <a:chExt cx="0" cy="0"/>
        </a:xfrm>
      </p:grpSpPr>
      <p:pic>
        <p:nvPicPr>
          <p:cNvPr id="3"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smtClean="0"/>
              <a:t>Klik om de stijl te bewerken</a:t>
            </a:r>
            <a:endParaRPr lang="en-GB" dirty="0"/>
          </a:p>
        </p:txBody>
      </p:sp>
      <p:sp>
        <p:nvSpPr>
          <p:cNvPr id="4" name="Tijdelijke aanduiding voor datum 3"/>
          <p:cNvSpPr>
            <a:spLocks noGrp="1"/>
          </p:cNvSpPr>
          <p:nvPr>
            <p:ph type="dt" sz="half" idx="10"/>
          </p:nvPr>
        </p:nvSpPr>
        <p:spPr/>
        <p:txBody>
          <a:bodyPr/>
          <a:lstStyle>
            <a:lvl1pPr>
              <a:defRPr/>
            </a:lvl1pPr>
          </a:lstStyle>
          <a:p>
            <a:pPr>
              <a:defRPr/>
            </a:pPr>
            <a:fld id="{E3D4EF00-B116-4706-8B0A-C6B28DDF0F01}" type="datetimeFigureOut">
              <a:rPr lang="en-GB"/>
              <a:pPr>
                <a:defRPr/>
              </a:pPr>
              <a:t>25/10/2018</a:t>
            </a:fld>
            <a:endParaRPr lang="en-GB"/>
          </a:p>
        </p:txBody>
      </p:sp>
      <p:sp>
        <p:nvSpPr>
          <p:cNvPr id="5" name="Tijdelijke aanduiding voor voettekst 4"/>
          <p:cNvSpPr>
            <a:spLocks noGrp="1"/>
          </p:cNvSpPr>
          <p:nvPr>
            <p:ph type="ftr" sz="quarter" idx="11"/>
          </p:nvPr>
        </p:nvSpPr>
        <p:spPr/>
        <p:txBody>
          <a:bodyPr/>
          <a:lstStyle>
            <a:lvl1pPr>
              <a:defRPr/>
            </a:lvl1pPr>
          </a:lstStyle>
          <a:p>
            <a:pPr>
              <a:defRPr/>
            </a:pPr>
            <a:endParaRPr lang="en-GB"/>
          </a:p>
        </p:txBody>
      </p:sp>
      <p:sp>
        <p:nvSpPr>
          <p:cNvPr id="6" name="Tijdelijke aanduiding voor dianummer 5"/>
          <p:cNvSpPr>
            <a:spLocks noGrp="1"/>
          </p:cNvSpPr>
          <p:nvPr>
            <p:ph type="sldNum" sz="quarter" idx="12"/>
          </p:nvPr>
        </p:nvSpPr>
        <p:spPr/>
        <p:txBody>
          <a:bodyPr/>
          <a:lstStyle>
            <a:lvl1pPr>
              <a:defRPr/>
            </a:lvl1pPr>
          </a:lstStyle>
          <a:p>
            <a:pPr>
              <a:defRPr/>
            </a:pPr>
            <a:fld id="{65325440-4F3D-4C0A-BD54-CB8917EE1345}" type="slidenum">
              <a:rPr lang="en-GB"/>
              <a:pPr>
                <a:defRPr/>
              </a:pPr>
              <a:t>‹nr.›</a:t>
            </a:fld>
            <a:endParaRPr lang="en-GB"/>
          </a:p>
        </p:txBody>
      </p:sp>
    </p:spTree>
    <p:extLst>
      <p:ext uri="{BB962C8B-B14F-4D97-AF65-F5344CB8AC3E}">
        <p14:creationId xmlns:p14="http://schemas.microsoft.com/office/powerpoint/2010/main" val="33482421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el Wit logo">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smtClean="0"/>
              <a:t>Klik om de stijl te bewerken</a:t>
            </a:r>
            <a:endParaRPr lang="en-GB" dirty="0"/>
          </a:p>
        </p:txBody>
      </p:sp>
      <p:sp>
        <p:nvSpPr>
          <p:cNvPr id="3" name="Ondertitel 2"/>
          <p:cNvSpPr>
            <a:spLocks noGrp="1"/>
          </p:cNvSpPr>
          <p:nvPr>
            <p:ph type="subTitle" idx="1"/>
          </p:nvPr>
        </p:nvSpPr>
        <p:spPr>
          <a:xfrm>
            <a:off x="684000"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GB" dirty="0"/>
          </a:p>
        </p:txBody>
      </p:sp>
      <p:sp>
        <p:nvSpPr>
          <p:cNvPr id="5" name="Tijdelijke aanduiding voor datum 3"/>
          <p:cNvSpPr>
            <a:spLocks noGrp="1"/>
          </p:cNvSpPr>
          <p:nvPr>
            <p:ph type="dt" sz="half" idx="10"/>
          </p:nvPr>
        </p:nvSpPr>
        <p:spPr/>
        <p:txBody>
          <a:bodyPr/>
          <a:lstStyle>
            <a:lvl1pPr>
              <a:defRPr/>
            </a:lvl1pPr>
          </a:lstStyle>
          <a:p>
            <a:pPr>
              <a:defRPr/>
            </a:pPr>
            <a:fld id="{5DF93A16-10B3-4DFE-A13D-EA1983EFA3A0}" type="datetimeFigureOut">
              <a:rPr lang="en-GB">
                <a:solidFill>
                  <a:prstClr val="black">
                    <a:tint val="75000"/>
                  </a:prstClr>
                </a:solidFill>
              </a:rPr>
              <a:pPr>
                <a:defRPr/>
              </a:pPr>
              <a:t>25/10/2018</a:t>
            </a:fld>
            <a:endParaRPr lang="en-GB">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B591C248-C2C3-485D-B59D-AEE26E19055F}"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688483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 Zwart logo">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84000" y="5086800"/>
            <a:ext cx="9244800" cy="864000"/>
          </a:xfrm>
        </p:spPr>
        <p:txBody>
          <a:bodyPr lIns="0" tIns="0" rIns="0" bIns="0" anchor="b">
            <a:noAutofit/>
          </a:bodyPr>
          <a:lstStyle>
            <a:lvl1pPr algn="l">
              <a:defRPr sz="5000" b="1">
                <a:solidFill>
                  <a:schemeClr val="bg1"/>
                </a:solidFill>
                <a:latin typeface="+mj-lt"/>
              </a:defRPr>
            </a:lvl1pPr>
          </a:lstStyle>
          <a:p>
            <a:r>
              <a:rPr lang="nl-NL" smtClean="0"/>
              <a:t>Klik om de stijl te bewerken</a:t>
            </a:r>
            <a:endParaRPr lang="en-GB" dirty="0"/>
          </a:p>
        </p:txBody>
      </p:sp>
      <p:sp>
        <p:nvSpPr>
          <p:cNvPr id="3" name="Ondertitel 2"/>
          <p:cNvSpPr>
            <a:spLocks noGrp="1"/>
          </p:cNvSpPr>
          <p:nvPr>
            <p:ph type="subTitle" idx="1"/>
          </p:nvPr>
        </p:nvSpPr>
        <p:spPr>
          <a:xfrm>
            <a:off x="684000" y="6030000"/>
            <a:ext cx="8740800" cy="370800"/>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GB" dirty="0"/>
          </a:p>
        </p:txBody>
      </p:sp>
      <p:sp>
        <p:nvSpPr>
          <p:cNvPr id="5" name="Tijdelijke aanduiding voor datum 3"/>
          <p:cNvSpPr>
            <a:spLocks noGrp="1"/>
          </p:cNvSpPr>
          <p:nvPr>
            <p:ph type="dt" sz="half" idx="10"/>
          </p:nvPr>
        </p:nvSpPr>
        <p:spPr/>
        <p:txBody>
          <a:bodyPr/>
          <a:lstStyle>
            <a:lvl1pPr>
              <a:defRPr/>
            </a:lvl1pPr>
          </a:lstStyle>
          <a:p>
            <a:pPr>
              <a:defRPr/>
            </a:pPr>
            <a:fld id="{C7C863E7-2A5F-433C-A6D9-718C10790F11}" type="datetimeFigureOut">
              <a:rPr lang="en-GB">
                <a:solidFill>
                  <a:prstClr val="black">
                    <a:tint val="75000"/>
                  </a:prstClr>
                </a:solidFill>
              </a:rPr>
              <a:pPr>
                <a:defRPr/>
              </a:pPr>
              <a:t>25/10/2018</a:t>
            </a:fld>
            <a:endParaRPr lang="en-GB">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96ED473-6D26-45AE-BE57-D8B2095519B1}"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7429794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ussenblad_Zonder boo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hoek 2">
            <a:extLst>
              <a:ext uri="{FF2B5EF4-FFF2-40B4-BE49-F238E27FC236}"/>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white"/>
              </a:solidFill>
            </a:endParaRPr>
          </a:p>
        </p:txBody>
      </p:sp>
      <p:pic>
        <p:nvPicPr>
          <p:cNvPr id="4"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extLst>
          </p:cNvPr>
          <p:cNvSpPr/>
          <p:nvPr userDrawn="1"/>
        </p:nvSpPr>
        <p:spPr>
          <a:xfrm>
            <a:off x="5773738" y="6554788"/>
            <a:ext cx="647700" cy="3175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prstClr val="white"/>
              </a:solidFill>
            </a:endParaRPr>
          </a:p>
        </p:txBody>
      </p:sp>
      <p:sp>
        <p:nvSpPr>
          <p:cNvPr id="2" name="Titel 1"/>
          <p:cNvSpPr>
            <a:spLocks noGrp="1"/>
          </p:cNvSpPr>
          <p:nvPr>
            <p:ph type="title"/>
          </p:nvPr>
        </p:nvSpPr>
        <p:spPr>
          <a:xfrm>
            <a:off x="1795937" y="1926000"/>
            <a:ext cx="3146125" cy="1176932"/>
          </a:xfrm>
        </p:spPr>
        <p:txBody>
          <a:bodyPr>
            <a:normAutofit/>
          </a:bodyPr>
          <a:lstStyle>
            <a:lvl1pPr>
              <a:defRPr sz="3200" i="1">
                <a:solidFill>
                  <a:schemeClr val="accent1"/>
                </a:solidFill>
              </a:defRPr>
            </a:lvl1pPr>
          </a:lstStyle>
          <a:p>
            <a:r>
              <a:rPr lang="nl-NL" smtClean="0"/>
              <a:t>Klik om de stijl te bewerken</a:t>
            </a:r>
            <a:endParaRPr lang="en-GB" dirty="0"/>
          </a:p>
        </p:txBody>
      </p:sp>
      <p:sp>
        <p:nvSpPr>
          <p:cNvPr id="6" name="Tijdelijke aanduiding voor datum 6"/>
          <p:cNvSpPr>
            <a:spLocks noGrp="1"/>
          </p:cNvSpPr>
          <p:nvPr>
            <p:ph type="dt" sz="half" idx="10"/>
          </p:nvPr>
        </p:nvSpPr>
        <p:spPr/>
        <p:txBody>
          <a:bodyPr/>
          <a:lstStyle>
            <a:lvl1pPr>
              <a:defRPr/>
            </a:lvl1pPr>
          </a:lstStyle>
          <a:p>
            <a:pPr>
              <a:defRPr/>
            </a:pPr>
            <a:fld id="{751E3CED-D748-444A-AF3F-23D3C2BAD56B}" type="datetimeFigureOut">
              <a:rPr lang="en-GB">
                <a:solidFill>
                  <a:prstClr val="black">
                    <a:tint val="75000"/>
                  </a:prstClr>
                </a:solidFill>
              </a:rPr>
              <a:pPr>
                <a:defRPr/>
              </a:pPr>
              <a:t>25/10/2018</a:t>
            </a:fld>
            <a:endParaRPr lang="en-GB" dirty="0">
              <a:solidFill>
                <a:prstClr val="black">
                  <a:tint val="75000"/>
                </a:prstClr>
              </a:solidFill>
            </a:endParaRPr>
          </a:p>
        </p:txBody>
      </p:sp>
      <p:sp>
        <p:nvSpPr>
          <p:cNvPr id="7" name="Tijdelijke aanduiding voor voettekst 7"/>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8" name="Tijdelijke aanduiding voor dianummer 8"/>
          <p:cNvSpPr>
            <a:spLocks noGrp="1"/>
          </p:cNvSpPr>
          <p:nvPr>
            <p:ph type="sldNum" sz="quarter" idx="12"/>
          </p:nvPr>
        </p:nvSpPr>
        <p:spPr/>
        <p:txBody>
          <a:bodyPr/>
          <a:lstStyle>
            <a:lvl1pPr>
              <a:defRPr/>
            </a:lvl1pPr>
          </a:lstStyle>
          <a:p>
            <a:pPr>
              <a:defRPr/>
            </a:pPr>
            <a:fld id="{DE0421A0-55E0-46EC-A9EE-7E80D7224887}"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5452098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Fot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Afbeelding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a:extLst>
              <a:ext uri="{FF2B5EF4-FFF2-40B4-BE49-F238E27FC236}"/>
            </a:extLst>
          </p:cNvPr>
          <p:cNvSpPr/>
          <p:nvPr userDrawn="1"/>
        </p:nvSpPr>
        <p:spPr>
          <a:xfrm>
            <a:off x="5773738" y="6540500"/>
            <a:ext cx="647700" cy="3175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prstClr val="white"/>
              </a:solidFill>
            </a:endParaRPr>
          </a:p>
        </p:txBody>
      </p:sp>
      <p:sp>
        <p:nvSpPr>
          <p:cNvPr id="4" name="Tijdelijke aanduiding voor datum 1"/>
          <p:cNvSpPr>
            <a:spLocks noGrp="1"/>
          </p:cNvSpPr>
          <p:nvPr>
            <p:ph type="dt" sz="half" idx="10"/>
          </p:nvPr>
        </p:nvSpPr>
        <p:spPr/>
        <p:txBody>
          <a:bodyPr/>
          <a:lstStyle>
            <a:lvl1pPr>
              <a:defRPr/>
            </a:lvl1pPr>
          </a:lstStyle>
          <a:p>
            <a:pPr>
              <a:defRPr/>
            </a:pPr>
            <a:fld id="{D16A84C8-C6EC-4DAF-AED9-5F4D01C867A6}" type="datetimeFigureOut">
              <a:rPr lang="en-GB">
                <a:solidFill>
                  <a:prstClr val="black">
                    <a:tint val="75000"/>
                  </a:prstClr>
                </a:solidFill>
              </a:rPr>
              <a:pPr>
                <a:defRPr/>
              </a:pPr>
              <a:t>25/10/2018</a:t>
            </a:fld>
            <a:endParaRPr lang="en-GB">
              <a:solidFill>
                <a:prstClr val="black">
                  <a:tint val="75000"/>
                </a:prstClr>
              </a:solidFill>
            </a:endParaRPr>
          </a:p>
        </p:txBody>
      </p:sp>
      <p:sp>
        <p:nvSpPr>
          <p:cNvPr id="5" name="Tijdelijke aanduiding voor voettekst 2"/>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Tijdelijke aanduiding voor dianummer 3"/>
          <p:cNvSpPr>
            <a:spLocks noGrp="1"/>
          </p:cNvSpPr>
          <p:nvPr>
            <p:ph type="sldNum" sz="quarter" idx="12"/>
          </p:nvPr>
        </p:nvSpPr>
        <p:spPr/>
        <p:txBody>
          <a:bodyPr/>
          <a:lstStyle>
            <a:lvl1pPr>
              <a:defRPr/>
            </a:lvl1pPr>
          </a:lstStyle>
          <a:p>
            <a:pPr>
              <a:defRPr/>
            </a:pPr>
            <a:fld id="{48DF4460-DAE6-4D3E-83C3-9518FAAC091A}"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008534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Universeel_Wit">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extLst>
          </p:cNvPr>
          <p:cNvSpPr/>
          <p:nvPr userDrawn="1"/>
        </p:nvSpPr>
        <p:spPr>
          <a:xfrm>
            <a:off x="5773738"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prstClr val="white"/>
              </a:solidFill>
            </a:endParaRPr>
          </a:p>
        </p:txBody>
      </p:sp>
      <p:sp>
        <p:nvSpPr>
          <p:cNvPr id="2" name="Titel 1"/>
          <p:cNvSpPr>
            <a:spLocks noGrp="1"/>
          </p:cNvSpPr>
          <p:nvPr>
            <p:ph type="title"/>
          </p:nvPr>
        </p:nvSpPr>
        <p:spPr>
          <a:xfrm>
            <a:off x="838200" y="1439331"/>
            <a:ext cx="10515600" cy="1151288"/>
          </a:xfrm>
        </p:spPr>
        <p:txBody>
          <a:bodyPr/>
          <a:lstStyle>
            <a:lvl1pPr>
              <a:defRPr>
                <a:solidFill>
                  <a:schemeClr val="accent1"/>
                </a:solidFill>
              </a:defRPr>
            </a:lvl1pPr>
          </a:lstStyle>
          <a:p>
            <a:r>
              <a:rPr lang="nl-NL" smtClean="0"/>
              <a:t>Klik om de stijl te bewerken</a:t>
            </a:r>
            <a:endParaRPr lang="en-GB" dirty="0"/>
          </a:p>
        </p:txBody>
      </p:sp>
      <p:sp>
        <p:nvSpPr>
          <p:cNvPr id="3" name="Tijdelijke aanduiding voor inhoud 2"/>
          <p:cNvSpPr>
            <a:spLocks noGrp="1"/>
          </p:cNvSpPr>
          <p:nvPr>
            <p:ph idx="1"/>
          </p:nvPr>
        </p:nvSpPr>
        <p:spPr>
          <a:xfrm>
            <a:off x="838200" y="2725556"/>
            <a:ext cx="10515600" cy="3630794"/>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6" name="Tijdelijke aanduiding voor datum 3"/>
          <p:cNvSpPr>
            <a:spLocks noGrp="1"/>
          </p:cNvSpPr>
          <p:nvPr>
            <p:ph type="dt" sz="half" idx="10"/>
          </p:nvPr>
        </p:nvSpPr>
        <p:spPr/>
        <p:txBody>
          <a:bodyPr/>
          <a:lstStyle>
            <a:lvl1pPr>
              <a:defRPr/>
            </a:lvl1pPr>
          </a:lstStyle>
          <a:p>
            <a:pPr>
              <a:defRPr/>
            </a:pPr>
            <a:fld id="{FF80CA8D-B043-4907-9503-2F1C91D2419D}" type="datetimeFigureOut">
              <a:rPr lang="en-GB">
                <a:solidFill>
                  <a:prstClr val="black">
                    <a:tint val="75000"/>
                  </a:prstClr>
                </a:solidFill>
              </a:rPr>
              <a:pPr>
                <a:defRPr/>
              </a:pPr>
              <a:t>25/10/2018</a:t>
            </a:fld>
            <a:endParaRPr lang="en-GB">
              <a:solidFill>
                <a:prstClr val="black">
                  <a:tint val="75000"/>
                </a:prstClr>
              </a:solidFill>
            </a:endParaRPr>
          </a:p>
        </p:txBody>
      </p:sp>
      <p:sp>
        <p:nvSpPr>
          <p:cNvPr id="7" name="Tijdelijke aanduiding voor voettekst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8" name="Tijdelijke aanduiding voor dianummer 5"/>
          <p:cNvSpPr>
            <a:spLocks noGrp="1"/>
          </p:cNvSpPr>
          <p:nvPr>
            <p:ph type="sldNum" sz="quarter" idx="12"/>
          </p:nvPr>
        </p:nvSpPr>
        <p:spPr/>
        <p:txBody>
          <a:bodyPr/>
          <a:lstStyle>
            <a:lvl1pPr>
              <a:defRPr/>
            </a:lvl1pPr>
          </a:lstStyle>
          <a:p>
            <a:pPr>
              <a:defRPr/>
            </a:pPr>
            <a:fld id="{542A5C5A-7005-4BC8-A891-DABBD4D30FF2}"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930049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koloms_Breed_Opsom_Wit">
    <p:spTree>
      <p:nvGrpSpPr>
        <p:cNvPr id="1" name=""/>
        <p:cNvGrpSpPr/>
        <p:nvPr/>
      </p:nvGrpSpPr>
      <p:grpSpPr>
        <a:xfrm>
          <a:off x="0" y="0"/>
          <a:ext cx="0" cy="0"/>
          <a:chOff x="0" y="0"/>
          <a:chExt cx="0" cy="0"/>
        </a:xfrm>
      </p:grpSpPr>
      <p:sp>
        <p:nvSpPr>
          <p:cNvPr id="5" name="Rechthoek 4">
            <a:extLst>
              <a:ext uri="{FF2B5EF4-FFF2-40B4-BE49-F238E27FC236}"/>
            </a:extLst>
          </p:cNvPr>
          <p:cNvSpPr/>
          <p:nvPr userDrawn="1"/>
        </p:nvSpPr>
        <p:spPr>
          <a:xfrm>
            <a:off x="0" y="0"/>
            <a:ext cx="6089650" cy="6856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white"/>
              </a:solidFill>
            </a:endParaRPr>
          </a:p>
        </p:txBody>
      </p:sp>
      <p:pic>
        <p:nvPicPr>
          <p:cNvPr id="6" name="Afbeelding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a:extLst>
              <a:ext uri="{FF2B5EF4-FFF2-40B4-BE49-F238E27FC236}"/>
            </a:extLst>
          </p:cNvPr>
          <p:cNvSpPr/>
          <p:nvPr userDrawn="1"/>
        </p:nvSpPr>
        <p:spPr>
          <a:xfrm>
            <a:off x="5778500" y="6548438"/>
            <a:ext cx="647700" cy="315912"/>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prstClr val="white"/>
              </a:solidFill>
            </a:endParaRPr>
          </a:p>
        </p:txBody>
      </p:sp>
      <p:sp>
        <p:nvSpPr>
          <p:cNvPr id="2" name="Titel 1"/>
          <p:cNvSpPr>
            <a:spLocks noGrp="1"/>
          </p:cNvSpPr>
          <p:nvPr>
            <p:ph type="title"/>
          </p:nvPr>
        </p:nvSpPr>
        <p:spPr>
          <a:xfrm>
            <a:off x="984075" y="1254481"/>
            <a:ext cx="4793862" cy="436207"/>
          </a:xfrm>
        </p:spPr>
        <p:txBody>
          <a:bodyPr>
            <a:normAutofit/>
          </a:bodyPr>
          <a:lstStyle>
            <a:lvl1pPr>
              <a:defRPr sz="3200" b="1">
                <a:solidFill>
                  <a:schemeClr val="accent1"/>
                </a:solidFill>
              </a:defRPr>
            </a:lvl1pPr>
          </a:lstStyle>
          <a:p>
            <a:r>
              <a:rPr lang="nl-NL" smtClean="0"/>
              <a:t>Klik om de stijl te bewerken</a:t>
            </a:r>
            <a:endParaRPr lang="en-GB" dirty="0"/>
          </a:p>
        </p:txBody>
      </p:sp>
      <p:sp>
        <p:nvSpPr>
          <p:cNvPr id="3" name="Tijdelijke aanduiding voor tekst 2"/>
          <p:cNvSpPr>
            <a:spLocks noGrp="1"/>
          </p:cNvSpPr>
          <p:nvPr>
            <p:ph type="body" idx="1"/>
          </p:nvPr>
        </p:nvSpPr>
        <p:spPr>
          <a:xfrm>
            <a:off x="984075" y="1905153"/>
            <a:ext cx="4793862" cy="690968"/>
          </a:xfrm>
        </p:spPr>
        <p:txBody>
          <a:bodyPr>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984075" y="2843354"/>
            <a:ext cx="10230906"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8" name="Tijdelijke aanduiding voor datum 6"/>
          <p:cNvSpPr>
            <a:spLocks noGrp="1"/>
          </p:cNvSpPr>
          <p:nvPr>
            <p:ph type="dt" sz="half" idx="10"/>
          </p:nvPr>
        </p:nvSpPr>
        <p:spPr/>
        <p:txBody>
          <a:bodyPr/>
          <a:lstStyle>
            <a:lvl1pPr>
              <a:defRPr/>
            </a:lvl1pPr>
          </a:lstStyle>
          <a:p>
            <a:pPr>
              <a:defRPr/>
            </a:pPr>
            <a:fld id="{6F4DF3A9-4A46-4C09-B7C8-6328910CA513}" type="datetimeFigureOut">
              <a:rPr lang="en-GB">
                <a:solidFill>
                  <a:prstClr val="black">
                    <a:tint val="75000"/>
                  </a:prstClr>
                </a:solidFill>
              </a:rPr>
              <a:pPr>
                <a:defRPr/>
              </a:pPr>
              <a:t>25/10/2018</a:t>
            </a:fld>
            <a:endParaRPr lang="en-GB">
              <a:solidFill>
                <a:prstClr val="black">
                  <a:tint val="75000"/>
                </a:prstClr>
              </a:solidFill>
            </a:endParaRPr>
          </a:p>
        </p:txBody>
      </p:sp>
      <p:sp>
        <p:nvSpPr>
          <p:cNvPr id="9" name="Tijdelijke aanduiding voor voettekst 7"/>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Tijdelijke aanduiding voor dianummer 8"/>
          <p:cNvSpPr>
            <a:spLocks noGrp="1"/>
          </p:cNvSpPr>
          <p:nvPr>
            <p:ph type="sldNum" sz="quarter" idx="12"/>
          </p:nvPr>
        </p:nvSpPr>
        <p:spPr/>
        <p:txBody>
          <a:bodyPr/>
          <a:lstStyle>
            <a:lvl1pPr>
              <a:defRPr/>
            </a:lvl1pPr>
          </a:lstStyle>
          <a:p>
            <a:pPr>
              <a:defRPr/>
            </a:pPr>
            <a:fld id="{04CEFAE9-6565-445E-A2F6-90110F6330E3}"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123999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verseel_Wit">
    <p:spTree>
      <p:nvGrpSpPr>
        <p:cNvPr id="1" name=""/>
        <p:cNvGrpSpPr/>
        <p:nvPr/>
      </p:nvGrpSpPr>
      <p:grpSpPr>
        <a:xfrm>
          <a:off x="0" y="0"/>
          <a:ext cx="0" cy="0"/>
          <a:chOff x="0" y="0"/>
          <a:chExt cx="0" cy="0"/>
        </a:xfrm>
      </p:grpSpPr>
      <p:sp>
        <p:nvSpPr>
          <p:cNvPr id="2" name="Titel 1"/>
          <p:cNvSpPr>
            <a:spLocks noGrp="1"/>
          </p:cNvSpPr>
          <p:nvPr>
            <p:ph type="title"/>
          </p:nvPr>
        </p:nvSpPr>
        <p:spPr>
          <a:xfrm>
            <a:off x="838200" y="1439331"/>
            <a:ext cx="10515600" cy="1151288"/>
          </a:xfrm>
        </p:spPr>
        <p:txBody>
          <a:bodyPr/>
          <a:lstStyle>
            <a:lvl1pPr>
              <a:defRPr>
                <a:solidFill>
                  <a:schemeClr val="accent1"/>
                </a:solidFill>
              </a:defRPr>
            </a:lvl1pPr>
          </a:lstStyle>
          <a:p>
            <a:r>
              <a:rPr lang="nl-NL" smtClean="0"/>
              <a:t>Klik om de stijl te bewerken</a:t>
            </a:r>
            <a:endParaRPr lang="en-GB" dirty="0"/>
          </a:p>
        </p:txBody>
      </p:sp>
      <p:sp>
        <p:nvSpPr>
          <p:cNvPr id="3" name="Tijdelijke aanduiding voor inhoud 2"/>
          <p:cNvSpPr>
            <a:spLocks noGrp="1"/>
          </p:cNvSpPr>
          <p:nvPr>
            <p:ph idx="1"/>
          </p:nvPr>
        </p:nvSpPr>
        <p:spPr>
          <a:xfrm>
            <a:off x="838200" y="2725556"/>
            <a:ext cx="10515600" cy="3630794"/>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7" name="Afbeelding 6">
            <a:extLst>
              <a:ext uri="{FF2B5EF4-FFF2-40B4-BE49-F238E27FC236}">
                <a16:creationId xmlns="" xmlns:a16="http://schemas.microsoft.com/office/drawing/2014/main" id="{D15D8CB9-D09E-4980-976D-D6274CC80B4C}"/>
              </a:ext>
            </a:extLst>
          </p:cNvPr>
          <p:cNvPicPr>
            <a:picLocks noChangeAspect="1"/>
          </p:cNvPicPr>
          <p:nvPr userDrawn="1"/>
        </p:nvPicPr>
        <p:blipFill>
          <a:blip r:embed="rId2"/>
          <a:stretch>
            <a:fillRect/>
          </a:stretch>
        </p:blipFill>
        <p:spPr>
          <a:xfrm>
            <a:off x="5773419" y="-1191"/>
            <a:ext cx="652218" cy="1255672"/>
          </a:xfrm>
          <a:prstGeom prst="rect">
            <a:avLst/>
          </a:prstGeom>
        </p:spPr>
      </p:pic>
      <p:sp>
        <p:nvSpPr>
          <p:cNvPr id="8" name="Rechthoek 7">
            <a:extLst>
              <a:ext uri="{FF2B5EF4-FFF2-40B4-BE49-F238E27FC236}">
                <a16:creationId xmlns="" xmlns:a16="http://schemas.microsoft.com/office/drawing/2014/main" id="{2DE56829-822A-4317-9565-B7A96C95F25B}"/>
              </a:ext>
            </a:extLst>
          </p:cNvPr>
          <p:cNvSpPr/>
          <p:nvPr userDrawn="1"/>
        </p:nvSpPr>
        <p:spPr>
          <a:xfrm>
            <a:off x="5773419"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756191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ind Wit logo">
    <p:spTree>
      <p:nvGrpSpPr>
        <p:cNvPr id="1" name=""/>
        <p:cNvGrpSpPr/>
        <p:nvPr/>
      </p:nvGrpSpPr>
      <p:grpSpPr>
        <a:xfrm>
          <a:off x="0" y="0"/>
          <a:ext cx="0" cy="0"/>
          <a:chOff x="0" y="0"/>
          <a:chExt cx="0" cy="0"/>
        </a:xfrm>
      </p:grpSpPr>
      <p:pic>
        <p:nvPicPr>
          <p:cNvPr id="3"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smtClean="0"/>
              <a:t>Klik om de stijl te bewerken</a:t>
            </a:r>
            <a:endParaRPr lang="en-GB" dirty="0"/>
          </a:p>
        </p:txBody>
      </p:sp>
      <p:sp>
        <p:nvSpPr>
          <p:cNvPr id="4" name="Tijdelijke aanduiding voor datum 3"/>
          <p:cNvSpPr>
            <a:spLocks noGrp="1"/>
          </p:cNvSpPr>
          <p:nvPr>
            <p:ph type="dt" sz="half" idx="10"/>
          </p:nvPr>
        </p:nvSpPr>
        <p:spPr/>
        <p:txBody>
          <a:bodyPr/>
          <a:lstStyle>
            <a:lvl1pPr>
              <a:defRPr/>
            </a:lvl1pPr>
          </a:lstStyle>
          <a:p>
            <a:pPr>
              <a:defRPr/>
            </a:pPr>
            <a:fld id="{8761925B-0906-440D-97C0-B47461FE404F}" type="datetimeFigureOut">
              <a:rPr lang="en-GB">
                <a:solidFill>
                  <a:prstClr val="black">
                    <a:tint val="75000"/>
                  </a:prstClr>
                </a:solidFill>
              </a:rPr>
              <a:pPr>
                <a:defRPr/>
              </a:pPr>
              <a:t>25/10/2018</a:t>
            </a:fld>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AEEFA34E-459A-4245-8875-9FF1E66348D6}"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34964333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ind Zwart logo">
    <p:spTree>
      <p:nvGrpSpPr>
        <p:cNvPr id="1" name=""/>
        <p:cNvGrpSpPr/>
        <p:nvPr/>
      </p:nvGrpSpPr>
      <p:grpSpPr>
        <a:xfrm>
          <a:off x="0" y="0"/>
          <a:ext cx="0" cy="0"/>
          <a:chOff x="0" y="0"/>
          <a:chExt cx="0" cy="0"/>
        </a:xfrm>
      </p:grpSpPr>
      <p:pic>
        <p:nvPicPr>
          <p:cNvPr id="3"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65800" y="0"/>
            <a:ext cx="3328988"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smtClean="0"/>
              <a:t>Klik om de stijl te bewerken</a:t>
            </a:r>
            <a:endParaRPr lang="en-GB" dirty="0"/>
          </a:p>
        </p:txBody>
      </p:sp>
      <p:sp>
        <p:nvSpPr>
          <p:cNvPr id="4" name="Tijdelijke aanduiding voor datum 3"/>
          <p:cNvSpPr>
            <a:spLocks noGrp="1"/>
          </p:cNvSpPr>
          <p:nvPr>
            <p:ph type="dt" sz="half" idx="10"/>
          </p:nvPr>
        </p:nvSpPr>
        <p:spPr/>
        <p:txBody>
          <a:bodyPr/>
          <a:lstStyle>
            <a:lvl1pPr>
              <a:defRPr/>
            </a:lvl1pPr>
          </a:lstStyle>
          <a:p>
            <a:pPr>
              <a:defRPr/>
            </a:pPr>
            <a:fld id="{BBEC006A-ACFD-4FFC-AAEC-9D80DA6218D6}" type="datetimeFigureOut">
              <a:rPr lang="en-GB">
                <a:solidFill>
                  <a:prstClr val="black">
                    <a:tint val="75000"/>
                  </a:prstClr>
                </a:solidFill>
              </a:rPr>
              <a:pPr>
                <a:defRPr/>
              </a:pPr>
              <a:t>25/10/2018</a:t>
            </a:fld>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AD1709E2-FC69-40D1-A297-335BAD30400F}"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626503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ind Alleen logo">
    <p:spTree>
      <p:nvGrpSpPr>
        <p:cNvPr id="1" name=""/>
        <p:cNvGrpSpPr/>
        <p:nvPr/>
      </p:nvGrpSpPr>
      <p:grpSpPr>
        <a:xfrm>
          <a:off x="0" y="0"/>
          <a:ext cx="0" cy="0"/>
          <a:chOff x="0" y="0"/>
          <a:chExt cx="0" cy="0"/>
        </a:xfrm>
      </p:grpSpPr>
      <p:pic>
        <p:nvPicPr>
          <p:cNvPr id="3"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3738" y="-1588"/>
            <a:ext cx="652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smtClean="0"/>
              <a:t>Klik om de stijl te bewerken</a:t>
            </a:r>
            <a:endParaRPr lang="en-GB" dirty="0"/>
          </a:p>
        </p:txBody>
      </p:sp>
      <p:sp>
        <p:nvSpPr>
          <p:cNvPr id="4" name="Tijdelijke aanduiding voor datum 3"/>
          <p:cNvSpPr>
            <a:spLocks noGrp="1"/>
          </p:cNvSpPr>
          <p:nvPr>
            <p:ph type="dt" sz="half" idx="10"/>
          </p:nvPr>
        </p:nvSpPr>
        <p:spPr/>
        <p:txBody>
          <a:bodyPr/>
          <a:lstStyle>
            <a:lvl1pPr>
              <a:defRPr/>
            </a:lvl1pPr>
          </a:lstStyle>
          <a:p>
            <a:pPr>
              <a:defRPr/>
            </a:pPr>
            <a:fld id="{5A98C451-6B06-42CD-8E2F-E04FA7A47996}" type="datetimeFigureOut">
              <a:rPr lang="en-GB">
                <a:solidFill>
                  <a:prstClr val="black">
                    <a:tint val="75000"/>
                  </a:prstClr>
                </a:solidFill>
              </a:rPr>
              <a:pPr>
                <a:defRPr/>
              </a:pPr>
              <a:t>25/10/2018</a:t>
            </a:fld>
            <a:endParaRPr lang="en-GB">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BC9713CA-4A38-4BE8-A38E-862586AB8413}" type="slidenum">
              <a:rPr lang="en-GB">
                <a:solidFill>
                  <a:prstClr val="black">
                    <a:tint val="75000"/>
                  </a:prstClr>
                </a:solidFill>
              </a:rPr>
              <a:pPr>
                <a:defRPr/>
              </a:pPr>
              <a:t>‹nr.›</a:t>
            </a:fld>
            <a:endParaRPr lang="en-GB">
              <a:solidFill>
                <a:prstClr val="black">
                  <a:tint val="75000"/>
                </a:prstClr>
              </a:solidFill>
            </a:endParaRPr>
          </a:p>
        </p:txBody>
      </p:sp>
    </p:spTree>
    <p:extLst>
      <p:ext uri="{BB962C8B-B14F-4D97-AF65-F5344CB8AC3E}">
        <p14:creationId xmlns:p14="http://schemas.microsoft.com/office/powerpoint/2010/main" val="239288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koloms_Breed_Opsom_Wit">
    <p:bg>
      <p:bgPr>
        <a:solidFill>
          <a:schemeClr val="bg1"/>
        </a:solidFill>
        <a:effectLst/>
      </p:bgPr>
    </p:bg>
    <p:spTree>
      <p:nvGrpSpPr>
        <p:cNvPr id="1" name=""/>
        <p:cNvGrpSpPr/>
        <p:nvPr/>
      </p:nvGrpSpPr>
      <p:grpSpPr>
        <a:xfrm>
          <a:off x="0" y="0"/>
          <a:ext cx="0" cy="0"/>
          <a:chOff x="0" y="0"/>
          <a:chExt cx="0" cy="0"/>
        </a:xfrm>
      </p:grpSpPr>
      <p:sp>
        <p:nvSpPr>
          <p:cNvPr id="12" name="Rechthoek 11">
            <a:extLst>
              <a:ext uri="{FF2B5EF4-FFF2-40B4-BE49-F238E27FC236}">
                <a16:creationId xmlns="" xmlns:a16="http://schemas.microsoft.com/office/drawing/2014/main" id="{8AA26FD7-F931-4858-BF0C-6833B0CC85E3}"/>
              </a:ext>
            </a:extLst>
          </p:cNvPr>
          <p:cNvSpPr/>
          <p:nvPr userDrawn="1"/>
        </p:nvSpPr>
        <p:spPr>
          <a:xfrm>
            <a:off x="0" y="0"/>
            <a:ext cx="6090024" cy="685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984075" y="1254481"/>
            <a:ext cx="4793862" cy="436207"/>
          </a:xfrm>
        </p:spPr>
        <p:txBody>
          <a:bodyPr>
            <a:normAutofit/>
          </a:bodyPr>
          <a:lstStyle>
            <a:lvl1pPr>
              <a:defRPr sz="3200" b="1">
                <a:solidFill>
                  <a:schemeClr val="accent1"/>
                </a:solidFill>
              </a:defRPr>
            </a:lvl1pPr>
          </a:lstStyle>
          <a:p>
            <a:r>
              <a:rPr lang="nl-NL" dirty="0"/>
              <a:t>Koptekst</a:t>
            </a:r>
            <a:endParaRPr lang="en-GB" dirty="0"/>
          </a:p>
        </p:txBody>
      </p:sp>
      <p:sp>
        <p:nvSpPr>
          <p:cNvPr id="3" name="Tijdelijke aanduiding voor tekst 2"/>
          <p:cNvSpPr>
            <a:spLocks noGrp="1"/>
          </p:cNvSpPr>
          <p:nvPr>
            <p:ph type="body" idx="1" hasCustomPrompt="1"/>
          </p:nvPr>
        </p:nvSpPr>
        <p:spPr>
          <a:xfrm>
            <a:off x="984075" y="1905153"/>
            <a:ext cx="4793862" cy="690968"/>
          </a:xfrm>
        </p:spPr>
        <p:txBody>
          <a:bodyPr anchor="t">
            <a:normAutofit/>
          </a:bodyPr>
          <a:lstStyle>
            <a:lvl1pPr marL="0" indent="0">
              <a:buNone/>
              <a:defRPr sz="1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Tussenkop</a:t>
            </a:r>
          </a:p>
        </p:txBody>
      </p:sp>
      <p:sp>
        <p:nvSpPr>
          <p:cNvPr id="4" name="Tijdelijke aanduiding voor inhoud 3"/>
          <p:cNvSpPr>
            <a:spLocks noGrp="1"/>
          </p:cNvSpPr>
          <p:nvPr>
            <p:ph sz="half" idx="2" hasCustomPrompt="1"/>
          </p:nvPr>
        </p:nvSpPr>
        <p:spPr>
          <a:xfrm>
            <a:off x="984075" y="2843354"/>
            <a:ext cx="10230906" cy="3346307"/>
          </a:xfrm>
        </p:spPr>
        <p:txBody>
          <a:bodyPr numCol="2">
            <a:normAutofit/>
          </a:bodyPr>
          <a:lstStyle>
            <a:lvl1pPr marL="285750" indent="-285750">
              <a:buFont typeface="Arial" panose="020B0604020202020204" pitchFamily="34" charset="0"/>
              <a:buChar char="•"/>
              <a:defRPr sz="1500"/>
            </a:lvl1pPr>
            <a:lvl2pPr marL="285750" indent="-285750">
              <a:buFont typeface="Arial" panose="020B0604020202020204" pitchFamily="34" charset="0"/>
              <a:buChar char="•"/>
              <a:defRPr sz="1500"/>
            </a:lvl2pPr>
            <a:lvl3pPr marL="285750" indent="-285750">
              <a:buFont typeface="Arial" panose="020B0604020202020204" pitchFamily="34" charset="0"/>
              <a:buChar char="•"/>
              <a:defRPr sz="1500"/>
            </a:lvl3pPr>
            <a:lvl4pPr marL="285750" indent="-285750">
              <a:buFont typeface="Arial" panose="020B0604020202020204" pitchFamily="34" charset="0"/>
              <a:buChar char="•"/>
              <a:defRPr sz="1500"/>
            </a:lvl4pPr>
            <a:lvl5pPr marL="285750" indent="-285750">
              <a:buFont typeface="Arial" panose="020B0604020202020204" pitchFamily="34" charset="0"/>
              <a:buChar char="•"/>
              <a:defRPr sz="1500"/>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7" name="Tijdelijke aanduiding voor datum 6"/>
          <p:cNvSpPr>
            <a:spLocks noGrp="1"/>
          </p:cNvSpPr>
          <p:nvPr>
            <p:ph type="dt" sz="half" idx="10"/>
          </p:nvPr>
        </p:nvSpPr>
        <p:spPr/>
        <p:txBody>
          <a:bodyPr/>
          <a:lstStyle/>
          <a:p>
            <a:fld id="{D67C1E9C-63BA-4042-934C-C84CE08562F2}" type="datetimeFigureOut">
              <a:rPr lang="en-GB" smtClean="0"/>
              <a:t>25/10/2018</a:t>
            </a:fld>
            <a:endParaRPr lang="en-GB"/>
          </a:p>
        </p:txBody>
      </p:sp>
      <p:sp>
        <p:nvSpPr>
          <p:cNvPr id="8" name="Tijdelijke aanduiding voor voettekst 7"/>
          <p:cNvSpPr>
            <a:spLocks noGrp="1"/>
          </p:cNvSpPr>
          <p:nvPr>
            <p:ph type="ftr" sz="quarter" idx="11"/>
          </p:nvPr>
        </p:nvSpPr>
        <p:spPr/>
        <p:txBody>
          <a:bodyPr/>
          <a:lstStyle/>
          <a:p>
            <a:endParaRPr lang="en-GB"/>
          </a:p>
        </p:txBody>
      </p:sp>
      <p:sp>
        <p:nvSpPr>
          <p:cNvPr id="9" name="Tijdelijke aanduiding voor dianummer 8"/>
          <p:cNvSpPr>
            <a:spLocks noGrp="1"/>
          </p:cNvSpPr>
          <p:nvPr>
            <p:ph type="sldNum" sz="quarter" idx="12"/>
          </p:nvPr>
        </p:nvSpPr>
        <p:spPr/>
        <p:txBody>
          <a:bodyPr/>
          <a:lstStyle/>
          <a:p>
            <a:fld id="{A3141384-110F-B849-8AE1-D24D02839984}" type="slidenum">
              <a:rPr lang="en-GB" smtClean="0"/>
              <a:t>‹nr.›</a:t>
            </a:fld>
            <a:endParaRPr lang="en-GB"/>
          </a:p>
        </p:txBody>
      </p:sp>
      <p:pic>
        <p:nvPicPr>
          <p:cNvPr id="13" name="Afbeelding 12">
            <a:extLst>
              <a:ext uri="{FF2B5EF4-FFF2-40B4-BE49-F238E27FC236}">
                <a16:creationId xmlns="" xmlns:a16="http://schemas.microsoft.com/office/drawing/2014/main" id="{B87F185D-DA47-4808-B1ED-CA869C2F1C27}"/>
              </a:ext>
            </a:extLst>
          </p:cNvPr>
          <p:cNvPicPr>
            <a:picLocks noChangeAspect="1"/>
          </p:cNvPicPr>
          <p:nvPr userDrawn="1"/>
        </p:nvPicPr>
        <p:blipFill>
          <a:blip r:embed="rId2"/>
          <a:stretch>
            <a:fillRect/>
          </a:stretch>
        </p:blipFill>
        <p:spPr>
          <a:xfrm>
            <a:off x="5773419" y="-1191"/>
            <a:ext cx="652218" cy="1255672"/>
          </a:xfrm>
          <a:prstGeom prst="rect">
            <a:avLst/>
          </a:prstGeom>
        </p:spPr>
      </p:pic>
      <p:sp>
        <p:nvSpPr>
          <p:cNvPr id="15" name="Rechthoek 14">
            <a:extLst>
              <a:ext uri="{FF2B5EF4-FFF2-40B4-BE49-F238E27FC236}">
                <a16:creationId xmlns="" xmlns:a16="http://schemas.microsoft.com/office/drawing/2014/main" id="{A6697851-B01A-40EE-B5A8-E3367E678709}"/>
              </a:ext>
            </a:extLst>
          </p:cNvPr>
          <p:cNvSpPr/>
          <p:nvPr userDrawn="1"/>
        </p:nvSpPr>
        <p:spPr>
          <a:xfrm>
            <a:off x="5777937" y="6548075"/>
            <a:ext cx="647700" cy="316800"/>
          </a:xfrm>
          <a:prstGeom prst="rect">
            <a:avLst/>
          </a:prstGeom>
          <a:solidFill>
            <a:srgbClr val="1E4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44257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ind Wit logo">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dirty="0"/>
              <a:t>Afsluittekst</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 xmlns:a16="http://schemas.microsoft.com/office/drawing/2014/main" id="{42753492-5B0B-4031-B0C1-A74CD59496D1}"/>
              </a:ext>
            </a:extLst>
          </p:cNvPr>
          <p:cNvPicPr>
            <a:picLocks noChangeAspect="1"/>
          </p:cNvPicPr>
          <p:nvPr userDrawn="1"/>
        </p:nvPicPr>
        <p:blipFill>
          <a:blip r:embed="rId2"/>
          <a:stretch>
            <a:fillRect/>
          </a:stretch>
        </p:blipFill>
        <p:spPr>
          <a:xfrm>
            <a:off x="5765929" y="-2"/>
            <a:ext cx="3328141" cy="1255672"/>
          </a:xfrm>
          <a:prstGeom prst="rect">
            <a:avLst/>
          </a:prstGeom>
        </p:spPr>
      </p:pic>
    </p:spTree>
    <p:extLst>
      <p:ext uri="{BB962C8B-B14F-4D97-AF65-F5344CB8AC3E}">
        <p14:creationId xmlns:p14="http://schemas.microsoft.com/office/powerpoint/2010/main" val="298190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ind Zwart logo">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dirty="0"/>
              <a:t>Afsluittekst</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10" name="Afbeelding 9">
            <a:extLst>
              <a:ext uri="{FF2B5EF4-FFF2-40B4-BE49-F238E27FC236}">
                <a16:creationId xmlns="" xmlns:a16="http://schemas.microsoft.com/office/drawing/2014/main" id="{42753492-5B0B-4031-B0C1-A74CD59496D1}"/>
              </a:ext>
            </a:extLst>
          </p:cNvPr>
          <p:cNvPicPr>
            <a:picLocks noChangeAspect="1"/>
          </p:cNvPicPr>
          <p:nvPr userDrawn="1"/>
        </p:nvPicPr>
        <p:blipFill>
          <a:blip r:embed="rId2"/>
          <a:stretch>
            <a:fillRect/>
          </a:stretch>
        </p:blipFill>
        <p:spPr>
          <a:xfrm>
            <a:off x="5765929" y="-2"/>
            <a:ext cx="3328141" cy="1255672"/>
          </a:xfrm>
          <a:prstGeom prst="rect">
            <a:avLst/>
          </a:prstGeom>
        </p:spPr>
      </p:pic>
    </p:spTree>
    <p:extLst>
      <p:ext uri="{BB962C8B-B14F-4D97-AF65-F5344CB8AC3E}">
        <p14:creationId xmlns:p14="http://schemas.microsoft.com/office/powerpoint/2010/main" val="142322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ind Alleen logo">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40000" y="5400000"/>
            <a:ext cx="6480000" cy="864000"/>
          </a:xfrm>
        </p:spPr>
        <p:txBody>
          <a:bodyPr lIns="0" tIns="0" rIns="0" bIns="0" anchor="b">
            <a:noAutofit/>
          </a:bodyPr>
          <a:lstStyle>
            <a:lvl1pPr algn="l">
              <a:defRPr sz="5000" b="1">
                <a:solidFill>
                  <a:schemeClr val="bg1"/>
                </a:solidFill>
                <a:latin typeface="+mj-lt"/>
              </a:defRPr>
            </a:lvl1pPr>
          </a:lstStyle>
          <a:p>
            <a:r>
              <a:rPr lang="nl-NL" dirty="0"/>
              <a:t>Afsluittekst</a:t>
            </a:r>
            <a:endParaRPr lang="en-GB" dirty="0"/>
          </a:p>
        </p:txBody>
      </p:sp>
      <p:sp>
        <p:nvSpPr>
          <p:cNvPr id="4" name="Tijdelijke aanduiding voor datum 3"/>
          <p:cNvSpPr>
            <a:spLocks noGrp="1"/>
          </p:cNvSpPr>
          <p:nvPr>
            <p:ph type="dt" sz="half" idx="10"/>
          </p:nvPr>
        </p:nvSpPr>
        <p:spPr/>
        <p:txBody>
          <a:body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11"/>
          </p:nvPr>
        </p:nvSpPr>
        <p:spPr/>
        <p:txBody>
          <a:bodyPr/>
          <a:lstStyle/>
          <a:p>
            <a:endParaRPr lang="en-GB"/>
          </a:p>
        </p:txBody>
      </p:sp>
      <p:sp>
        <p:nvSpPr>
          <p:cNvPr id="6" name="Tijdelijke aanduiding voor dianummer 5"/>
          <p:cNvSpPr>
            <a:spLocks noGrp="1"/>
          </p:cNvSpPr>
          <p:nvPr>
            <p:ph type="sldNum" sz="quarter" idx="12"/>
          </p:nvPr>
        </p:nvSpPr>
        <p:spPr/>
        <p:txBody>
          <a:bodyPr/>
          <a:lstStyle/>
          <a:p>
            <a:fld id="{A3141384-110F-B849-8AE1-D24D02839984}" type="slidenum">
              <a:rPr lang="en-GB" smtClean="0"/>
              <a:t>‹nr.›</a:t>
            </a:fld>
            <a:endParaRPr lang="en-GB"/>
          </a:p>
        </p:txBody>
      </p:sp>
      <p:pic>
        <p:nvPicPr>
          <p:cNvPr id="7" name="Afbeelding 6">
            <a:extLst>
              <a:ext uri="{FF2B5EF4-FFF2-40B4-BE49-F238E27FC236}">
                <a16:creationId xmlns="" xmlns:a16="http://schemas.microsoft.com/office/drawing/2014/main" id="{262188F1-0715-4CAC-932E-141D2C1FFC0B}"/>
              </a:ext>
            </a:extLst>
          </p:cNvPr>
          <p:cNvPicPr>
            <a:picLocks noChangeAspect="1"/>
          </p:cNvPicPr>
          <p:nvPr userDrawn="1"/>
        </p:nvPicPr>
        <p:blipFill>
          <a:blip r:embed="rId2"/>
          <a:stretch>
            <a:fillRect/>
          </a:stretch>
        </p:blipFill>
        <p:spPr>
          <a:xfrm>
            <a:off x="5773419" y="-1191"/>
            <a:ext cx="652218" cy="1255672"/>
          </a:xfrm>
          <a:prstGeom prst="rect">
            <a:avLst/>
          </a:prstGeom>
        </p:spPr>
      </p:pic>
    </p:spTree>
    <p:extLst>
      <p:ext uri="{BB962C8B-B14F-4D97-AF65-F5344CB8AC3E}">
        <p14:creationId xmlns:p14="http://schemas.microsoft.com/office/powerpoint/2010/main" val="398166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theme" Target="../theme/theme5.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 xmlns:a16="http://schemas.microsoft.com/office/drawing/2014/main" id="{9F65998C-6F2B-4962-9EE7-DB80A2D25A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 xmlns:a16="http://schemas.microsoft.com/office/drawing/2014/main" id="{68AFE02D-8E1E-4A79-8B72-E8BA3B4A8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 xmlns:a16="http://schemas.microsoft.com/office/drawing/2014/main" id="{15BE68CA-203B-4F4C-84AF-B483E05FCC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BAB40-11FF-44B7-A49D-6916AC36A697}" type="datetimeFigureOut">
              <a:rPr lang="nl-NL" smtClean="0"/>
              <a:t>25-10-2018</a:t>
            </a:fld>
            <a:endParaRPr lang="nl-NL"/>
          </a:p>
        </p:txBody>
      </p:sp>
      <p:sp>
        <p:nvSpPr>
          <p:cNvPr id="5" name="Tijdelijke aanduiding voor voettekst 4">
            <a:extLst>
              <a:ext uri="{FF2B5EF4-FFF2-40B4-BE49-F238E27FC236}">
                <a16:creationId xmlns="" xmlns:a16="http://schemas.microsoft.com/office/drawing/2014/main" id="{4D47C669-F320-40C6-8067-02CA72AAE7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 xmlns:a16="http://schemas.microsoft.com/office/drawing/2014/main" id="{BE1A9DE8-AB4E-48B0-BD40-4A6FDD1B07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A8E4B-7855-4502-A0BB-B843F28A3562}" type="slidenum">
              <a:rPr lang="nl-NL" smtClean="0"/>
              <a:t>‹nr.›</a:t>
            </a:fld>
            <a:endParaRPr lang="nl-NL"/>
          </a:p>
        </p:txBody>
      </p:sp>
    </p:spTree>
    <p:extLst>
      <p:ext uri="{BB962C8B-B14F-4D97-AF65-F5344CB8AC3E}">
        <p14:creationId xmlns:p14="http://schemas.microsoft.com/office/powerpoint/2010/main" val="769789452"/>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8" r:id="rId3"/>
    <p:sldLayoutId id="2147483655" r:id="rId4"/>
    <p:sldLayoutId id="2147483687" r:id="rId5"/>
    <p:sldLayoutId id="2147483688" r:id="rId6"/>
    <p:sldLayoutId id="2147483673" r:id="rId7"/>
    <p:sldLayoutId id="2147483674" r:id="rId8"/>
    <p:sldLayoutId id="214748367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Klikken om de titelstijl van het model te bewerken</a:t>
            </a:r>
            <a:endParaRPr lang="en-GB"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C1E9C-63BA-4042-934C-C84CE08562F2}" type="datetimeFigureOut">
              <a:rPr lang="en-GB" smtClean="0"/>
              <a:t>25/10/2018</a:t>
            </a:fld>
            <a:endParaRPr lang="en-GB"/>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41384-110F-B849-8AE1-D24D02839984}" type="slidenum">
              <a:rPr lang="en-GB" smtClean="0"/>
              <a:t>‹nr.›</a:t>
            </a:fld>
            <a:endParaRPr lang="en-GB"/>
          </a:p>
        </p:txBody>
      </p:sp>
    </p:spTree>
    <p:extLst>
      <p:ext uri="{BB962C8B-B14F-4D97-AF65-F5344CB8AC3E}">
        <p14:creationId xmlns:p14="http://schemas.microsoft.com/office/powerpoint/2010/main" val="128769043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3" r:id="rId3"/>
    <p:sldLayoutId id="2147483676" r:id="rId4"/>
    <p:sldLayoutId id="2147483677" r:id="rId5"/>
    <p:sldLayoutId id="2147483650" r:id="rId6"/>
    <p:sldLayoutId id="2147483682" r:id="rId7"/>
    <p:sldLayoutId id="2147483665" r:id="rId8"/>
    <p:sldLayoutId id="2147483668" r:id="rId9"/>
    <p:sldLayoutId id="2147483671" r:id="rId10"/>
    <p:sldLayoutId id="2147483672" r:id="rId11"/>
    <p:sldLayoutId id="2147483710" r:id="rId12"/>
    <p:sldLayoutId id="2147483711" r:id="rId13"/>
    <p:sldLayoutId id="214748371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 xmlns:a16="http://schemas.microsoft.com/office/drawing/2014/main" id="{E96DED82-5D95-4569-9DF8-A0A519D1E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 xmlns:a16="http://schemas.microsoft.com/office/drawing/2014/main" id="{96259871-46EA-4DB9-B4FD-F782124D5F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0F673DDC-DCE1-4B27-978B-DB6D2920F0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9B4B1-5885-43C4-9139-6C9F4D4C6294}" type="datetimeFigureOut">
              <a:rPr lang="nl-NL" smtClean="0"/>
              <a:t>25-10-2018</a:t>
            </a:fld>
            <a:endParaRPr lang="nl-NL"/>
          </a:p>
        </p:txBody>
      </p:sp>
      <p:sp>
        <p:nvSpPr>
          <p:cNvPr id="5" name="Tijdelijke aanduiding voor voettekst 4">
            <a:extLst>
              <a:ext uri="{FF2B5EF4-FFF2-40B4-BE49-F238E27FC236}">
                <a16:creationId xmlns="" xmlns:a16="http://schemas.microsoft.com/office/drawing/2014/main" id="{FA4B54BB-499C-4C33-8AD9-C408F62B9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 xmlns:a16="http://schemas.microsoft.com/office/drawing/2014/main" id="{5AF6A198-EA20-4E18-B8CF-128F26632E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6913F-142D-4652-BBDF-E86E1F00ABA7}" type="slidenum">
              <a:rPr lang="nl-NL" smtClean="0"/>
              <a:t>‹nr.›</a:t>
            </a:fld>
            <a:endParaRPr lang="nl-NL"/>
          </a:p>
        </p:txBody>
      </p:sp>
    </p:spTree>
    <p:extLst>
      <p:ext uri="{BB962C8B-B14F-4D97-AF65-F5344CB8AC3E}">
        <p14:creationId xmlns:p14="http://schemas.microsoft.com/office/powerpoint/2010/main" val="231373565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9" r:id="rId3"/>
    <p:sldLayoutId id="2147483680" r:id="rId4"/>
    <p:sldLayoutId id="2147483681" r:id="rId5"/>
    <p:sldLayoutId id="2147483685" r:id="rId6"/>
    <p:sldLayoutId id="2147483686" r:id="rId7"/>
    <p:sldLayoutId id="2147483666" r:id="rId8"/>
    <p:sldLayoutId id="2147483667"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jdelijke aanduiding voor titel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stijl te bewerken</a:t>
            </a:r>
          </a:p>
        </p:txBody>
      </p:sp>
      <p:sp>
        <p:nvSpPr>
          <p:cNvPr id="5123" name="Tijdelijke aanduiding voor tekst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Tekststijl van het model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4" name="Tijdelijke aanduiding voor datum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4EFF8C0-4CA1-408C-B00A-234541CE7E32}" type="datetimeFigureOut">
              <a:rPr lang="nl-NL"/>
              <a:pPr>
                <a:defRPr/>
              </a:pPr>
              <a:t>25-10-2018</a:t>
            </a:fld>
            <a:endParaRPr lang="nl-NL"/>
          </a:p>
        </p:txBody>
      </p:sp>
      <p:sp>
        <p:nvSpPr>
          <p:cNvPr id="5" name="Tijdelijke aanduiding voor voettekst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nl-NL"/>
          </a:p>
        </p:txBody>
      </p:sp>
      <p:sp>
        <p:nvSpPr>
          <p:cNvPr id="6" name="Tijdelijke aanduiding voor dianumm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2AAA024-754F-4972-8BBD-D6F629E44EF5}" type="slidenum">
              <a:rPr lang="nl-NL"/>
              <a:pPr>
                <a:defRPr/>
              </a:pPr>
              <a:t>‹nr.›</a:t>
            </a:fld>
            <a:endParaRPr lang="nl-NL"/>
          </a:p>
        </p:txBody>
      </p:sp>
    </p:spTree>
    <p:extLst>
      <p:ext uri="{BB962C8B-B14F-4D97-AF65-F5344CB8AC3E}">
        <p14:creationId xmlns:p14="http://schemas.microsoft.com/office/powerpoint/2010/main" val="180317838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ijksoverheidSansHeadingTT"/>
        </a:defRPr>
      </a:lvl2pPr>
      <a:lvl3pPr algn="l" rtl="0" eaLnBrk="0" fontAlgn="base" hangingPunct="0">
        <a:lnSpc>
          <a:spcPct val="90000"/>
        </a:lnSpc>
        <a:spcBef>
          <a:spcPct val="0"/>
        </a:spcBef>
        <a:spcAft>
          <a:spcPct val="0"/>
        </a:spcAft>
        <a:defRPr sz="4400">
          <a:solidFill>
            <a:schemeClr val="tx1"/>
          </a:solidFill>
          <a:latin typeface="RijksoverheidSansHeadingTT"/>
        </a:defRPr>
      </a:lvl3pPr>
      <a:lvl4pPr algn="l" rtl="0" eaLnBrk="0" fontAlgn="base" hangingPunct="0">
        <a:lnSpc>
          <a:spcPct val="90000"/>
        </a:lnSpc>
        <a:spcBef>
          <a:spcPct val="0"/>
        </a:spcBef>
        <a:spcAft>
          <a:spcPct val="0"/>
        </a:spcAft>
        <a:defRPr sz="4400">
          <a:solidFill>
            <a:schemeClr val="tx1"/>
          </a:solidFill>
          <a:latin typeface="RijksoverheidSansHeadingTT"/>
        </a:defRPr>
      </a:lvl4pPr>
      <a:lvl5pPr algn="l" rtl="0" eaLnBrk="0" fontAlgn="base" hangingPunct="0">
        <a:lnSpc>
          <a:spcPct val="90000"/>
        </a:lnSpc>
        <a:spcBef>
          <a:spcPct val="0"/>
        </a:spcBef>
        <a:spcAft>
          <a:spcPct val="0"/>
        </a:spcAft>
        <a:defRPr sz="4400">
          <a:solidFill>
            <a:schemeClr val="tx1"/>
          </a:solidFill>
          <a:latin typeface="RijksoverheidSansHeadingTT"/>
        </a:defRPr>
      </a:lvl5pPr>
      <a:lvl6pPr marL="457200" algn="l" rtl="0" fontAlgn="base">
        <a:lnSpc>
          <a:spcPct val="90000"/>
        </a:lnSpc>
        <a:spcBef>
          <a:spcPct val="0"/>
        </a:spcBef>
        <a:spcAft>
          <a:spcPct val="0"/>
        </a:spcAft>
        <a:defRPr sz="4400">
          <a:solidFill>
            <a:schemeClr val="tx1"/>
          </a:solidFill>
          <a:latin typeface="RijksoverheidSansHeadingTT"/>
        </a:defRPr>
      </a:lvl6pPr>
      <a:lvl7pPr marL="914400" algn="l" rtl="0" fontAlgn="base">
        <a:lnSpc>
          <a:spcPct val="90000"/>
        </a:lnSpc>
        <a:spcBef>
          <a:spcPct val="0"/>
        </a:spcBef>
        <a:spcAft>
          <a:spcPct val="0"/>
        </a:spcAft>
        <a:defRPr sz="4400">
          <a:solidFill>
            <a:schemeClr val="tx1"/>
          </a:solidFill>
          <a:latin typeface="RijksoverheidSansHeadingTT"/>
        </a:defRPr>
      </a:lvl7pPr>
      <a:lvl8pPr marL="1371600" algn="l" rtl="0" fontAlgn="base">
        <a:lnSpc>
          <a:spcPct val="90000"/>
        </a:lnSpc>
        <a:spcBef>
          <a:spcPct val="0"/>
        </a:spcBef>
        <a:spcAft>
          <a:spcPct val="0"/>
        </a:spcAft>
        <a:defRPr sz="4400">
          <a:solidFill>
            <a:schemeClr val="tx1"/>
          </a:solidFill>
          <a:latin typeface="RijksoverheidSansHeadingTT"/>
        </a:defRPr>
      </a:lvl8pPr>
      <a:lvl9pPr marL="1828800" algn="l" rtl="0" fontAlgn="base">
        <a:lnSpc>
          <a:spcPct val="90000"/>
        </a:lnSpc>
        <a:spcBef>
          <a:spcPct val="0"/>
        </a:spcBef>
        <a:spcAft>
          <a:spcPct val="0"/>
        </a:spcAft>
        <a:defRPr sz="4400">
          <a:solidFill>
            <a:schemeClr val="tx1"/>
          </a:solidFill>
          <a:latin typeface="RijksoverheidSansHeadingT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stijl te bewerken</a:t>
            </a:r>
          </a:p>
        </p:txBody>
      </p:sp>
      <p:sp>
        <p:nvSpPr>
          <p:cNvPr id="1027" name="Tijdelijke aanduiding voor tekst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Tekststijl van het model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4" name="Tijdelijke aanduiding voor datum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999E590-F62E-4EE0-99CF-BA68E1C5ADFB}" type="datetimeFigureOut">
              <a:rPr lang="nl-NL">
                <a:solidFill>
                  <a:prstClr val="black">
                    <a:tint val="75000"/>
                  </a:prstClr>
                </a:solidFill>
              </a:rPr>
              <a:pPr>
                <a:defRPr/>
              </a:pPr>
              <a:t>25-10-2018</a:t>
            </a:fld>
            <a:endParaRPr lang="nl-NL">
              <a:solidFill>
                <a:prstClr val="black">
                  <a:tint val="75000"/>
                </a:prstClr>
              </a:solidFill>
            </a:endParaRPr>
          </a:p>
        </p:txBody>
      </p:sp>
      <p:sp>
        <p:nvSpPr>
          <p:cNvPr id="5" name="Tijdelijke aanduiding voor voettekst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solidFill>
                <a:prstClr val="black">
                  <a:tint val="75000"/>
                </a:prstClr>
              </a:solidFill>
            </a:endParaRPr>
          </a:p>
        </p:txBody>
      </p:sp>
      <p:sp>
        <p:nvSpPr>
          <p:cNvPr id="6" name="Tijdelijke aanduiding voor dianumm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62593C3-DF83-41EE-A706-B0E27F361D6F}"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58141530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ijksoverheidSansHeadingTT"/>
        </a:defRPr>
      </a:lvl2pPr>
      <a:lvl3pPr algn="l" rtl="0" eaLnBrk="0" fontAlgn="base" hangingPunct="0">
        <a:lnSpc>
          <a:spcPct val="90000"/>
        </a:lnSpc>
        <a:spcBef>
          <a:spcPct val="0"/>
        </a:spcBef>
        <a:spcAft>
          <a:spcPct val="0"/>
        </a:spcAft>
        <a:defRPr sz="4400">
          <a:solidFill>
            <a:schemeClr val="tx1"/>
          </a:solidFill>
          <a:latin typeface="RijksoverheidSansHeadingTT"/>
        </a:defRPr>
      </a:lvl3pPr>
      <a:lvl4pPr algn="l" rtl="0" eaLnBrk="0" fontAlgn="base" hangingPunct="0">
        <a:lnSpc>
          <a:spcPct val="90000"/>
        </a:lnSpc>
        <a:spcBef>
          <a:spcPct val="0"/>
        </a:spcBef>
        <a:spcAft>
          <a:spcPct val="0"/>
        </a:spcAft>
        <a:defRPr sz="4400">
          <a:solidFill>
            <a:schemeClr val="tx1"/>
          </a:solidFill>
          <a:latin typeface="RijksoverheidSansHeadingTT"/>
        </a:defRPr>
      </a:lvl4pPr>
      <a:lvl5pPr algn="l" rtl="0" eaLnBrk="0" fontAlgn="base" hangingPunct="0">
        <a:lnSpc>
          <a:spcPct val="90000"/>
        </a:lnSpc>
        <a:spcBef>
          <a:spcPct val="0"/>
        </a:spcBef>
        <a:spcAft>
          <a:spcPct val="0"/>
        </a:spcAft>
        <a:defRPr sz="4400">
          <a:solidFill>
            <a:schemeClr val="tx1"/>
          </a:solidFill>
          <a:latin typeface="RijksoverheidSansHeadingTT"/>
        </a:defRPr>
      </a:lvl5pPr>
      <a:lvl6pPr marL="457200" algn="l" rtl="0" fontAlgn="base">
        <a:lnSpc>
          <a:spcPct val="90000"/>
        </a:lnSpc>
        <a:spcBef>
          <a:spcPct val="0"/>
        </a:spcBef>
        <a:spcAft>
          <a:spcPct val="0"/>
        </a:spcAft>
        <a:defRPr sz="4400">
          <a:solidFill>
            <a:schemeClr val="tx1"/>
          </a:solidFill>
          <a:latin typeface="RijksoverheidSansHeadingTT"/>
        </a:defRPr>
      </a:lvl6pPr>
      <a:lvl7pPr marL="914400" algn="l" rtl="0" fontAlgn="base">
        <a:lnSpc>
          <a:spcPct val="90000"/>
        </a:lnSpc>
        <a:spcBef>
          <a:spcPct val="0"/>
        </a:spcBef>
        <a:spcAft>
          <a:spcPct val="0"/>
        </a:spcAft>
        <a:defRPr sz="4400">
          <a:solidFill>
            <a:schemeClr val="tx1"/>
          </a:solidFill>
          <a:latin typeface="RijksoverheidSansHeadingTT"/>
        </a:defRPr>
      </a:lvl7pPr>
      <a:lvl8pPr marL="1371600" algn="l" rtl="0" fontAlgn="base">
        <a:lnSpc>
          <a:spcPct val="90000"/>
        </a:lnSpc>
        <a:spcBef>
          <a:spcPct val="0"/>
        </a:spcBef>
        <a:spcAft>
          <a:spcPct val="0"/>
        </a:spcAft>
        <a:defRPr sz="4400">
          <a:solidFill>
            <a:schemeClr val="tx1"/>
          </a:solidFill>
          <a:latin typeface="RijksoverheidSansHeadingTT"/>
        </a:defRPr>
      </a:lvl8pPr>
      <a:lvl9pPr marL="1828800" algn="l" rtl="0" fontAlgn="base">
        <a:lnSpc>
          <a:spcPct val="90000"/>
        </a:lnSpc>
        <a:spcBef>
          <a:spcPct val="0"/>
        </a:spcBef>
        <a:spcAft>
          <a:spcPct val="0"/>
        </a:spcAft>
        <a:defRPr sz="4400">
          <a:solidFill>
            <a:schemeClr val="tx1"/>
          </a:solidFill>
          <a:latin typeface="RijksoverheidSansHeadingT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2.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s://www.google.nl/url?sa=i&amp;rct=j&amp;q=&amp;esrc=s&amp;source=images&amp;cd=&amp;cad=rja&amp;uact=8&amp;ved=2ahUKEwjt_724vqvaAhXGKlAKHZCKAy8QjRx6BAgAEAU&amp;url=https://kimstokkers.wordpress.com/2015/05/12/ode-aan-de-zondebok/&amp;psig=AOvVaw0i_fis9v6oVhXXk4Co55Cd&amp;ust=1523304386820783" TargetMode="External"/><Relationship Id="rId1" Type="http://schemas.openxmlformats.org/officeDocument/2006/relationships/slideLayout" Target="../slideLayouts/slideLayout15.xml"/><Relationship Id="rId6" Type="http://schemas.openxmlformats.org/officeDocument/2006/relationships/hyperlink" Target="https://www.google.nl/url?sa=i&amp;rct=j&amp;q=&amp;esrc=s&amp;source=images&amp;cd=&amp;cad=rja&amp;uact=8&amp;ved=2ahUKEwiHq-vKv6vaAhVBEVAKHXx4B6wQjRx6BAgAEAU&amp;url=https://kadoomdehoek.nl/kartoenfabriek-briefkaart-humor-ktf772&amp;psig=AOvVaw00NUFXh4ZVXP0-sbjoo6Ov&amp;ust=1523304873412133" TargetMode="External"/><Relationship Id="rId5" Type="http://schemas.openxmlformats.org/officeDocument/2006/relationships/image" Target="../media/image27.jpeg"/><Relationship Id="rId4" Type="http://schemas.openxmlformats.org/officeDocument/2006/relationships/hyperlink" Target="http://www.google.nl/url?sa=i&amp;rct=j&amp;q=&amp;esrc=s&amp;source=images&amp;cd=&amp;cad=rja&amp;uact=8&amp;ved=2ahUKEwjiyqLsvqvaAhULU1AKHQpdDq4QjRx6BAgAEAU&amp;url=http://www.business-opportunities.biz/2017/02/24/choose-manager-business-2/&amp;psig=AOvVaw1mMtpWnh6NqrBmfHijxsD-&amp;ust=152330476090687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3999" y="2683378"/>
            <a:ext cx="11021831" cy="3267421"/>
          </a:xfrm>
        </p:spPr>
        <p:txBody>
          <a:bodyPr anchor="t"/>
          <a:lstStyle/>
          <a:p>
            <a:r>
              <a:rPr lang="nl-NL" dirty="0" smtClean="0">
                <a:solidFill>
                  <a:schemeClr val="tx1"/>
                </a:solidFill>
              </a:rPr>
              <a:t>Archivering </a:t>
            </a:r>
            <a:r>
              <a:rPr lang="nl-NL" dirty="0" err="1" smtClean="0">
                <a:solidFill>
                  <a:schemeClr val="tx1"/>
                </a:solidFill>
              </a:rPr>
              <a:t>by</a:t>
            </a:r>
            <a:r>
              <a:rPr lang="nl-NL" dirty="0" smtClean="0">
                <a:solidFill>
                  <a:schemeClr val="tx1"/>
                </a:solidFill>
              </a:rPr>
              <a:t> design</a:t>
            </a:r>
            <a:endParaRPr lang="nl-NL" dirty="0">
              <a:solidFill>
                <a:schemeClr val="tx1"/>
              </a:solidFill>
            </a:endParaRPr>
          </a:p>
        </p:txBody>
      </p:sp>
      <p:sp>
        <p:nvSpPr>
          <p:cNvPr id="5" name="Ondertitel 4"/>
          <p:cNvSpPr>
            <a:spLocks noGrp="1"/>
          </p:cNvSpPr>
          <p:nvPr>
            <p:ph type="subTitle" idx="1"/>
          </p:nvPr>
        </p:nvSpPr>
        <p:spPr>
          <a:xfrm>
            <a:off x="683998" y="5734228"/>
            <a:ext cx="9784599" cy="666572"/>
          </a:xfrm>
        </p:spPr>
        <p:txBody>
          <a:bodyPr>
            <a:normAutofit/>
          </a:bodyPr>
          <a:lstStyle/>
          <a:p>
            <a:r>
              <a:rPr lang="nl-NL" dirty="0"/>
              <a:t>Aan de slag met duurzaam </a:t>
            </a:r>
            <a:r>
              <a:rPr lang="nl-NL" dirty="0" smtClean="0"/>
              <a:t>informatiebeheer</a:t>
            </a:r>
            <a:br>
              <a:rPr lang="nl-NL" dirty="0" smtClean="0"/>
            </a:br>
            <a:r>
              <a:rPr lang="nl-NL" dirty="0" smtClean="0"/>
              <a:t>Den Haag, 25 oktober 2018</a:t>
            </a:r>
            <a:endParaRPr lang="nl-NL" dirty="0"/>
          </a:p>
        </p:txBody>
      </p:sp>
    </p:spTree>
    <p:extLst>
      <p:ext uri="{BB962C8B-B14F-4D97-AF65-F5344CB8AC3E}">
        <p14:creationId xmlns:p14="http://schemas.microsoft.com/office/powerpoint/2010/main" val="3301132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Design thinking</a:t>
            </a:r>
            <a:endParaRPr lang="nl-N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657" y="2726528"/>
            <a:ext cx="8467725" cy="311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2">
            <a:extLst/>
          </p:cNvPr>
          <p:cNvSpPr txBox="1"/>
          <p:nvPr/>
        </p:nvSpPr>
        <p:spPr>
          <a:xfrm rot="21293589">
            <a:off x="1777782" y="3637753"/>
            <a:ext cx="8493125" cy="144621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nl-NL" sz="4400" dirty="0">
                <a:solidFill>
                  <a:schemeClr val="tx1"/>
                </a:solidFill>
              </a:rPr>
              <a:t>probleemgericht in plaats </a:t>
            </a:r>
          </a:p>
          <a:p>
            <a:pPr algn="ctr" eaLnBrk="1" hangingPunct="1">
              <a:defRPr/>
            </a:pPr>
            <a:r>
              <a:rPr lang="nl-NL" sz="4400" dirty="0">
                <a:solidFill>
                  <a:schemeClr val="tx1"/>
                </a:solidFill>
              </a:rPr>
              <a:t>van </a:t>
            </a:r>
            <a:r>
              <a:rPr lang="nl-NL" sz="4000" dirty="0">
                <a:solidFill>
                  <a:schemeClr val="tx1"/>
                </a:solidFill>
              </a:rPr>
              <a:t>oplossingsgericht </a:t>
            </a:r>
          </a:p>
        </p:txBody>
      </p:sp>
      <p:sp>
        <p:nvSpPr>
          <p:cNvPr id="6" name="Vrije vorm 5">
            <a:extLst/>
          </p:cNvPr>
          <p:cNvSpPr/>
          <p:nvPr/>
        </p:nvSpPr>
        <p:spPr>
          <a:xfrm>
            <a:off x="2342932" y="2391565"/>
            <a:ext cx="7642225" cy="3248025"/>
          </a:xfrm>
          <a:custGeom>
            <a:avLst/>
            <a:gdLst>
              <a:gd name="connsiteX0" fmla="*/ 3542773 w 6949650"/>
              <a:gd name="connsiteY0" fmla="*/ 368710 h 2701676"/>
              <a:gd name="connsiteX1" fmla="*/ 2879095 w 6949650"/>
              <a:gd name="connsiteY1" fmla="*/ 280219 h 2701676"/>
              <a:gd name="connsiteX2" fmla="*/ 2569379 w 6949650"/>
              <a:gd name="connsiteY2" fmla="*/ 250722 h 2701676"/>
              <a:gd name="connsiteX3" fmla="*/ 2171173 w 6949650"/>
              <a:gd name="connsiteY3" fmla="*/ 221226 h 2701676"/>
              <a:gd name="connsiteX4" fmla="*/ 1949947 w 6949650"/>
              <a:gd name="connsiteY4" fmla="*/ 191729 h 2701676"/>
              <a:gd name="connsiteX5" fmla="*/ 1684476 w 6949650"/>
              <a:gd name="connsiteY5" fmla="*/ 176981 h 2701676"/>
              <a:gd name="connsiteX6" fmla="*/ 1536992 w 6949650"/>
              <a:gd name="connsiteY6" fmla="*/ 147484 h 2701676"/>
              <a:gd name="connsiteX7" fmla="*/ 1419005 w 6949650"/>
              <a:gd name="connsiteY7" fmla="*/ 117987 h 2701676"/>
              <a:gd name="connsiteX8" fmla="*/ 711082 w 6949650"/>
              <a:gd name="connsiteY8" fmla="*/ 103239 h 2701676"/>
              <a:gd name="connsiteX9" fmla="*/ 637340 w 6949650"/>
              <a:gd name="connsiteY9" fmla="*/ 88490 h 2701676"/>
              <a:gd name="connsiteX10" fmla="*/ 371869 w 6949650"/>
              <a:gd name="connsiteY10" fmla="*/ 117987 h 2701676"/>
              <a:gd name="connsiteX11" fmla="*/ 253882 w 6949650"/>
              <a:gd name="connsiteY11" fmla="*/ 176981 h 2701676"/>
              <a:gd name="connsiteX12" fmla="*/ 194889 w 6949650"/>
              <a:gd name="connsiteY12" fmla="*/ 221226 h 2701676"/>
              <a:gd name="connsiteX13" fmla="*/ 150644 w 6949650"/>
              <a:gd name="connsiteY13" fmla="*/ 250722 h 2701676"/>
              <a:gd name="connsiteX14" fmla="*/ 47405 w 6949650"/>
              <a:gd name="connsiteY14" fmla="*/ 339213 h 2701676"/>
              <a:gd name="connsiteX15" fmla="*/ 17908 w 6949650"/>
              <a:gd name="connsiteY15" fmla="*/ 383458 h 2701676"/>
              <a:gd name="connsiteX16" fmla="*/ 3160 w 6949650"/>
              <a:gd name="connsiteY16" fmla="*/ 427703 h 2701676"/>
              <a:gd name="connsiteX17" fmla="*/ 76902 w 6949650"/>
              <a:gd name="connsiteY17" fmla="*/ 442452 h 2701676"/>
              <a:gd name="connsiteX18" fmla="*/ 268631 w 6949650"/>
              <a:gd name="connsiteY18" fmla="*/ 516193 h 2701676"/>
              <a:gd name="connsiteX19" fmla="*/ 475108 w 6949650"/>
              <a:gd name="connsiteY19" fmla="*/ 575187 h 2701676"/>
              <a:gd name="connsiteX20" fmla="*/ 1006050 w 6949650"/>
              <a:gd name="connsiteY20" fmla="*/ 722671 h 2701676"/>
              <a:gd name="connsiteX21" fmla="*/ 1183031 w 6949650"/>
              <a:gd name="connsiteY21" fmla="*/ 796413 h 2701676"/>
              <a:gd name="connsiteX22" fmla="*/ 1330515 w 6949650"/>
              <a:gd name="connsiteY22" fmla="*/ 840658 h 2701676"/>
              <a:gd name="connsiteX23" fmla="*/ 1433753 w 6949650"/>
              <a:gd name="connsiteY23" fmla="*/ 884903 h 2701676"/>
              <a:gd name="connsiteX24" fmla="*/ 1625482 w 6949650"/>
              <a:gd name="connsiteY24" fmla="*/ 958645 h 2701676"/>
              <a:gd name="connsiteX25" fmla="*/ 1772966 w 6949650"/>
              <a:gd name="connsiteY25" fmla="*/ 1047135 h 2701676"/>
              <a:gd name="connsiteX26" fmla="*/ 1876205 w 6949650"/>
              <a:gd name="connsiteY26" fmla="*/ 1106129 h 2701676"/>
              <a:gd name="connsiteX27" fmla="*/ 1979444 w 6949650"/>
              <a:gd name="connsiteY27" fmla="*/ 1179871 h 2701676"/>
              <a:gd name="connsiteX28" fmla="*/ 2008940 w 6949650"/>
              <a:gd name="connsiteY28" fmla="*/ 1224116 h 2701676"/>
              <a:gd name="connsiteX29" fmla="*/ 2053186 w 6949650"/>
              <a:gd name="connsiteY29" fmla="*/ 1283110 h 2701676"/>
              <a:gd name="connsiteX30" fmla="*/ 2097431 w 6949650"/>
              <a:gd name="connsiteY30" fmla="*/ 1371600 h 2701676"/>
              <a:gd name="connsiteX31" fmla="*/ 2141676 w 6949650"/>
              <a:gd name="connsiteY31" fmla="*/ 1460090 h 2701676"/>
              <a:gd name="connsiteX32" fmla="*/ 2156424 w 6949650"/>
              <a:gd name="connsiteY32" fmla="*/ 1578077 h 2701676"/>
              <a:gd name="connsiteX33" fmla="*/ 2171173 w 6949650"/>
              <a:gd name="connsiteY33" fmla="*/ 1666568 h 2701676"/>
              <a:gd name="connsiteX34" fmla="*/ 2156424 w 6949650"/>
              <a:gd name="connsiteY34" fmla="*/ 1961535 h 2701676"/>
              <a:gd name="connsiteX35" fmla="*/ 2126928 w 6949650"/>
              <a:gd name="connsiteY35" fmla="*/ 2020529 h 2701676"/>
              <a:gd name="connsiteX36" fmla="*/ 2112179 w 6949650"/>
              <a:gd name="connsiteY36" fmla="*/ 2064774 h 2701676"/>
              <a:gd name="connsiteX37" fmla="*/ 2053186 w 6949650"/>
              <a:gd name="connsiteY37" fmla="*/ 2079522 h 2701676"/>
              <a:gd name="connsiteX38" fmla="*/ 1964695 w 6949650"/>
              <a:gd name="connsiteY38" fmla="*/ 2109019 h 2701676"/>
              <a:gd name="connsiteX39" fmla="*/ 1802463 w 6949650"/>
              <a:gd name="connsiteY39" fmla="*/ 2138516 h 2701676"/>
              <a:gd name="connsiteX40" fmla="*/ 1758218 w 6949650"/>
              <a:gd name="connsiteY40" fmla="*/ 2153264 h 2701676"/>
              <a:gd name="connsiteX41" fmla="*/ 1566489 w 6949650"/>
              <a:gd name="connsiteY41" fmla="*/ 2123768 h 2701676"/>
              <a:gd name="connsiteX42" fmla="*/ 1610734 w 6949650"/>
              <a:gd name="connsiteY42" fmla="*/ 2109019 h 2701676"/>
              <a:gd name="connsiteX43" fmla="*/ 1713973 w 6949650"/>
              <a:gd name="connsiteY43" fmla="*/ 2064774 h 2701676"/>
              <a:gd name="connsiteX44" fmla="*/ 1758218 w 6949650"/>
              <a:gd name="connsiteY44" fmla="*/ 2035277 h 2701676"/>
              <a:gd name="connsiteX45" fmla="*/ 1831960 w 6949650"/>
              <a:gd name="connsiteY45" fmla="*/ 2020529 h 2701676"/>
              <a:gd name="connsiteX46" fmla="*/ 1890953 w 6949650"/>
              <a:gd name="connsiteY46" fmla="*/ 2005781 h 2701676"/>
              <a:gd name="connsiteX47" fmla="*/ 1566489 w 6949650"/>
              <a:gd name="connsiteY47" fmla="*/ 1946787 h 2701676"/>
              <a:gd name="connsiteX48" fmla="*/ 1492747 w 6949650"/>
              <a:gd name="connsiteY48" fmla="*/ 1917290 h 2701676"/>
              <a:gd name="connsiteX49" fmla="*/ 1448502 w 6949650"/>
              <a:gd name="connsiteY49" fmla="*/ 1902542 h 2701676"/>
              <a:gd name="connsiteX50" fmla="*/ 1374760 w 6949650"/>
              <a:gd name="connsiteY50" fmla="*/ 1873045 h 2701676"/>
              <a:gd name="connsiteX51" fmla="*/ 1256773 w 6949650"/>
              <a:gd name="connsiteY51" fmla="*/ 1843548 h 2701676"/>
              <a:gd name="connsiteX52" fmla="*/ 1183031 w 6949650"/>
              <a:gd name="connsiteY52" fmla="*/ 1814052 h 2701676"/>
              <a:gd name="connsiteX53" fmla="*/ 1124037 w 6949650"/>
              <a:gd name="connsiteY53" fmla="*/ 1784555 h 2701676"/>
              <a:gd name="connsiteX54" fmla="*/ 1006050 w 6949650"/>
              <a:gd name="connsiteY54" fmla="*/ 1725561 h 2701676"/>
              <a:gd name="connsiteX55" fmla="*/ 961805 w 6949650"/>
              <a:gd name="connsiteY55" fmla="*/ 1681316 h 2701676"/>
              <a:gd name="connsiteX56" fmla="*/ 917560 w 6949650"/>
              <a:gd name="connsiteY56" fmla="*/ 1651819 h 2701676"/>
              <a:gd name="connsiteX57" fmla="*/ 829069 w 6949650"/>
              <a:gd name="connsiteY57" fmla="*/ 1504335 h 2701676"/>
              <a:gd name="connsiteX58" fmla="*/ 784824 w 6949650"/>
              <a:gd name="connsiteY58" fmla="*/ 1268361 h 2701676"/>
              <a:gd name="connsiteX59" fmla="*/ 799573 w 6949650"/>
              <a:gd name="connsiteY59" fmla="*/ 899652 h 2701676"/>
              <a:gd name="connsiteX60" fmla="*/ 873315 w 6949650"/>
              <a:gd name="connsiteY60" fmla="*/ 781664 h 2701676"/>
              <a:gd name="connsiteX61" fmla="*/ 932308 w 6949650"/>
              <a:gd name="connsiteY61" fmla="*/ 648929 h 2701676"/>
              <a:gd name="connsiteX62" fmla="*/ 1197779 w 6949650"/>
              <a:gd name="connsiteY62" fmla="*/ 294968 h 2701676"/>
              <a:gd name="connsiteX63" fmla="*/ 1286269 w 6949650"/>
              <a:gd name="connsiteY63" fmla="*/ 221226 h 2701676"/>
              <a:gd name="connsiteX64" fmla="*/ 1374760 w 6949650"/>
              <a:gd name="connsiteY64" fmla="*/ 162232 h 2701676"/>
              <a:gd name="connsiteX65" fmla="*/ 1492747 w 6949650"/>
              <a:gd name="connsiteY65" fmla="*/ 73742 h 2701676"/>
              <a:gd name="connsiteX66" fmla="*/ 1551740 w 6949650"/>
              <a:gd name="connsiteY66" fmla="*/ 58993 h 2701676"/>
              <a:gd name="connsiteX67" fmla="*/ 1640231 w 6949650"/>
              <a:gd name="connsiteY67" fmla="*/ 29497 h 2701676"/>
              <a:gd name="connsiteX68" fmla="*/ 1817211 w 6949650"/>
              <a:gd name="connsiteY68" fmla="*/ 0 h 2701676"/>
              <a:gd name="connsiteX69" fmla="*/ 2451392 w 6949650"/>
              <a:gd name="connsiteY69" fmla="*/ 29497 h 2701676"/>
              <a:gd name="connsiteX70" fmla="*/ 2539882 w 6949650"/>
              <a:gd name="connsiteY70" fmla="*/ 58993 h 2701676"/>
              <a:gd name="connsiteX71" fmla="*/ 2716863 w 6949650"/>
              <a:gd name="connsiteY71" fmla="*/ 147484 h 2701676"/>
              <a:gd name="connsiteX72" fmla="*/ 2820102 w 6949650"/>
              <a:gd name="connsiteY72" fmla="*/ 250722 h 2701676"/>
              <a:gd name="connsiteX73" fmla="*/ 2879095 w 6949650"/>
              <a:gd name="connsiteY73" fmla="*/ 280219 h 2701676"/>
              <a:gd name="connsiteX74" fmla="*/ 2982334 w 6949650"/>
              <a:gd name="connsiteY74" fmla="*/ 398206 h 2701676"/>
              <a:gd name="connsiteX75" fmla="*/ 3026579 w 6949650"/>
              <a:gd name="connsiteY75" fmla="*/ 427703 h 2701676"/>
              <a:gd name="connsiteX76" fmla="*/ 3085573 w 6949650"/>
              <a:gd name="connsiteY76" fmla="*/ 516193 h 2701676"/>
              <a:gd name="connsiteX77" fmla="*/ 3115069 w 6949650"/>
              <a:gd name="connsiteY77" fmla="*/ 575187 h 2701676"/>
              <a:gd name="connsiteX78" fmla="*/ 3174063 w 6949650"/>
              <a:gd name="connsiteY78" fmla="*/ 663677 h 2701676"/>
              <a:gd name="connsiteX79" fmla="*/ 3218308 w 6949650"/>
              <a:gd name="connsiteY79" fmla="*/ 752168 h 2701676"/>
              <a:gd name="connsiteX80" fmla="*/ 3233057 w 6949650"/>
              <a:gd name="connsiteY80" fmla="*/ 796413 h 2701676"/>
              <a:gd name="connsiteX81" fmla="*/ 3292050 w 6949650"/>
              <a:gd name="connsiteY81" fmla="*/ 884903 h 2701676"/>
              <a:gd name="connsiteX82" fmla="*/ 3306798 w 6949650"/>
              <a:gd name="connsiteY82" fmla="*/ 929148 h 2701676"/>
              <a:gd name="connsiteX83" fmla="*/ 3439534 w 6949650"/>
              <a:gd name="connsiteY83" fmla="*/ 825910 h 2701676"/>
              <a:gd name="connsiteX84" fmla="*/ 3646011 w 6949650"/>
              <a:gd name="connsiteY84" fmla="*/ 663677 h 2701676"/>
              <a:gd name="connsiteX85" fmla="*/ 3763998 w 6949650"/>
              <a:gd name="connsiteY85" fmla="*/ 575187 h 2701676"/>
              <a:gd name="connsiteX86" fmla="*/ 3837740 w 6949650"/>
              <a:gd name="connsiteY86" fmla="*/ 530942 h 2701676"/>
              <a:gd name="connsiteX87" fmla="*/ 3926231 w 6949650"/>
              <a:gd name="connsiteY87" fmla="*/ 457200 h 2701676"/>
              <a:gd name="connsiteX88" fmla="*/ 4014721 w 6949650"/>
              <a:gd name="connsiteY88" fmla="*/ 427703 h 2701676"/>
              <a:gd name="connsiteX89" fmla="*/ 4073715 w 6949650"/>
              <a:gd name="connsiteY89" fmla="*/ 398206 h 2701676"/>
              <a:gd name="connsiteX90" fmla="*/ 4324437 w 6949650"/>
              <a:gd name="connsiteY90" fmla="*/ 383458 h 2701676"/>
              <a:gd name="connsiteX91" fmla="*/ 4427676 w 6949650"/>
              <a:gd name="connsiteY91" fmla="*/ 339213 h 2701676"/>
              <a:gd name="connsiteX92" fmla="*/ 4471921 w 6949650"/>
              <a:gd name="connsiteY92" fmla="*/ 324464 h 2701676"/>
              <a:gd name="connsiteX93" fmla="*/ 4545663 w 6949650"/>
              <a:gd name="connsiteY93" fmla="*/ 294968 h 2701676"/>
              <a:gd name="connsiteX94" fmla="*/ 4825882 w 6949650"/>
              <a:gd name="connsiteY94" fmla="*/ 235974 h 2701676"/>
              <a:gd name="connsiteX95" fmla="*/ 5592798 w 6949650"/>
              <a:gd name="connsiteY95" fmla="*/ 191729 h 2701676"/>
              <a:gd name="connsiteX96" fmla="*/ 6403960 w 6949650"/>
              <a:gd name="connsiteY96" fmla="*/ 206477 h 2701676"/>
              <a:gd name="connsiteX97" fmla="*/ 6507198 w 6949650"/>
              <a:gd name="connsiteY97" fmla="*/ 221226 h 2701676"/>
              <a:gd name="connsiteX98" fmla="*/ 6639934 w 6949650"/>
              <a:gd name="connsiteY98" fmla="*/ 235974 h 2701676"/>
              <a:gd name="connsiteX99" fmla="*/ 6684179 w 6949650"/>
              <a:gd name="connsiteY99" fmla="*/ 265471 h 2701676"/>
              <a:gd name="connsiteX100" fmla="*/ 6831663 w 6949650"/>
              <a:gd name="connsiteY100" fmla="*/ 309716 h 2701676"/>
              <a:gd name="connsiteX101" fmla="*/ 6920153 w 6949650"/>
              <a:gd name="connsiteY101" fmla="*/ 339213 h 2701676"/>
              <a:gd name="connsiteX102" fmla="*/ 6949650 w 6949650"/>
              <a:gd name="connsiteY102" fmla="*/ 442452 h 2701676"/>
              <a:gd name="connsiteX103" fmla="*/ 6861160 w 6949650"/>
              <a:gd name="connsiteY103" fmla="*/ 648929 h 2701676"/>
              <a:gd name="connsiteX104" fmla="*/ 6713676 w 6949650"/>
              <a:gd name="connsiteY104" fmla="*/ 811161 h 2701676"/>
              <a:gd name="connsiteX105" fmla="*/ 6669431 w 6949650"/>
              <a:gd name="connsiteY105" fmla="*/ 840658 h 2701676"/>
              <a:gd name="connsiteX106" fmla="*/ 6551444 w 6949650"/>
              <a:gd name="connsiteY106" fmla="*/ 973393 h 2701676"/>
              <a:gd name="connsiteX107" fmla="*/ 6448205 w 6949650"/>
              <a:gd name="connsiteY107" fmla="*/ 1047135 h 2701676"/>
              <a:gd name="connsiteX108" fmla="*/ 6403960 w 6949650"/>
              <a:gd name="connsiteY108" fmla="*/ 1106129 h 2701676"/>
              <a:gd name="connsiteX109" fmla="*/ 6359715 w 6949650"/>
              <a:gd name="connsiteY109" fmla="*/ 1150374 h 2701676"/>
              <a:gd name="connsiteX110" fmla="*/ 6241728 w 6949650"/>
              <a:gd name="connsiteY110" fmla="*/ 1283110 h 2701676"/>
              <a:gd name="connsiteX111" fmla="*/ 6138489 w 6949650"/>
              <a:gd name="connsiteY111" fmla="*/ 1415845 h 2701676"/>
              <a:gd name="connsiteX112" fmla="*/ 6035250 w 6949650"/>
              <a:gd name="connsiteY112" fmla="*/ 1519084 h 2701676"/>
              <a:gd name="connsiteX113" fmla="*/ 5902515 w 6949650"/>
              <a:gd name="connsiteY113" fmla="*/ 1607574 h 2701676"/>
              <a:gd name="connsiteX114" fmla="*/ 5843521 w 6949650"/>
              <a:gd name="connsiteY114" fmla="*/ 1651819 h 2701676"/>
              <a:gd name="connsiteX115" fmla="*/ 5769779 w 6949650"/>
              <a:gd name="connsiteY115" fmla="*/ 1681316 h 2701676"/>
              <a:gd name="connsiteX116" fmla="*/ 5666540 w 6949650"/>
              <a:gd name="connsiteY116" fmla="*/ 1740310 h 2701676"/>
              <a:gd name="connsiteX117" fmla="*/ 5563302 w 6949650"/>
              <a:gd name="connsiteY117" fmla="*/ 1814052 h 2701676"/>
              <a:gd name="connsiteX118" fmla="*/ 5504308 w 6949650"/>
              <a:gd name="connsiteY118" fmla="*/ 1843548 h 2701676"/>
              <a:gd name="connsiteX119" fmla="*/ 5460063 w 6949650"/>
              <a:gd name="connsiteY119" fmla="*/ 1887793 h 2701676"/>
              <a:gd name="connsiteX120" fmla="*/ 5297831 w 6949650"/>
              <a:gd name="connsiteY120" fmla="*/ 1946787 h 2701676"/>
              <a:gd name="connsiteX121" fmla="*/ 5209340 w 6949650"/>
              <a:gd name="connsiteY121" fmla="*/ 2005781 h 2701676"/>
              <a:gd name="connsiteX122" fmla="*/ 5120850 w 6949650"/>
              <a:gd name="connsiteY122" fmla="*/ 2035277 h 2701676"/>
              <a:gd name="connsiteX123" fmla="*/ 4943869 w 6949650"/>
              <a:gd name="connsiteY123" fmla="*/ 2020529 h 2701676"/>
              <a:gd name="connsiteX124" fmla="*/ 4899624 w 6949650"/>
              <a:gd name="connsiteY124" fmla="*/ 1902542 h 2701676"/>
              <a:gd name="connsiteX125" fmla="*/ 4870128 w 6949650"/>
              <a:gd name="connsiteY125" fmla="*/ 1858297 h 2701676"/>
              <a:gd name="connsiteX126" fmla="*/ 4796386 w 6949650"/>
              <a:gd name="connsiteY126" fmla="*/ 1740310 h 2701676"/>
              <a:gd name="connsiteX127" fmla="*/ 4781637 w 6949650"/>
              <a:gd name="connsiteY127" fmla="*/ 1696064 h 2701676"/>
              <a:gd name="connsiteX128" fmla="*/ 4589908 w 6949650"/>
              <a:gd name="connsiteY128" fmla="*/ 1489587 h 2701676"/>
              <a:gd name="connsiteX129" fmla="*/ 4471921 w 6949650"/>
              <a:gd name="connsiteY129" fmla="*/ 1386348 h 2701676"/>
              <a:gd name="connsiteX130" fmla="*/ 4412928 w 6949650"/>
              <a:gd name="connsiteY130" fmla="*/ 1356852 h 2701676"/>
              <a:gd name="connsiteX131" fmla="*/ 4265444 w 6949650"/>
              <a:gd name="connsiteY131" fmla="*/ 1238864 h 2701676"/>
              <a:gd name="connsiteX132" fmla="*/ 4206450 w 6949650"/>
              <a:gd name="connsiteY132" fmla="*/ 1194619 h 2701676"/>
              <a:gd name="connsiteX133" fmla="*/ 4132708 w 6949650"/>
              <a:gd name="connsiteY133" fmla="*/ 1135626 h 2701676"/>
              <a:gd name="connsiteX134" fmla="*/ 4073715 w 6949650"/>
              <a:gd name="connsiteY134" fmla="*/ 1106129 h 2701676"/>
              <a:gd name="connsiteX135" fmla="*/ 4014721 w 6949650"/>
              <a:gd name="connsiteY135" fmla="*/ 1047135 h 2701676"/>
              <a:gd name="connsiteX136" fmla="*/ 3970476 w 6949650"/>
              <a:gd name="connsiteY136" fmla="*/ 1002890 h 2701676"/>
              <a:gd name="connsiteX137" fmla="*/ 3852489 w 6949650"/>
              <a:gd name="connsiteY137" fmla="*/ 929148 h 2701676"/>
              <a:gd name="connsiteX138" fmla="*/ 3749250 w 6949650"/>
              <a:gd name="connsiteY138" fmla="*/ 811161 h 2701676"/>
              <a:gd name="connsiteX139" fmla="*/ 3705005 w 6949650"/>
              <a:gd name="connsiteY139" fmla="*/ 737419 h 2701676"/>
              <a:gd name="connsiteX140" fmla="*/ 3675508 w 6949650"/>
              <a:gd name="connsiteY140" fmla="*/ 648929 h 2701676"/>
              <a:gd name="connsiteX141" fmla="*/ 3587018 w 6949650"/>
              <a:gd name="connsiteY141" fmla="*/ 545690 h 2701676"/>
              <a:gd name="connsiteX142" fmla="*/ 3572269 w 6949650"/>
              <a:gd name="connsiteY142" fmla="*/ 486697 h 2701676"/>
              <a:gd name="connsiteX143" fmla="*/ 3542773 w 6949650"/>
              <a:gd name="connsiteY143" fmla="*/ 442452 h 2701676"/>
              <a:gd name="connsiteX144" fmla="*/ 3528024 w 6949650"/>
              <a:gd name="connsiteY144" fmla="*/ 368710 h 2701676"/>
              <a:gd name="connsiteX145" fmla="*/ 3483779 w 6949650"/>
              <a:gd name="connsiteY145" fmla="*/ 457200 h 2701676"/>
              <a:gd name="connsiteX146" fmla="*/ 3454282 w 6949650"/>
              <a:gd name="connsiteY146" fmla="*/ 545690 h 2701676"/>
              <a:gd name="connsiteX147" fmla="*/ 3380540 w 6949650"/>
              <a:gd name="connsiteY147" fmla="*/ 722671 h 2701676"/>
              <a:gd name="connsiteX148" fmla="*/ 3351044 w 6949650"/>
              <a:gd name="connsiteY148" fmla="*/ 840658 h 2701676"/>
              <a:gd name="connsiteX149" fmla="*/ 3336295 w 6949650"/>
              <a:gd name="connsiteY149" fmla="*/ 899652 h 2701676"/>
              <a:gd name="connsiteX150" fmla="*/ 3306798 w 6949650"/>
              <a:gd name="connsiteY150" fmla="*/ 973393 h 2701676"/>
              <a:gd name="connsiteX151" fmla="*/ 3262553 w 6949650"/>
              <a:gd name="connsiteY151" fmla="*/ 1106129 h 2701676"/>
              <a:gd name="connsiteX152" fmla="*/ 3247805 w 6949650"/>
              <a:gd name="connsiteY152" fmla="*/ 1150374 h 2701676"/>
              <a:gd name="connsiteX153" fmla="*/ 3188811 w 6949650"/>
              <a:gd name="connsiteY153" fmla="*/ 1268361 h 2701676"/>
              <a:gd name="connsiteX154" fmla="*/ 3188811 w 6949650"/>
              <a:gd name="connsiteY154" fmla="*/ 1873045 h 2701676"/>
              <a:gd name="connsiteX155" fmla="*/ 3218308 w 6949650"/>
              <a:gd name="connsiteY155" fmla="*/ 2050026 h 2701676"/>
              <a:gd name="connsiteX156" fmla="*/ 3233057 w 6949650"/>
              <a:gd name="connsiteY156" fmla="*/ 2182761 h 2701676"/>
              <a:gd name="connsiteX157" fmla="*/ 3247805 w 6949650"/>
              <a:gd name="connsiteY157" fmla="*/ 2241755 h 2701676"/>
              <a:gd name="connsiteX158" fmla="*/ 3262553 w 6949650"/>
              <a:gd name="connsiteY158" fmla="*/ 2315497 h 2701676"/>
              <a:gd name="connsiteX159" fmla="*/ 3247805 w 6949650"/>
              <a:gd name="connsiteY159" fmla="*/ 2610464 h 2701676"/>
              <a:gd name="connsiteX160" fmla="*/ 3188811 w 6949650"/>
              <a:gd name="connsiteY160" fmla="*/ 2654710 h 2701676"/>
              <a:gd name="connsiteX161" fmla="*/ 3144566 w 6949650"/>
              <a:gd name="connsiteY161" fmla="*/ 2684206 h 2701676"/>
              <a:gd name="connsiteX162" fmla="*/ 2864347 w 6949650"/>
              <a:gd name="connsiteY162" fmla="*/ 2698955 h 2701676"/>
              <a:gd name="connsiteX163" fmla="*/ 2303908 w 6949650"/>
              <a:gd name="connsiteY163" fmla="*/ 2669458 h 2701676"/>
              <a:gd name="connsiteX164" fmla="*/ 2259663 w 6949650"/>
              <a:gd name="connsiteY164" fmla="*/ 2654710 h 2701676"/>
              <a:gd name="connsiteX165" fmla="*/ 2156424 w 6949650"/>
              <a:gd name="connsiteY165" fmla="*/ 2595716 h 2701676"/>
              <a:gd name="connsiteX166" fmla="*/ 2082682 w 6949650"/>
              <a:gd name="connsiteY166" fmla="*/ 2521974 h 2701676"/>
              <a:gd name="connsiteX167" fmla="*/ 2053186 w 6949650"/>
              <a:gd name="connsiteY167" fmla="*/ 2477729 h 2701676"/>
              <a:gd name="connsiteX168" fmla="*/ 2038437 w 6949650"/>
              <a:gd name="connsiteY168" fmla="*/ 2433484 h 2701676"/>
              <a:gd name="connsiteX169" fmla="*/ 1949947 w 6949650"/>
              <a:gd name="connsiteY169" fmla="*/ 2374490 h 2701676"/>
              <a:gd name="connsiteX170" fmla="*/ 1905702 w 6949650"/>
              <a:gd name="connsiteY170" fmla="*/ 2344993 h 2701676"/>
              <a:gd name="connsiteX171" fmla="*/ 2053186 w 6949650"/>
              <a:gd name="connsiteY171" fmla="*/ 2035277 h 2701676"/>
              <a:gd name="connsiteX172" fmla="*/ 2097431 w 6949650"/>
              <a:gd name="connsiteY172" fmla="*/ 1946787 h 2701676"/>
              <a:gd name="connsiteX173" fmla="*/ 2141676 w 6949650"/>
              <a:gd name="connsiteY173" fmla="*/ 1843548 h 2701676"/>
              <a:gd name="connsiteX174" fmla="*/ 2303908 w 6949650"/>
              <a:gd name="connsiteY174" fmla="*/ 1681316 h 2701676"/>
              <a:gd name="connsiteX175" fmla="*/ 2584128 w 6949650"/>
              <a:gd name="connsiteY175" fmla="*/ 1430593 h 2701676"/>
              <a:gd name="connsiteX176" fmla="*/ 2923340 w 6949650"/>
              <a:gd name="connsiteY176" fmla="*/ 1209368 h 2701676"/>
              <a:gd name="connsiteX177" fmla="*/ 3011831 w 6949650"/>
              <a:gd name="connsiteY177" fmla="*/ 1135626 h 2701676"/>
              <a:gd name="connsiteX178" fmla="*/ 3085573 w 6949650"/>
              <a:gd name="connsiteY178" fmla="*/ 1106129 h 2701676"/>
              <a:gd name="connsiteX179" fmla="*/ 3174063 w 6949650"/>
              <a:gd name="connsiteY179" fmla="*/ 1061884 h 2701676"/>
              <a:gd name="connsiteX180" fmla="*/ 3247805 w 6949650"/>
              <a:gd name="connsiteY180" fmla="*/ 1032387 h 2701676"/>
              <a:gd name="connsiteX181" fmla="*/ 3395289 w 6949650"/>
              <a:gd name="connsiteY181" fmla="*/ 929148 h 2701676"/>
              <a:gd name="connsiteX182" fmla="*/ 3469031 w 6949650"/>
              <a:gd name="connsiteY182" fmla="*/ 899652 h 2701676"/>
              <a:gd name="connsiteX183" fmla="*/ 3528024 w 6949650"/>
              <a:gd name="connsiteY183" fmla="*/ 855406 h 2701676"/>
              <a:gd name="connsiteX184" fmla="*/ 3616515 w 6949650"/>
              <a:gd name="connsiteY184" fmla="*/ 811161 h 2701676"/>
              <a:gd name="connsiteX185" fmla="*/ 3660760 w 6949650"/>
              <a:gd name="connsiteY185" fmla="*/ 766916 h 2701676"/>
              <a:gd name="connsiteX186" fmla="*/ 3719753 w 6949650"/>
              <a:gd name="connsiteY186" fmla="*/ 737419 h 2701676"/>
              <a:gd name="connsiteX187" fmla="*/ 3763998 w 6949650"/>
              <a:gd name="connsiteY187" fmla="*/ 707922 h 2701676"/>
              <a:gd name="connsiteX188" fmla="*/ 3793495 w 6949650"/>
              <a:gd name="connsiteY188" fmla="*/ 619432 h 2701676"/>
              <a:gd name="connsiteX189" fmla="*/ 3763998 w 6949650"/>
              <a:gd name="connsiteY189" fmla="*/ 575187 h 2701676"/>
              <a:gd name="connsiteX190" fmla="*/ 3410037 w 6949650"/>
              <a:gd name="connsiteY190" fmla="*/ 442452 h 2701676"/>
              <a:gd name="connsiteX191" fmla="*/ 3115069 w 6949650"/>
              <a:gd name="connsiteY191" fmla="*/ 412955 h 2701676"/>
              <a:gd name="connsiteX192" fmla="*/ 2672618 w 6949650"/>
              <a:gd name="connsiteY192" fmla="*/ 427703 h 2701676"/>
              <a:gd name="connsiteX193" fmla="*/ 2436644 w 6949650"/>
              <a:gd name="connsiteY193" fmla="*/ 516193 h 2701676"/>
              <a:gd name="connsiteX194" fmla="*/ 2289160 w 6949650"/>
              <a:gd name="connsiteY194" fmla="*/ 589935 h 2701676"/>
              <a:gd name="connsiteX195" fmla="*/ 1595986 w 6949650"/>
              <a:gd name="connsiteY195" fmla="*/ 634181 h 2701676"/>
              <a:gd name="connsiteX196" fmla="*/ 1212528 w 6949650"/>
              <a:gd name="connsiteY196" fmla="*/ 707922 h 2701676"/>
              <a:gd name="connsiteX197" fmla="*/ 1065044 w 6949650"/>
              <a:gd name="connsiteY197" fmla="*/ 722671 h 2701676"/>
              <a:gd name="connsiteX198" fmla="*/ 298128 w 6949650"/>
              <a:gd name="connsiteY198" fmla="*/ 737419 h 2701676"/>
              <a:gd name="connsiteX199" fmla="*/ 180140 w 6949650"/>
              <a:gd name="connsiteY199" fmla="*/ 752168 h 2701676"/>
              <a:gd name="connsiteX200" fmla="*/ 76902 w 6949650"/>
              <a:gd name="connsiteY200" fmla="*/ 781664 h 2701676"/>
              <a:gd name="connsiteX201" fmla="*/ 268631 w 6949650"/>
              <a:gd name="connsiteY201" fmla="*/ 884903 h 2701676"/>
              <a:gd name="connsiteX202" fmla="*/ 696334 w 6949650"/>
              <a:gd name="connsiteY202" fmla="*/ 914400 h 2701676"/>
              <a:gd name="connsiteX203" fmla="*/ 1684476 w 6949650"/>
              <a:gd name="connsiteY203" fmla="*/ 914400 h 2701676"/>
              <a:gd name="connsiteX204" fmla="*/ 2082682 w 6949650"/>
              <a:gd name="connsiteY204" fmla="*/ 1002890 h 2701676"/>
              <a:gd name="connsiteX205" fmla="*/ 2289160 w 6949650"/>
              <a:gd name="connsiteY205" fmla="*/ 1061884 h 2701676"/>
              <a:gd name="connsiteX206" fmla="*/ 2392398 w 6949650"/>
              <a:gd name="connsiteY206" fmla="*/ 1106129 h 2701676"/>
              <a:gd name="connsiteX207" fmla="*/ 2731611 w 6949650"/>
              <a:gd name="connsiteY207" fmla="*/ 1209368 h 2701676"/>
              <a:gd name="connsiteX208" fmla="*/ 2893844 w 6949650"/>
              <a:gd name="connsiteY208" fmla="*/ 1253613 h 2701676"/>
              <a:gd name="connsiteX209" fmla="*/ 2952837 w 6949650"/>
              <a:gd name="connsiteY209" fmla="*/ 1297858 h 2701676"/>
              <a:gd name="connsiteX210" fmla="*/ 3041328 w 6949650"/>
              <a:gd name="connsiteY210" fmla="*/ 1342103 h 2701676"/>
              <a:gd name="connsiteX211" fmla="*/ 3410037 w 6949650"/>
              <a:gd name="connsiteY211" fmla="*/ 1607574 h 2701676"/>
              <a:gd name="connsiteX212" fmla="*/ 3572269 w 6949650"/>
              <a:gd name="connsiteY212" fmla="*/ 1696064 h 2701676"/>
              <a:gd name="connsiteX213" fmla="*/ 3778747 w 6949650"/>
              <a:gd name="connsiteY213" fmla="*/ 1814052 h 2701676"/>
              <a:gd name="connsiteX214" fmla="*/ 3999973 w 6949650"/>
              <a:gd name="connsiteY214" fmla="*/ 1873045 h 2701676"/>
              <a:gd name="connsiteX215" fmla="*/ 4265444 w 6949650"/>
              <a:gd name="connsiteY215" fmla="*/ 2035277 h 2701676"/>
              <a:gd name="connsiteX216" fmla="*/ 4442424 w 6949650"/>
              <a:gd name="connsiteY216" fmla="*/ 2109019 h 2701676"/>
              <a:gd name="connsiteX217" fmla="*/ 4589908 w 6949650"/>
              <a:gd name="connsiteY217" fmla="*/ 2212258 h 2701676"/>
              <a:gd name="connsiteX218" fmla="*/ 4648902 w 6949650"/>
              <a:gd name="connsiteY218" fmla="*/ 2227006 h 2701676"/>
              <a:gd name="connsiteX219" fmla="*/ 4855379 w 6949650"/>
              <a:gd name="connsiteY219" fmla="*/ 2374490 h 2701676"/>
              <a:gd name="connsiteX220" fmla="*/ 4958618 w 6949650"/>
              <a:gd name="connsiteY220" fmla="*/ 2433484 h 2701676"/>
              <a:gd name="connsiteX221" fmla="*/ 5047108 w 6949650"/>
              <a:gd name="connsiteY221" fmla="*/ 2462981 h 2701676"/>
              <a:gd name="connsiteX222" fmla="*/ 5209340 w 6949650"/>
              <a:gd name="connsiteY222" fmla="*/ 2227006 h 2701676"/>
              <a:gd name="connsiteX223" fmla="*/ 5224089 w 6949650"/>
              <a:gd name="connsiteY223" fmla="*/ 2182761 h 2701676"/>
              <a:gd name="connsiteX224" fmla="*/ 5209340 w 6949650"/>
              <a:gd name="connsiteY224" fmla="*/ 1902542 h 2701676"/>
              <a:gd name="connsiteX225" fmla="*/ 5194592 w 6949650"/>
              <a:gd name="connsiteY225" fmla="*/ 1843548 h 2701676"/>
              <a:gd name="connsiteX226" fmla="*/ 5106102 w 6949650"/>
              <a:gd name="connsiteY226" fmla="*/ 1666568 h 2701676"/>
              <a:gd name="connsiteX227" fmla="*/ 5002863 w 6949650"/>
              <a:gd name="connsiteY227" fmla="*/ 1578077 h 2701676"/>
              <a:gd name="connsiteX228" fmla="*/ 4958618 w 6949650"/>
              <a:gd name="connsiteY228" fmla="*/ 1533832 h 2701676"/>
              <a:gd name="connsiteX229" fmla="*/ 4870128 w 6949650"/>
              <a:gd name="connsiteY229" fmla="*/ 1460090 h 2701676"/>
              <a:gd name="connsiteX230" fmla="*/ 4811134 w 6949650"/>
              <a:gd name="connsiteY230" fmla="*/ 1386348 h 2701676"/>
              <a:gd name="connsiteX231" fmla="*/ 4766889 w 6949650"/>
              <a:gd name="connsiteY231" fmla="*/ 1342103 h 2701676"/>
              <a:gd name="connsiteX232" fmla="*/ 4693147 w 6949650"/>
              <a:gd name="connsiteY232" fmla="*/ 1238864 h 2701676"/>
              <a:gd name="connsiteX233" fmla="*/ 4648902 w 6949650"/>
              <a:gd name="connsiteY233" fmla="*/ 1209368 h 2701676"/>
              <a:gd name="connsiteX234" fmla="*/ 4486669 w 6949650"/>
              <a:gd name="connsiteY234" fmla="*/ 1135626 h 2701676"/>
              <a:gd name="connsiteX235" fmla="*/ 4398179 w 6949650"/>
              <a:gd name="connsiteY235" fmla="*/ 1120877 h 2701676"/>
              <a:gd name="connsiteX236" fmla="*/ 4324437 w 6949650"/>
              <a:gd name="connsiteY236" fmla="*/ 1076632 h 2701676"/>
              <a:gd name="connsiteX237" fmla="*/ 4280192 w 6949650"/>
              <a:gd name="connsiteY237" fmla="*/ 1047135 h 2701676"/>
              <a:gd name="connsiteX238" fmla="*/ 4191702 w 6949650"/>
              <a:gd name="connsiteY238" fmla="*/ 1002890 h 2701676"/>
              <a:gd name="connsiteX239" fmla="*/ 4103211 w 6949650"/>
              <a:gd name="connsiteY239" fmla="*/ 958645 h 2701676"/>
              <a:gd name="connsiteX240" fmla="*/ 4073715 w 6949650"/>
              <a:gd name="connsiteY240" fmla="*/ 914400 h 2701676"/>
              <a:gd name="connsiteX241" fmla="*/ 4014721 w 6949650"/>
              <a:gd name="connsiteY241" fmla="*/ 870155 h 2701676"/>
              <a:gd name="connsiteX242" fmla="*/ 3999973 w 6949650"/>
              <a:gd name="connsiteY242" fmla="*/ 825910 h 2701676"/>
              <a:gd name="connsiteX243" fmla="*/ 3911482 w 6949650"/>
              <a:gd name="connsiteY243" fmla="*/ 752168 h 2701676"/>
              <a:gd name="connsiteX244" fmla="*/ 3881986 w 6949650"/>
              <a:gd name="connsiteY244" fmla="*/ 707922 h 2701676"/>
              <a:gd name="connsiteX245" fmla="*/ 3896734 w 6949650"/>
              <a:gd name="connsiteY245" fmla="*/ 663677 h 2701676"/>
              <a:gd name="connsiteX246" fmla="*/ 4737392 w 6949650"/>
              <a:gd name="connsiteY246" fmla="*/ 678426 h 2701676"/>
              <a:gd name="connsiteX247" fmla="*/ 4840631 w 6949650"/>
              <a:gd name="connsiteY247" fmla="*/ 693174 h 2701676"/>
              <a:gd name="connsiteX248" fmla="*/ 4929121 w 6949650"/>
              <a:gd name="connsiteY248" fmla="*/ 737419 h 2701676"/>
              <a:gd name="connsiteX249" fmla="*/ 5106102 w 6949650"/>
              <a:gd name="connsiteY249" fmla="*/ 811161 h 2701676"/>
              <a:gd name="connsiteX250" fmla="*/ 5224089 w 6949650"/>
              <a:gd name="connsiteY250" fmla="*/ 840658 h 2701676"/>
              <a:gd name="connsiteX251" fmla="*/ 5342076 w 6949650"/>
              <a:gd name="connsiteY251" fmla="*/ 884903 h 2701676"/>
              <a:gd name="connsiteX252" fmla="*/ 5976257 w 6949650"/>
              <a:gd name="connsiteY252" fmla="*/ 840658 h 2701676"/>
              <a:gd name="connsiteX253" fmla="*/ 6020502 w 6949650"/>
              <a:gd name="connsiteY253" fmla="*/ 825910 h 2701676"/>
              <a:gd name="connsiteX254" fmla="*/ 6094244 w 6949650"/>
              <a:gd name="connsiteY254" fmla="*/ 796413 h 2701676"/>
              <a:gd name="connsiteX255" fmla="*/ 6182734 w 6949650"/>
              <a:gd name="connsiteY255" fmla="*/ 737419 h 2701676"/>
              <a:gd name="connsiteX256" fmla="*/ 6256476 w 6949650"/>
              <a:gd name="connsiteY256" fmla="*/ 693174 h 2701676"/>
              <a:gd name="connsiteX257" fmla="*/ 6315469 w 6949650"/>
              <a:gd name="connsiteY257" fmla="*/ 663677 h 2701676"/>
              <a:gd name="connsiteX258" fmla="*/ 6403960 w 6949650"/>
              <a:gd name="connsiteY258" fmla="*/ 648929 h 2701676"/>
              <a:gd name="connsiteX259" fmla="*/ 6462953 w 6949650"/>
              <a:gd name="connsiteY259" fmla="*/ 634181 h 2701676"/>
              <a:gd name="connsiteX0" fmla="*/ 3542773 w 7642824"/>
              <a:gd name="connsiteY0" fmla="*/ 914400 h 3247366"/>
              <a:gd name="connsiteX1" fmla="*/ 2879095 w 7642824"/>
              <a:gd name="connsiteY1" fmla="*/ 825909 h 3247366"/>
              <a:gd name="connsiteX2" fmla="*/ 2569379 w 7642824"/>
              <a:gd name="connsiteY2" fmla="*/ 796412 h 3247366"/>
              <a:gd name="connsiteX3" fmla="*/ 2171173 w 7642824"/>
              <a:gd name="connsiteY3" fmla="*/ 766916 h 3247366"/>
              <a:gd name="connsiteX4" fmla="*/ 1949947 w 7642824"/>
              <a:gd name="connsiteY4" fmla="*/ 737419 h 3247366"/>
              <a:gd name="connsiteX5" fmla="*/ 1684476 w 7642824"/>
              <a:gd name="connsiteY5" fmla="*/ 722671 h 3247366"/>
              <a:gd name="connsiteX6" fmla="*/ 1536992 w 7642824"/>
              <a:gd name="connsiteY6" fmla="*/ 693174 h 3247366"/>
              <a:gd name="connsiteX7" fmla="*/ 1419005 w 7642824"/>
              <a:gd name="connsiteY7" fmla="*/ 663677 h 3247366"/>
              <a:gd name="connsiteX8" fmla="*/ 711082 w 7642824"/>
              <a:gd name="connsiteY8" fmla="*/ 648929 h 3247366"/>
              <a:gd name="connsiteX9" fmla="*/ 637340 w 7642824"/>
              <a:gd name="connsiteY9" fmla="*/ 634180 h 3247366"/>
              <a:gd name="connsiteX10" fmla="*/ 371869 w 7642824"/>
              <a:gd name="connsiteY10" fmla="*/ 663677 h 3247366"/>
              <a:gd name="connsiteX11" fmla="*/ 253882 w 7642824"/>
              <a:gd name="connsiteY11" fmla="*/ 722671 h 3247366"/>
              <a:gd name="connsiteX12" fmla="*/ 194889 w 7642824"/>
              <a:gd name="connsiteY12" fmla="*/ 766916 h 3247366"/>
              <a:gd name="connsiteX13" fmla="*/ 150644 w 7642824"/>
              <a:gd name="connsiteY13" fmla="*/ 796412 h 3247366"/>
              <a:gd name="connsiteX14" fmla="*/ 47405 w 7642824"/>
              <a:gd name="connsiteY14" fmla="*/ 884903 h 3247366"/>
              <a:gd name="connsiteX15" fmla="*/ 17908 w 7642824"/>
              <a:gd name="connsiteY15" fmla="*/ 929148 h 3247366"/>
              <a:gd name="connsiteX16" fmla="*/ 3160 w 7642824"/>
              <a:gd name="connsiteY16" fmla="*/ 973393 h 3247366"/>
              <a:gd name="connsiteX17" fmla="*/ 76902 w 7642824"/>
              <a:gd name="connsiteY17" fmla="*/ 988142 h 3247366"/>
              <a:gd name="connsiteX18" fmla="*/ 268631 w 7642824"/>
              <a:gd name="connsiteY18" fmla="*/ 1061883 h 3247366"/>
              <a:gd name="connsiteX19" fmla="*/ 475108 w 7642824"/>
              <a:gd name="connsiteY19" fmla="*/ 1120877 h 3247366"/>
              <a:gd name="connsiteX20" fmla="*/ 1006050 w 7642824"/>
              <a:gd name="connsiteY20" fmla="*/ 1268361 h 3247366"/>
              <a:gd name="connsiteX21" fmla="*/ 1183031 w 7642824"/>
              <a:gd name="connsiteY21" fmla="*/ 1342103 h 3247366"/>
              <a:gd name="connsiteX22" fmla="*/ 1330515 w 7642824"/>
              <a:gd name="connsiteY22" fmla="*/ 1386348 h 3247366"/>
              <a:gd name="connsiteX23" fmla="*/ 1433753 w 7642824"/>
              <a:gd name="connsiteY23" fmla="*/ 1430593 h 3247366"/>
              <a:gd name="connsiteX24" fmla="*/ 1625482 w 7642824"/>
              <a:gd name="connsiteY24" fmla="*/ 1504335 h 3247366"/>
              <a:gd name="connsiteX25" fmla="*/ 1772966 w 7642824"/>
              <a:gd name="connsiteY25" fmla="*/ 1592825 h 3247366"/>
              <a:gd name="connsiteX26" fmla="*/ 1876205 w 7642824"/>
              <a:gd name="connsiteY26" fmla="*/ 1651819 h 3247366"/>
              <a:gd name="connsiteX27" fmla="*/ 1979444 w 7642824"/>
              <a:gd name="connsiteY27" fmla="*/ 1725561 h 3247366"/>
              <a:gd name="connsiteX28" fmla="*/ 2008940 w 7642824"/>
              <a:gd name="connsiteY28" fmla="*/ 1769806 h 3247366"/>
              <a:gd name="connsiteX29" fmla="*/ 2053186 w 7642824"/>
              <a:gd name="connsiteY29" fmla="*/ 1828800 h 3247366"/>
              <a:gd name="connsiteX30" fmla="*/ 2097431 w 7642824"/>
              <a:gd name="connsiteY30" fmla="*/ 1917290 h 3247366"/>
              <a:gd name="connsiteX31" fmla="*/ 2141676 w 7642824"/>
              <a:gd name="connsiteY31" fmla="*/ 2005780 h 3247366"/>
              <a:gd name="connsiteX32" fmla="*/ 2156424 w 7642824"/>
              <a:gd name="connsiteY32" fmla="*/ 2123767 h 3247366"/>
              <a:gd name="connsiteX33" fmla="*/ 2171173 w 7642824"/>
              <a:gd name="connsiteY33" fmla="*/ 2212258 h 3247366"/>
              <a:gd name="connsiteX34" fmla="*/ 2156424 w 7642824"/>
              <a:gd name="connsiteY34" fmla="*/ 2507225 h 3247366"/>
              <a:gd name="connsiteX35" fmla="*/ 2126928 w 7642824"/>
              <a:gd name="connsiteY35" fmla="*/ 2566219 h 3247366"/>
              <a:gd name="connsiteX36" fmla="*/ 2112179 w 7642824"/>
              <a:gd name="connsiteY36" fmla="*/ 2610464 h 3247366"/>
              <a:gd name="connsiteX37" fmla="*/ 2053186 w 7642824"/>
              <a:gd name="connsiteY37" fmla="*/ 2625212 h 3247366"/>
              <a:gd name="connsiteX38" fmla="*/ 1964695 w 7642824"/>
              <a:gd name="connsiteY38" fmla="*/ 2654709 h 3247366"/>
              <a:gd name="connsiteX39" fmla="*/ 1802463 w 7642824"/>
              <a:gd name="connsiteY39" fmla="*/ 2684206 h 3247366"/>
              <a:gd name="connsiteX40" fmla="*/ 1758218 w 7642824"/>
              <a:gd name="connsiteY40" fmla="*/ 2698954 h 3247366"/>
              <a:gd name="connsiteX41" fmla="*/ 1566489 w 7642824"/>
              <a:gd name="connsiteY41" fmla="*/ 2669458 h 3247366"/>
              <a:gd name="connsiteX42" fmla="*/ 1610734 w 7642824"/>
              <a:gd name="connsiteY42" fmla="*/ 2654709 h 3247366"/>
              <a:gd name="connsiteX43" fmla="*/ 1713973 w 7642824"/>
              <a:gd name="connsiteY43" fmla="*/ 2610464 h 3247366"/>
              <a:gd name="connsiteX44" fmla="*/ 1758218 w 7642824"/>
              <a:gd name="connsiteY44" fmla="*/ 2580967 h 3247366"/>
              <a:gd name="connsiteX45" fmla="*/ 1831960 w 7642824"/>
              <a:gd name="connsiteY45" fmla="*/ 2566219 h 3247366"/>
              <a:gd name="connsiteX46" fmla="*/ 1890953 w 7642824"/>
              <a:gd name="connsiteY46" fmla="*/ 2551471 h 3247366"/>
              <a:gd name="connsiteX47" fmla="*/ 1566489 w 7642824"/>
              <a:gd name="connsiteY47" fmla="*/ 2492477 h 3247366"/>
              <a:gd name="connsiteX48" fmla="*/ 1492747 w 7642824"/>
              <a:gd name="connsiteY48" fmla="*/ 2462980 h 3247366"/>
              <a:gd name="connsiteX49" fmla="*/ 1448502 w 7642824"/>
              <a:gd name="connsiteY49" fmla="*/ 2448232 h 3247366"/>
              <a:gd name="connsiteX50" fmla="*/ 1374760 w 7642824"/>
              <a:gd name="connsiteY50" fmla="*/ 2418735 h 3247366"/>
              <a:gd name="connsiteX51" fmla="*/ 1256773 w 7642824"/>
              <a:gd name="connsiteY51" fmla="*/ 2389238 h 3247366"/>
              <a:gd name="connsiteX52" fmla="*/ 1183031 w 7642824"/>
              <a:gd name="connsiteY52" fmla="*/ 2359742 h 3247366"/>
              <a:gd name="connsiteX53" fmla="*/ 1124037 w 7642824"/>
              <a:gd name="connsiteY53" fmla="*/ 2330245 h 3247366"/>
              <a:gd name="connsiteX54" fmla="*/ 1006050 w 7642824"/>
              <a:gd name="connsiteY54" fmla="*/ 2271251 h 3247366"/>
              <a:gd name="connsiteX55" fmla="*/ 961805 w 7642824"/>
              <a:gd name="connsiteY55" fmla="*/ 2227006 h 3247366"/>
              <a:gd name="connsiteX56" fmla="*/ 917560 w 7642824"/>
              <a:gd name="connsiteY56" fmla="*/ 2197509 h 3247366"/>
              <a:gd name="connsiteX57" fmla="*/ 829069 w 7642824"/>
              <a:gd name="connsiteY57" fmla="*/ 2050025 h 3247366"/>
              <a:gd name="connsiteX58" fmla="*/ 784824 w 7642824"/>
              <a:gd name="connsiteY58" fmla="*/ 1814051 h 3247366"/>
              <a:gd name="connsiteX59" fmla="*/ 799573 w 7642824"/>
              <a:gd name="connsiteY59" fmla="*/ 1445342 h 3247366"/>
              <a:gd name="connsiteX60" fmla="*/ 873315 w 7642824"/>
              <a:gd name="connsiteY60" fmla="*/ 1327354 h 3247366"/>
              <a:gd name="connsiteX61" fmla="*/ 932308 w 7642824"/>
              <a:gd name="connsiteY61" fmla="*/ 1194619 h 3247366"/>
              <a:gd name="connsiteX62" fmla="*/ 1197779 w 7642824"/>
              <a:gd name="connsiteY62" fmla="*/ 840658 h 3247366"/>
              <a:gd name="connsiteX63" fmla="*/ 1286269 w 7642824"/>
              <a:gd name="connsiteY63" fmla="*/ 766916 h 3247366"/>
              <a:gd name="connsiteX64" fmla="*/ 1374760 w 7642824"/>
              <a:gd name="connsiteY64" fmla="*/ 707922 h 3247366"/>
              <a:gd name="connsiteX65" fmla="*/ 1492747 w 7642824"/>
              <a:gd name="connsiteY65" fmla="*/ 619432 h 3247366"/>
              <a:gd name="connsiteX66" fmla="*/ 1551740 w 7642824"/>
              <a:gd name="connsiteY66" fmla="*/ 604683 h 3247366"/>
              <a:gd name="connsiteX67" fmla="*/ 1640231 w 7642824"/>
              <a:gd name="connsiteY67" fmla="*/ 575187 h 3247366"/>
              <a:gd name="connsiteX68" fmla="*/ 1817211 w 7642824"/>
              <a:gd name="connsiteY68" fmla="*/ 545690 h 3247366"/>
              <a:gd name="connsiteX69" fmla="*/ 2451392 w 7642824"/>
              <a:gd name="connsiteY69" fmla="*/ 575187 h 3247366"/>
              <a:gd name="connsiteX70" fmla="*/ 2539882 w 7642824"/>
              <a:gd name="connsiteY70" fmla="*/ 604683 h 3247366"/>
              <a:gd name="connsiteX71" fmla="*/ 2716863 w 7642824"/>
              <a:gd name="connsiteY71" fmla="*/ 693174 h 3247366"/>
              <a:gd name="connsiteX72" fmla="*/ 2820102 w 7642824"/>
              <a:gd name="connsiteY72" fmla="*/ 796412 h 3247366"/>
              <a:gd name="connsiteX73" fmla="*/ 2879095 w 7642824"/>
              <a:gd name="connsiteY73" fmla="*/ 825909 h 3247366"/>
              <a:gd name="connsiteX74" fmla="*/ 2982334 w 7642824"/>
              <a:gd name="connsiteY74" fmla="*/ 943896 h 3247366"/>
              <a:gd name="connsiteX75" fmla="*/ 3026579 w 7642824"/>
              <a:gd name="connsiteY75" fmla="*/ 973393 h 3247366"/>
              <a:gd name="connsiteX76" fmla="*/ 3085573 w 7642824"/>
              <a:gd name="connsiteY76" fmla="*/ 1061883 h 3247366"/>
              <a:gd name="connsiteX77" fmla="*/ 3115069 w 7642824"/>
              <a:gd name="connsiteY77" fmla="*/ 1120877 h 3247366"/>
              <a:gd name="connsiteX78" fmla="*/ 3174063 w 7642824"/>
              <a:gd name="connsiteY78" fmla="*/ 1209367 h 3247366"/>
              <a:gd name="connsiteX79" fmla="*/ 3218308 w 7642824"/>
              <a:gd name="connsiteY79" fmla="*/ 1297858 h 3247366"/>
              <a:gd name="connsiteX80" fmla="*/ 3233057 w 7642824"/>
              <a:gd name="connsiteY80" fmla="*/ 1342103 h 3247366"/>
              <a:gd name="connsiteX81" fmla="*/ 3292050 w 7642824"/>
              <a:gd name="connsiteY81" fmla="*/ 1430593 h 3247366"/>
              <a:gd name="connsiteX82" fmla="*/ 3306798 w 7642824"/>
              <a:gd name="connsiteY82" fmla="*/ 1474838 h 3247366"/>
              <a:gd name="connsiteX83" fmla="*/ 3439534 w 7642824"/>
              <a:gd name="connsiteY83" fmla="*/ 1371600 h 3247366"/>
              <a:gd name="connsiteX84" fmla="*/ 3646011 w 7642824"/>
              <a:gd name="connsiteY84" fmla="*/ 1209367 h 3247366"/>
              <a:gd name="connsiteX85" fmla="*/ 3763998 w 7642824"/>
              <a:gd name="connsiteY85" fmla="*/ 1120877 h 3247366"/>
              <a:gd name="connsiteX86" fmla="*/ 3837740 w 7642824"/>
              <a:gd name="connsiteY86" fmla="*/ 1076632 h 3247366"/>
              <a:gd name="connsiteX87" fmla="*/ 3926231 w 7642824"/>
              <a:gd name="connsiteY87" fmla="*/ 1002890 h 3247366"/>
              <a:gd name="connsiteX88" fmla="*/ 4014721 w 7642824"/>
              <a:gd name="connsiteY88" fmla="*/ 973393 h 3247366"/>
              <a:gd name="connsiteX89" fmla="*/ 4073715 w 7642824"/>
              <a:gd name="connsiteY89" fmla="*/ 943896 h 3247366"/>
              <a:gd name="connsiteX90" fmla="*/ 4324437 w 7642824"/>
              <a:gd name="connsiteY90" fmla="*/ 929148 h 3247366"/>
              <a:gd name="connsiteX91" fmla="*/ 4427676 w 7642824"/>
              <a:gd name="connsiteY91" fmla="*/ 884903 h 3247366"/>
              <a:gd name="connsiteX92" fmla="*/ 4471921 w 7642824"/>
              <a:gd name="connsiteY92" fmla="*/ 870154 h 3247366"/>
              <a:gd name="connsiteX93" fmla="*/ 4545663 w 7642824"/>
              <a:gd name="connsiteY93" fmla="*/ 840658 h 3247366"/>
              <a:gd name="connsiteX94" fmla="*/ 4825882 w 7642824"/>
              <a:gd name="connsiteY94" fmla="*/ 781664 h 3247366"/>
              <a:gd name="connsiteX95" fmla="*/ 5592798 w 7642824"/>
              <a:gd name="connsiteY95" fmla="*/ 737419 h 3247366"/>
              <a:gd name="connsiteX96" fmla="*/ 6403960 w 7642824"/>
              <a:gd name="connsiteY96" fmla="*/ 752167 h 3247366"/>
              <a:gd name="connsiteX97" fmla="*/ 6507198 w 7642824"/>
              <a:gd name="connsiteY97" fmla="*/ 766916 h 3247366"/>
              <a:gd name="connsiteX98" fmla="*/ 6639934 w 7642824"/>
              <a:gd name="connsiteY98" fmla="*/ 781664 h 3247366"/>
              <a:gd name="connsiteX99" fmla="*/ 6684179 w 7642824"/>
              <a:gd name="connsiteY99" fmla="*/ 811161 h 3247366"/>
              <a:gd name="connsiteX100" fmla="*/ 6831663 w 7642824"/>
              <a:gd name="connsiteY100" fmla="*/ 855406 h 3247366"/>
              <a:gd name="connsiteX101" fmla="*/ 6920153 w 7642824"/>
              <a:gd name="connsiteY101" fmla="*/ 884903 h 3247366"/>
              <a:gd name="connsiteX102" fmla="*/ 6949650 w 7642824"/>
              <a:gd name="connsiteY102" fmla="*/ 988142 h 3247366"/>
              <a:gd name="connsiteX103" fmla="*/ 6861160 w 7642824"/>
              <a:gd name="connsiteY103" fmla="*/ 1194619 h 3247366"/>
              <a:gd name="connsiteX104" fmla="*/ 6713676 w 7642824"/>
              <a:gd name="connsiteY104" fmla="*/ 1356851 h 3247366"/>
              <a:gd name="connsiteX105" fmla="*/ 6669431 w 7642824"/>
              <a:gd name="connsiteY105" fmla="*/ 1386348 h 3247366"/>
              <a:gd name="connsiteX106" fmla="*/ 6551444 w 7642824"/>
              <a:gd name="connsiteY106" fmla="*/ 1519083 h 3247366"/>
              <a:gd name="connsiteX107" fmla="*/ 6448205 w 7642824"/>
              <a:gd name="connsiteY107" fmla="*/ 1592825 h 3247366"/>
              <a:gd name="connsiteX108" fmla="*/ 6403960 w 7642824"/>
              <a:gd name="connsiteY108" fmla="*/ 1651819 h 3247366"/>
              <a:gd name="connsiteX109" fmla="*/ 6359715 w 7642824"/>
              <a:gd name="connsiteY109" fmla="*/ 1696064 h 3247366"/>
              <a:gd name="connsiteX110" fmla="*/ 6241728 w 7642824"/>
              <a:gd name="connsiteY110" fmla="*/ 1828800 h 3247366"/>
              <a:gd name="connsiteX111" fmla="*/ 6138489 w 7642824"/>
              <a:gd name="connsiteY111" fmla="*/ 1961535 h 3247366"/>
              <a:gd name="connsiteX112" fmla="*/ 6035250 w 7642824"/>
              <a:gd name="connsiteY112" fmla="*/ 2064774 h 3247366"/>
              <a:gd name="connsiteX113" fmla="*/ 5902515 w 7642824"/>
              <a:gd name="connsiteY113" fmla="*/ 2153264 h 3247366"/>
              <a:gd name="connsiteX114" fmla="*/ 5843521 w 7642824"/>
              <a:gd name="connsiteY114" fmla="*/ 2197509 h 3247366"/>
              <a:gd name="connsiteX115" fmla="*/ 5769779 w 7642824"/>
              <a:gd name="connsiteY115" fmla="*/ 2227006 h 3247366"/>
              <a:gd name="connsiteX116" fmla="*/ 5666540 w 7642824"/>
              <a:gd name="connsiteY116" fmla="*/ 2286000 h 3247366"/>
              <a:gd name="connsiteX117" fmla="*/ 5563302 w 7642824"/>
              <a:gd name="connsiteY117" fmla="*/ 2359742 h 3247366"/>
              <a:gd name="connsiteX118" fmla="*/ 5504308 w 7642824"/>
              <a:gd name="connsiteY118" fmla="*/ 2389238 h 3247366"/>
              <a:gd name="connsiteX119" fmla="*/ 5460063 w 7642824"/>
              <a:gd name="connsiteY119" fmla="*/ 2433483 h 3247366"/>
              <a:gd name="connsiteX120" fmla="*/ 5297831 w 7642824"/>
              <a:gd name="connsiteY120" fmla="*/ 2492477 h 3247366"/>
              <a:gd name="connsiteX121" fmla="*/ 5209340 w 7642824"/>
              <a:gd name="connsiteY121" fmla="*/ 2551471 h 3247366"/>
              <a:gd name="connsiteX122" fmla="*/ 5120850 w 7642824"/>
              <a:gd name="connsiteY122" fmla="*/ 2580967 h 3247366"/>
              <a:gd name="connsiteX123" fmla="*/ 4943869 w 7642824"/>
              <a:gd name="connsiteY123" fmla="*/ 2566219 h 3247366"/>
              <a:gd name="connsiteX124" fmla="*/ 4899624 w 7642824"/>
              <a:gd name="connsiteY124" fmla="*/ 2448232 h 3247366"/>
              <a:gd name="connsiteX125" fmla="*/ 4870128 w 7642824"/>
              <a:gd name="connsiteY125" fmla="*/ 2403987 h 3247366"/>
              <a:gd name="connsiteX126" fmla="*/ 4796386 w 7642824"/>
              <a:gd name="connsiteY126" fmla="*/ 2286000 h 3247366"/>
              <a:gd name="connsiteX127" fmla="*/ 4781637 w 7642824"/>
              <a:gd name="connsiteY127" fmla="*/ 2241754 h 3247366"/>
              <a:gd name="connsiteX128" fmla="*/ 4589908 w 7642824"/>
              <a:gd name="connsiteY128" fmla="*/ 2035277 h 3247366"/>
              <a:gd name="connsiteX129" fmla="*/ 4471921 w 7642824"/>
              <a:gd name="connsiteY129" fmla="*/ 1932038 h 3247366"/>
              <a:gd name="connsiteX130" fmla="*/ 4412928 w 7642824"/>
              <a:gd name="connsiteY130" fmla="*/ 1902542 h 3247366"/>
              <a:gd name="connsiteX131" fmla="*/ 4265444 w 7642824"/>
              <a:gd name="connsiteY131" fmla="*/ 1784554 h 3247366"/>
              <a:gd name="connsiteX132" fmla="*/ 4206450 w 7642824"/>
              <a:gd name="connsiteY132" fmla="*/ 1740309 h 3247366"/>
              <a:gd name="connsiteX133" fmla="*/ 4132708 w 7642824"/>
              <a:gd name="connsiteY133" fmla="*/ 1681316 h 3247366"/>
              <a:gd name="connsiteX134" fmla="*/ 4073715 w 7642824"/>
              <a:gd name="connsiteY134" fmla="*/ 1651819 h 3247366"/>
              <a:gd name="connsiteX135" fmla="*/ 4014721 w 7642824"/>
              <a:gd name="connsiteY135" fmla="*/ 1592825 h 3247366"/>
              <a:gd name="connsiteX136" fmla="*/ 3970476 w 7642824"/>
              <a:gd name="connsiteY136" fmla="*/ 1548580 h 3247366"/>
              <a:gd name="connsiteX137" fmla="*/ 3852489 w 7642824"/>
              <a:gd name="connsiteY137" fmla="*/ 1474838 h 3247366"/>
              <a:gd name="connsiteX138" fmla="*/ 3749250 w 7642824"/>
              <a:gd name="connsiteY138" fmla="*/ 1356851 h 3247366"/>
              <a:gd name="connsiteX139" fmla="*/ 3705005 w 7642824"/>
              <a:gd name="connsiteY139" fmla="*/ 1283109 h 3247366"/>
              <a:gd name="connsiteX140" fmla="*/ 3675508 w 7642824"/>
              <a:gd name="connsiteY140" fmla="*/ 1194619 h 3247366"/>
              <a:gd name="connsiteX141" fmla="*/ 3587018 w 7642824"/>
              <a:gd name="connsiteY141" fmla="*/ 1091380 h 3247366"/>
              <a:gd name="connsiteX142" fmla="*/ 3572269 w 7642824"/>
              <a:gd name="connsiteY142" fmla="*/ 1032387 h 3247366"/>
              <a:gd name="connsiteX143" fmla="*/ 3542773 w 7642824"/>
              <a:gd name="connsiteY143" fmla="*/ 988142 h 3247366"/>
              <a:gd name="connsiteX144" fmla="*/ 3528024 w 7642824"/>
              <a:gd name="connsiteY144" fmla="*/ 914400 h 3247366"/>
              <a:gd name="connsiteX145" fmla="*/ 3483779 w 7642824"/>
              <a:gd name="connsiteY145" fmla="*/ 1002890 h 3247366"/>
              <a:gd name="connsiteX146" fmla="*/ 3454282 w 7642824"/>
              <a:gd name="connsiteY146" fmla="*/ 1091380 h 3247366"/>
              <a:gd name="connsiteX147" fmla="*/ 3380540 w 7642824"/>
              <a:gd name="connsiteY147" fmla="*/ 1268361 h 3247366"/>
              <a:gd name="connsiteX148" fmla="*/ 3351044 w 7642824"/>
              <a:gd name="connsiteY148" fmla="*/ 1386348 h 3247366"/>
              <a:gd name="connsiteX149" fmla="*/ 3336295 w 7642824"/>
              <a:gd name="connsiteY149" fmla="*/ 1445342 h 3247366"/>
              <a:gd name="connsiteX150" fmla="*/ 3306798 w 7642824"/>
              <a:gd name="connsiteY150" fmla="*/ 1519083 h 3247366"/>
              <a:gd name="connsiteX151" fmla="*/ 3262553 w 7642824"/>
              <a:gd name="connsiteY151" fmla="*/ 1651819 h 3247366"/>
              <a:gd name="connsiteX152" fmla="*/ 3247805 w 7642824"/>
              <a:gd name="connsiteY152" fmla="*/ 1696064 h 3247366"/>
              <a:gd name="connsiteX153" fmla="*/ 3188811 w 7642824"/>
              <a:gd name="connsiteY153" fmla="*/ 1814051 h 3247366"/>
              <a:gd name="connsiteX154" fmla="*/ 3188811 w 7642824"/>
              <a:gd name="connsiteY154" fmla="*/ 2418735 h 3247366"/>
              <a:gd name="connsiteX155" fmla="*/ 3218308 w 7642824"/>
              <a:gd name="connsiteY155" fmla="*/ 2595716 h 3247366"/>
              <a:gd name="connsiteX156" fmla="*/ 3233057 w 7642824"/>
              <a:gd name="connsiteY156" fmla="*/ 2728451 h 3247366"/>
              <a:gd name="connsiteX157" fmla="*/ 3247805 w 7642824"/>
              <a:gd name="connsiteY157" fmla="*/ 2787445 h 3247366"/>
              <a:gd name="connsiteX158" fmla="*/ 3262553 w 7642824"/>
              <a:gd name="connsiteY158" fmla="*/ 2861187 h 3247366"/>
              <a:gd name="connsiteX159" fmla="*/ 3247805 w 7642824"/>
              <a:gd name="connsiteY159" fmla="*/ 3156154 h 3247366"/>
              <a:gd name="connsiteX160" fmla="*/ 3188811 w 7642824"/>
              <a:gd name="connsiteY160" fmla="*/ 3200400 h 3247366"/>
              <a:gd name="connsiteX161" fmla="*/ 3144566 w 7642824"/>
              <a:gd name="connsiteY161" fmla="*/ 3229896 h 3247366"/>
              <a:gd name="connsiteX162" fmla="*/ 2864347 w 7642824"/>
              <a:gd name="connsiteY162" fmla="*/ 3244645 h 3247366"/>
              <a:gd name="connsiteX163" fmla="*/ 2303908 w 7642824"/>
              <a:gd name="connsiteY163" fmla="*/ 3215148 h 3247366"/>
              <a:gd name="connsiteX164" fmla="*/ 2259663 w 7642824"/>
              <a:gd name="connsiteY164" fmla="*/ 3200400 h 3247366"/>
              <a:gd name="connsiteX165" fmla="*/ 2156424 w 7642824"/>
              <a:gd name="connsiteY165" fmla="*/ 3141406 h 3247366"/>
              <a:gd name="connsiteX166" fmla="*/ 2082682 w 7642824"/>
              <a:gd name="connsiteY166" fmla="*/ 3067664 h 3247366"/>
              <a:gd name="connsiteX167" fmla="*/ 2053186 w 7642824"/>
              <a:gd name="connsiteY167" fmla="*/ 3023419 h 3247366"/>
              <a:gd name="connsiteX168" fmla="*/ 2038437 w 7642824"/>
              <a:gd name="connsiteY168" fmla="*/ 2979174 h 3247366"/>
              <a:gd name="connsiteX169" fmla="*/ 1949947 w 7642824"/>
              <a:gd name="connsiteY169" fmla="*/ 2920180 h 3247366"/>
              <a:gd name="connsiteX170" fmla="*/ 1905702 w 7642824"/>
              <a:gd name="connsiteY170" fmla="*/ 2890683 h 3247366"/>
              <a:gd name="connsiteX171" fmla="*/ 2053186 w 7642824"/>
              <a:gd name="connsiteY171" fmla="*/ 2580967 h 3247366"/>
              <a:gd name="connsiteX172" fmla="*/ 2097431 w 7642824"/>
              <a:gd name="connsiteY172" fmla="*/ 2492477 h 3247366"/>
              <a:gd name="connsiteX173" fmla="*/ 2141676 w 7642824"/>
              <a:gd name="connsiteY173" fmla="*/ 2389238 h 3247366"/>
              <a:gd name="connsiteX174" fmla="*/ 2303908 w 7642824"/>
              <a:gd name="connsiteY174" fmla="*/ 2227006 h 3247366"/>
              <a:gd name="connsiteX175" fmla="*/ 2584128 w 7642824"/>
              <a:gd name="connsiteY175" fmla="*/ 1976283 h 3247366"/>
              <a:gd name="connsiteX176" fmla="*/ 2923340 w 7642824"/>
              <a:gd name="connsiteY176" fmla="*/ 1755058 h 3247366"/>
              <a:gd name="connsiteX177" fmla="*/ 3011831 w 7642824"/>
              <a:gd name="connsiteY177" fmla="*/ 1681316 h 3247366"/>
              <a:gd name="connsiteX178" fmla="*/ 3085573 w 7642824"/>
              <a:gd name="connsiteY178" fmla="*/ 1651819 h 3247366"/>
              <a:gd name="connsiteX179" fmla="*/ 3174063 w 7642824"/>
              <a:gd name="connsiteY179" fmla="*/ 1607574 h 3247366"/>
              <a:gd name="connsiteX180" fmla="*/ 3247805 w 7642824"/>
              <a:gd name="connsiteY180" fmla="*/ 1578077 h 3247366"/>
              <a:gd name="connsiteX181" fmla="*/ 3395289 w 7642824"/>
              <a:gd name="connsiteY181" fmla="*/ 1474838 h 3247366"/>
              <a:gd name="connsiteX182" fmla="*/ 3469031 w 7642824"/>
              <a:gd name="connsiteY182" fmla="*/ 1445342 h 3247366"/>
              <a:gd name="connsiteX183" fmla="*/ 3528024 w 7642824"/>
              <a:gd name="connsiteY183" fmla="*/ 1401096 h 3247366"/>
              <a:gd name="connsiteX184" fmla="*/ 3616515 w 7642824"/>
              <a:gd name="connsiteY184" fmla="*/ 1356851 h 3247366"/>
              <a:gd name="connsiteX185" fmla="*/ 3660760 w 7642824"/>
              <a:gd name="connsiteY185" fmla="*/ 1312606 h 3247366"/>
              <a:gd name="connsiteX186" fmla="*/ 3719753 w 7642824"/>
              <a:gd name="connsiteY186" fmla="*/ 1283109 h 3247366"/>
              <a:gd name="connsiteX187" fmla="*/ 3763998 w 7642824"/>
              <a:gd name="connsiteY187" fmla="*/ 1253612 h 3247366"/>
              <a:gd name="connsiteX188" fmla="*/ 3793495 w 7642824"/>
              <a:gd name="connsiteY188" fmla="*/ 1165122 h 3247366"/>
              <a:gd name="connsiteX189" fmla="*/ 3763998 w 7642824"/>
              <a:gd name="connsiteY189" fmla="*/ 1120877 h 3247366"/>
              <a:gd name="connsiteX190" fmla="*/ 3410037 w 7642824"/>
              <a:gd name="connsiteY190" fmla="*/ 988142 h 3247366"/>
              <a:gd name="connsiteX191" fmla="*/ 3115069 w 7642824"/>
              <a:gd name="connsiteY191" fmla="*/ 958645 h 3247366"/>
              <a:gd name="connsiteX192" fmla="*/ 2672618 w 7642824"/>
              <a:gd name="connsiteY192" fmla="*/ 973393 h 3247366"/>
              <a:gd name="connsiteX193" fmla="*/ 2436644 w 7642824"/>
              <a:gd name="connsiteY193" fmla="*/ 1061883 h 3247366"/>
              <a:gd name="connsiteX194" fmla="*/ 2289160 w 7642824"/>
              <a:gd name="connsiteY194" fmla="*/ 1135625 h 3247366"/>
              <a:gd name="connsiteX195" fmla="*/ 1595986 w 7642824"/>
              <a:gd name="connsiteY195" fmla="*/ 1179871 h 3247366"/>
              <a:gd name="connsiteX196" fmla="*/ 1212528 w 7642824"/>
              <a:gd name="connsiteY196" fmla="*/ 1253612 h 3247366"/>
              <a:gd name="connsiteX197" fmla="*/ 1065044 w 7642824"/>
              <a:gd name="connsiteY197" fmla="*/ 1268361 h 3247366"/>
              <a:gd name="connsiteX198" fmla="*/ 298128 w 7642824"/>
              <a:gd name="connsiteY198" fmla="*/ 1283109 h 3247366"/>
              <a:gd name="connsiteX199" fmla="*/ 180140 w 7642824"/>
              <a:gd name="connsiteY199" fmla="*/ 1297858 h 3247366"/>
              <a:gd name="connsiteX200" fmla="*/ 76902 w 7642824"/>
              <a:gd name="connsiteY200" fmla="*/ 1327354 h 3247366"/>
              <a:gd name="connsiteX201" fmla="*/ 268631 w 7642824"/>
              <a:gd name="connsiteY201" fmla="*/ 1430593 h 3247366"/>
              <a:gd name="connsiteX202" fmla="*/ 696334 w 7642824"/>
              <a:gd name="connsiteY202" fmla="*/ 1460090 h 3247366"/>
              <a:gd name="connsiteX203" fmla="*/ 1684476 w 7642824"/>
              <a:gd name="connsiteY203" fmla="*/ 1460090 h 3247366"/>
              <a:gd name="connsiteX204" fmla="*/ 2082682 w 7642824"/>
              <a:gd name="connsiteY204" fmla="*/ 1548580 h 3247366"/>
              <a:gd name="connsiteX205" fmla="*/ 2289160 w 7642824"/>
              <a:gd name="connsiteY205" fmla="*/ 1607574 h 3247366"/>
              <a:gd name="connsiteX206" fmla="*/ 2392398 w 7642824"/>
              <a:gd name="connsiteY206" fmla="*/ 1651819 h 3247366"/>
              <a:gd name="connsiteX207" fmla="*/ 2731611 w 7642824"/>
              <a:gd name="connsiteY207" fmla="*/ 1755058 h 3247366"/>
              <a:gd name="connsiteX208" fmla="*/ 2893844 w 7642824"/>
              <a:gd name="connsiteY208" fmla="*/ 1799303 h 3247366"/>
              <a:gd name="connsiteX209" fmla="*/ 2952837 w 7642824"/>
              <a:gd name="connsiteY209" fmla="*/ 1843548 h 3247366"/>
              <a:gd name="connsiteX210" fmla="*/ 3041328 w 7642824"/>
              <a:gd name="connsiteY210" fmla="*/ 1887793 h 3247366"/>
              <a:gd name="connsiteX211" fmla="*/ 3410037 w 7642824"/>
              <a:gd name="connsiteY211" fmla="*/ 2153264 h 3247366"/>
              <a:gd name="connsiteX212" fmla="*/ 3572269 w 7642824"/>
              <a:gd name="connsiteY212" fmla="*/ 2241754 h 3247366"/>
              <a:gd name="connsiteX213" fmla="*/ 3778747 w 7642824"/>
              <a:gd name="connsiteY213" fmla="*/ 2359742 h 3247366"/>
              <a:gd name="connsiteX214" fmla="*/ 3999973 w 7642824"/>
              <a:gd name="connsiteY214" fmla="*/ 2418735 h 3247366"/>
              <a:gd name="connsiteX215" fmla="*/ 4265444 w 7642824"/>
              <a:gd name="connsiteY215" fmla="*/ 2580967 h 3247366"/>
              <a:gd name="connsiteX216" fmla="*/ 4442424 w 7642824"/>
              <a:gd name="connsiteY216" fmla="*/ 2654709 h 3247366"/>
              <a:gd name="connsiteX217" fmla="*/ 4589908 w 7642824"/>
              <a:gd name="connsiteY217" fmla="*/ 2757948 h 3247366"/>
              <a:gd name="connsiteX218" fmla="*/ 4648902 w 7642824"/>
              <a:gd name="connsiteY218" fmla="*/ 2772696 h 3247366"/>
              <a:gd name="connsiteX219" fmla="*/ 4855379 w 7642824"/>
              <a:gd name="connsiteY219" fmla="*/ 2920180 h 3247366"/>
              <a:gd name="connsiteX220" fmla="*/ 4958618 w 7642824"/>
              <a:gd name="connsiteY220" fmla="*/ 2979174 h 3247366"/>
              <a:gd name="connsiteX221" fmla="*/ 5047108 w 7642824"/>
              <a:gd name="connsiteY221" fmla="*/ 3008671 h 3247366"/>
              <a:gd name="connsiteX222" fmla="*/ 5209340 w 7642824"/>
              <a:gd name="connsiteY222" fmla="*/ 2772696 h 3247366"/>
              <a:gd name="connsiteX223" fmla="*/ 5224089 w 7642824"/>
              <a:gd name="connsiteY223" fmla="*/ 2728451 h 3247366"/>
              <a:gd name="connsiteX224" fmla="*/ 5209340 w 7642824"/>
              <a:gd name="connsiteY224" fmla="*/ 2448232 h 3247366"/>
              <a:gd name="connsiteX225" fmla="*/ 5194592 w 7642824"/>
              <a:gd name="connsiteY225" fmla="*/ 2389238 h 3247366"/>
              <a:gd name="connsiteX226" fmla="*/ 5106102 w 7642824"/>
              <a:gd name="connsiteY226" fmla="*/ 2212258 h 3247366"/>
              <a:gd name="connsiteX227" fmla="*/ 5002863 w 7642824"/>
              <a:gd name="connsiteY227" fmla="*/ 2123767 h 3247366"/>
              <a:gd name="connsiteX228" fmla="*/ 4958618 w 7642824"/>
              <a:gd name="connsiteY228" fmla="*/ 2079522 h 3247366"/>
              <a:gd name="connsiteX229" fmla="*/ 4870128 w 7642824"/>
              <a:gd name="connsiteY229" fmla="*/ 2005780 h 3247366"/>
              <a:gd name="connsiteX230" fmla="*/ 4811134 w 7642824"/>
              <a:gd name="connsiteY230" fmla="*/ 1932038 h 3247366"/>
              <a:gd name="connsiteX231" fmla="*/ 4766889 w 7642824"/>
              <a:gd name="connsiteY231" fmla="*/ 1887793 h 3247366"/>
              <a:gd name="connsiteX232" fmla="*/ 4693147 w 7642824"/>
              <a:gd name="connsiteY232" fmla="*/ 1784554 h 3247366"/>
              <a:gd name="connsiteX233" fmla="*/ 4648902 w 7642824"/>
              <a:gd name="connsiteY233" fmla="*/ 1755058 h 3247366"/>
              <a:gd name="connsiteX234" fmla="*/ 4486669 w 7642824"/>
              <a:gd name="connsiteY234" fmla="*/ 1681316 h 3247366"/>
              <a:gd name="connsiteX235" fmla="*/ 4398179 w 7642824"/>
              <a:gd name="connsiteY235" fmla="*/ 1666567 h 3247366"/>
              <a:gd name="connsiteX236" fmla="*/ 4324437 w 7642824"/>
              <a:gd name="connsiteY236" fmla="*/ 1622322 h 3247366"/>
              <a:gd name="connsiteX237" fmla="*/ 4280192 w 7642824"/>
              <a:gd name="connsiteY237" fmla="*/ 1592825 h 3247366"/>
              <a:gd name="connsiteX238" fmla="*/ 4191702 w 7642824"/>
              <a:gd name="connsiteY238" fmla="*/ 1548580 h 3247366"/>
              <a:gd name="connsiteX239" fmla="*/ 4103211 w 7642824"/>
              <a:gd name="connsiteY239" fmla="*/ 1504335 h 3247366"/>
              <a:gd name="connsiteX240" fmla="*/ 4073715 w 7642824"/>
              <a:gd name="connsiteY240" fmla="*/ 1460090 h 3247366"/>
              <a:gd name="connsiteX241" fmla="*/ 4014721 w 7642824"/>
              <a:gd name="connsiteY241" fmla="*/ 1415845 h 3247366"/>
              <a:gd name="connsiteX242" fmla="*/ 3999973 w 7642824"/>
              <a:gd name="connsiteY242" fmla="*/ 1371600 h 3247366"/>
              <a:gd name="connsiteX243" fmla="*/ 3911482 w 7642824"/>
              <a:gd name="connsiteY243" fmla="*/ 1297858 h 3247366"/>
              <a:gd name="connsiteX244" fmla="*/ 3881986 w 7642824"/>
              <a:gd name="connsiteY244" fmla="*/ 1253612 h 3247366"/>
              <a:gd name="connsiteX245" fmla="*/ 3896734 w 7642824"/>
              <a:gd name="connsiteY245" fmla="*/ 1209367 h 3247366"/>
              <a:gd name="connsiteX246" fmla="*/ 4737392 w 7642824"/>
              <a:gd name="connsiteY246" fmla="*/ 1224116 h 3247366"/>
              <a:gd name="connsiteX247" fmla="*/ 4840631 w 7642824"/>
              <a:gd name="connsiteY247" fmla="*/ 1238864 h 3247366"/>
              <a:gd name="connsiteX248" fmla="*/ 4929121 w 7642824"/>
              <a:gd name="connsiteY248" fmla="*/ 1283109 h 3247366"/>
              <a:gd name="connsiteX249" fmla="*/ 5106102 w 7642824"/>
              <a:gd name="connsiteY249" fmla="*/ 1356851 h 3247366"/>
              <a:gd name="connsiteX250" fmla="*/ 5224089 w 7642824"/>
              <a:gd name="connsiteY250" fmla="*/ 1386348 h 3247366"/>
              <a:gd name="connsiteX251" fmla="*/ 5342076 w 7642824"/>
              <a:gd name="connsiteY251" fmla="*/ 1430593 h 3247366"/>
              <a:gd name="connsiteX252" fmla="*/ 5976257 w 7642824"/>
              <a:gd name="connsiteY252" fmla="*/ 1386348 h 3247366"/>
              <a:gd name="connsiteX253" fmla="*/ 6020502 w 7642824"/>
              <a:gd name="connsiteY253" fmla="*/ 1371600 h 3247366"/>
              <a:gd name="connsiteX254" fmla="*/ 6094244 w 7642824"/>
              <a:gd name="connsiteY254" fmla="*/ 1342103 h 3247366"/>
              <a:gd name="connsiteX255" fmla="*/ 6182734 w 7642824"/>
              <a:gd name="connsiteY255" fmla="*/ 1283109 h 3247366"/>
              <a:gd name="connsiteX256" fmla="*/ 6256476 w 7642824"/>
              <a:gd name="connsiteY256" fmla="*/ 1238864 h 3247366"/>
              <a:gd name="connsiteX257" fmla="*/ 6315469 w 7642824"/>
              <a:gd name="connsiteY257" fmla="*/ 1209367 h 3247366"/>
              <a:gd name="connsiteX258" fmla="*/ 6403960 w 7642824"/>
              <a:gd name="connsiteY258" fmla="*/ 1194619 h 3247366"/>
              <a:gd name="connsiteX259" fmla="*/ 7642824 w 7642824"/>
              <a:gd name="connsiteY259" fmla="*/ 0 h 3247366"/>
              <a:gd name="connsiteX0" fmla="*/ 3542773 w 7642824"/>
              <a:gd name="connsiteY0" fmla="*/ 914400 h 3247366"/>
              <a:gd name="connsiteX1" fmla="*/ 2879095 w 7642824"/>
              <a:gd name="connsiteY1" fmla="*/ 825909 h 3247366"/>
              <a:gd name="connsiteX2" fmla="*/ 2569379 w 7642824"/>
              <a:gd name="connsiteY2" fmla="*/ 796412 h 3247366"/>
              <a:gd name="connsiteX3" fmla="*/ 2171173 w 7642824"/>
              <a:gd name="connsiteY3" fmla="*/ 766916 h 3247366"/>
              <a:gd name="connsiteX4" fmla="*/ 1949947 w 7642824"/>
              <a:gd name="connsiteY4" fmla="*/ 737419 h 3247366"/>
              <a:gd name="connsiteX5" fmla="*/ 1684476 w 7642824"/>
              <a:gd name="connsiteY5" fmla="*/ 722671 h 3247366"/>
              <a:gd name="connsiteX6" fmla="*/ 1536992 w 7642824"/>
              <a:gd name="connsiteY6" fmla="*/ 693174 h 3247366"/>
              <a:gd name="connsiteX7" fmla="*/ 1419005 w 7642824"/>
              <a:gd name="connsiteY7" fmla="*/ 663677 h 3247366"/>
              <a:gd name="connsiteX8" fmla="*/ 711082 w 7642824"/>
              <a:gd name="connsiteY8" fmla="*/ 648929 h 3247366"/>
              <a:gd name="connsiteX9" fmla="*/ 637340 w 7642824"/>
              <a:gd name="connsiteY9" fmla="*/ 634180 h 3247366"/>
              <a:gd name="connsiteX10" fmla="*/ 371869 w 7642824"/>
              <a:gd name="connsiteY10" fmla="*/ 663677 h 3247366"/>
              <a:gd name="connsiteX11" fmla="*/ 253882 w 7642824"/>
              <a:gd name="connsiteY11" fmla="*/ 722671 h 3247366"/>
              <a:gd name="connsiteX12" fmla="*/ 194889 w 7642824"/>
              <a:gd name="connsiteY12" fmla="*/ 766916 h 3247366"/>
              <a:gd name="connsiteX13" fmla="*/ 150644 w 7642824"/>
              <a:gd name="connsiteY13" fmla="*/ 796412 h 3247366"/>
              <a:gd name="connsiteX14" fmla="*/ 47405 w 7642824"/>
              <a:gd name="connsiteY14" fmla="*/ 884903 h 3247366"/>
              <a:gd name="connsiteX15" fmla="*/ 17908 w 7642824"/>
              <a:gd name="connsiteY15" fmla="*/ 929148 h 3247366"/>
              <a:gd name="connsiteX16" fmla="*/ 3160 w 7642824"/>
              <a:gd name="connsiteY16" fmla="*/ 973393 h 3247366"/>
              <a:gd name="connsiteX17" fmla="*/ 76902 w 7642824"/>
              <a:gd name="connsiteY17" fmla="*/ 988142 h 3247366"/>
              <a:gd name="connsiteX18" fmla="*/ 268631 w 7642824"/>
              <a:gd name="connsiteY18" fmla="*/ 1061883 h 3247366"/>
              <a:gd name="connsiteX19" fmla="*/ 475108 w 7642824"/>
              <a:gd name="connsiteY19" fmla="*/ 1120877 h 3247366"/>
              <a:gd name="connsiteX20" fmla="*/ 1006050 w 7642824"/>
              <a:gd name="connsiteY20" fmla="*/ 1268361 h 3247366"/>
              <a:gd name="connsiteX21" fmla="*/ 1183031 w 7642824"/>
              <a:gd name="connsiteY21" fmla="*/ 1342103 h 3247366"/>
              <a:gd name="connsiteX22" fmla="*/ 1330515 w 7642824"/>
              <a:gd name="connsiteY22" fmla="*/ 1386348 h 3247366"/>
              <a:gd name="connsiteX23" fmla="*/ 1433753 w 7642824"/>
              <a:gd name="connsiteY23" fmla="*/ 1430593 h 3247366"/>
              <a:gd name="connsiteX24" fmla="*/ 1625482 w 7642824"/>
              <a:gd name="connsiteY24" fmla="*/ 1504335 h 3247366"/>
              <a:gd name="connsiteX25" fmla="*/ 1772966 w 7642824"/>
              <a:gd name="connsiteY25" fmla="*/ 1592825 h 3247366"/>
              <a:gd name="connsiteX26" fmla="*/ 1876205 w 7642824"/>
              <a:gd name="connsiteY26" fmla="*/ 1651819 h 3247366"/>
              <a:gd name="connsiteX27" fmla="*/ 1979444 w 7642824"/>
              <a:gd name="connsiteY27" fmla="*/ 1725561 h 3247366"/>
              <a:gd name="connsiteX28" fmla="*/ 2008940 w 7642824"/>
              <a:gd name="connsiteY28" fmla="*/ 1769806 h 3247366"/>
              <a:gd name="connsiteX29" fmla="*/ 2053186 w 7642824"/>
              <a:gd name="connsiteY29" fmla="*/ 1828800 h 3247366"/>
              <a:gd name="connsiteX30" fmla="*/ 2097431 w 7642824"/>
              <a:gd name="connsiteY30" fmla="*/ 1917290 h 3247366"/>
              <a:gd name="connsiteX31" fmla="*/ 2141676 w 7642824"/>
              <a:gd name="connsiteY31" fmla="*/ 2005780 h 3247366"/>
              <a:gd name="connsiteX32" fmla="*/ 2156424 w 7642824"/>
              <a:gd name="connsiteY32" fmla="*/ 2123767 h 3247366"/>
              <a:gd name="connsiteX33" fmla="*/ 2171173 w 7642824"/>
              <a:gd name="connsiteY33" fmla="*/ 2212258 h 3247366"/>
              <a:gd name="connsiteX34" fmla="*/ 2156424 w 7642824"/>
              <a:gd name="connsiteY34" fmla="*/ 2507225 h 3247366"/>
              <a:gd name="connsiteX35" fmla="*/ 2126928 w 7642824"/>
              <a:gd name="connsiteY35" fmla="*/ 2566219 h 3247366"/>
              <a:gd name="connsiteX36" fmla="*/ 2112179 w 7642824"/>
              <a:gd name="connsiteY36" fmla="*/ 2610464 h 3247366"/>
              <a:gd name="connsiteX37" fmla="*/ 2053186 w 7642824"/>
              <a:gd name="connsiteY37" fmla="*/ 2625212 h 3247366"/>
              <a:gd name="connsiteX38" fmla="*/ 1964695 w 7642824"/>
              <a:gd name="connsiteY38" fmla="*/ 2654709 h 3247366"/>
              <a:gd name="connsiteX39" fmla="*/ 1802463 w 7642824"/>
              <a:gd name="connsiteY39" fmla="*/ 2684206 h 3247366"/>
              <a:gd name="connsiteX40" fmla="*/ 1758218 w 7642824"/>
              <a:gd name="connsiteY40" fmla="*/ 2698954 h 3247366"/>
              <a:gd name="connsiteX41" fmla="*/ 1566489 w 7642824"/>
              <a:gd name="connsiteY41" fmla="*/ 2669458 h 3247366"/>
              <a:gd name="connsiteX42" fmla="*/ 1610734 w 7642824"/>
              <a:gd name="connsiteY42" fmla="*/ 2654709 h 3247366"/>
              <a:gd name="connsiteX43" fmla="*/ 1713973 w 7642824"/>
              <a:gd name="connsiteY43" fmla="*/ 2610464 h 3247366"/>
              <a:gd name="connsiteX44" fmla="*/ 1758218 w 7642824"/>
              <a:gd name="connsiteY44" fmla="*/ 2580967 h 3247366"/>
              <a:gd name="connsiteX45" fmla="*/ 1831960 w 7642824"/>
              <a:gd name="connsiteY45" fmla="*/ 2566219 h 3247366"/>
              <a:gd name="connsiteX46" fmla="*/ 1890953 w 7642824"/>
              <a:gd name="connsiteY46" fmla="*/ 2551471 h 3247366"/>
              <a:gd name="connsiteX47" fmla="*/ 1566489 w 7642824"/>
              <a:gd name="connsiteY47" fmla="*/ 2492477 h 3247366"/>
              <a:gd name="connsiteX48" fmla="*/ 1492747 w 7642824"/>
              <a:gd name="connsiteY48" fmla="*/ 2462980 h 3247366"/>
              <a:gd name="connsiteX49" fmla="*/ 1448502 w 7642824"/>
              <a:gd name="connsiteY49" fmla="*/ 2448232 h 3247366"/>
              <a:gd name="connsiteX50" fmla="*/ 1374760 w 7642824"/>
              <a:gd name="connsiteY50" fmla="*/ 2418735 h 3247366"/>
              <a:gd name="connsiteX51" fmla="*/ 1256773 w 7642824"/>
              <a:gd name="connsiteY51" fmla="*/ 2389238 h 3247366"/>
              <a:gd name="connsiteX52" fmla="*/ 1183031 w 7642824"/>
              <a:gd name="connsiteY52" fmla="*/ 2359742 h 3247366"/>
              <a:gd name="connsiteX53" fmla="*/ 1124037 w 7642824"/>
              <a:gd name="connsiteY53" fmla="*/ 2330245 h 3247366"/>
              <a:gd name="connsiteX54" fmla="*/ 1006050 w 7642824"/>
              <a:gd name="connsiteY54" fmla="*/ 2271251 h 3247366"/>
              <a:gd name="connsiteX55" fmla="*/ 961805 w 7642824"/>
              <a:gd name="connsiteY55" fmla="*/ 2227006 h 3247366"/>
              <a:gd name="connsiteX56" fmla="*/ 917560 w 7642824"/>
              <a:gd name="connsiteY56" fmla="*/ 2197509 h 3247366"/>
              <a:gd name="connsiteX57" fmla="*/ 829069 w 7642824"/>
              <a:gd name="connsiteY57" fmla="*/ 2050025 h 3247366"/>
              <a:gd name="connsiteX58" fmla="*/ 784824 w 7642824"/>
              <a:gd name="connsiteY58" fmla="*/ 1814051 h 3247366"/>
              <a:gd name="connsiteX59" fmla="*/ 799573 w 7642824"/>
              <a:gd name="connsiteY59" fmla="*/ 1445342 h 3247366"/>
              <a:gd name="connsiteX60" fmla="*/ 873315 w 7642824"/>
              <a:gd name="connsiteY60" fmla="*/ 1327354 h 3247366"/>
              <a:gd name="connsiteX61" fmla="*/ 932308 w 7642824"/>
              <a:gd name="connsiteY61" fmla="*/ 1194619 h 3247366"/>
              <a:gd name="connsiteX62" fmla="*/ 1197779 w 7642824"/>
              <a:gd name="connsiteY62" fmla="*/ 840658 h 3247366"/>
              <a:gd name="connsiteX63" fmla="*/ 1286269 w 7642824"/>
              <a:gd name="connsiteY63" fmla="*/ 766916 h 3247366"/>
              <a:gd name="connsiteX64" fmla="*/ 1374760 w 7642824"/>
              <a:gd name="connsiteY64" fmla="*/ 707922 h 3247366"/>
              <a:gd name="connsiteX65" fmla="*/ 1492747 w 7642824"/>
              <a:gd name="connsiteY65" fmla="*/ 619432 h 3247366"/>
              <a:gd name="connsiteX66" fmla="*/ 1551740 w 7642824"/>
              <a:gd name="connsiteY66" fmla="*/ 604683 h 3247366"/>
              <a:gd name="connsiteX67" fmla="*/ 1640231 w 7642824"/>
              <a:gd name="connsiteY67" fmla="*/ 575187 h 3247366"/>
              <a:gd name="connsiteX68" fmla="*/ 1817211 w 7642824"/>
              <a:gd name="connsiteY68" fmla="*/ 545690 h 3247366"/>
              <a:gd name="connsiteX69" fmla="*/ 2451392 w 7642824"/>
              <a:gd name="connsiteY69" fmla="*/ 575187 h 3247366"/>
              <a:gd name="connsiteX70" fmla="*/ 2539882 w 7642824"/>
              <a:gd name="connsiteY70" fmla="*/ 604683 h 3247366"/>
              <a:gd name="connsiteX71" fmla="*/ 2716863 w 7642824"/>
              <a:gd name="connsiteY71" fmla="*/ 693174 h 3247366"/>
              <a:gd name="connsiteX72" fmla="*/ 2820102 w 7642824"/>
              <a:gd name="connsiteY72" fmla="*/ 796412 h 3247366"/>
              <a:gd name="connsiteX73" fmla="*/ 2879095 w 7642824"/>
              <a:gd name="connsiteY73" fmla="*/ 825909 h 3247366"/>
              <a:gd name="connsiteX74" fmla="*/ 2982334 w 7642824"/>
              <a:gd name="connsiteY74" fmla="*/ 943896 h 3247366"/>
              <a:gd name="connsiteX75" fmla="*/ 3026579 w 7642824"/>
              <a:gd name="connsiteY75" fmla="*/ 973393 h 3247366"/>
              <a:gd name="connsiteX76" fmla="*/ 3085573 w 7642824"/>
              <a:gd name="connsiteY76" fmla="*/ 1061883 h 3247366"/>
              <a:gd name="connsiteX77" fmla="*/ 3115069 w 7642824"/>
              <a:gd name="connsiteY77" fmla="*/ 1120877 h 3247366"/>
              <a:gd name="connsiteX78" fmla="*/ 3174063 w 7642824"/>
              <a:gd name="connsiteY78" fmla="*/ 1209367 h 3247366"/>
              <a:gd name="connsiteX79" fmla="*/ 3218308 w 7642824"/>
              <a:gd name="connsiteY79" fmla="*/ 1297858 h 3247366"/>
              <a:gd name="connsiteX80" fmla="*/ 3233057 w 7642824"/>
              <a:gd name="connsiteY80" fmla="*/ 1342103 h 3247366"/>
              <a:gd name="connsiteX81" fmla="*/ 3292050 w 7642824"/>
              <a:gd name="connsiteY81" fmla="*/ 1430593 h 3247366"/>
              <a:gd name="connsiteX82" fmla="*/ 3306798 w 7642824"/>
              <a:gd name="connsiteY82" fmla="*/ 1474838 h 3247366"/>
              <a:gd name="connsiteX83" fmla="*/ 3439534 w 7642824"/>
              <a:gd name="connsiteY83" fmla="*/ 1371600 h 3247366"/>
              <a:gd name="connsiteX84" fmla="*/ 3646011 w 7642824"/>
              <a:gd name="connsiteY84" fmla="*/ 1209367 h 3247366"/>
              <a:gd name="connsiteX85" fmla="*/ 3763998 w 7642824"/>
              <a:gd name="connsiteY85" fmla="*/ 1120877 h 3247366"/>
              <a:gd name="connsiteX86" fmla="*/ 3837740 w 7642824"/>
              <a:gd name="connsiteY86" fmla="*/ 1076632 h 3247366"/>
              <a:gd name="connsiteX87" fmla="*/ 3926231 w 7642824"/>
              <a:gd name="connsiteY87" fmla="*/ 1002890 h 3247366"/>
              <a:gd name="connsiteX88" fmla="*/ 4014721 w 7642824"/>
              <a:gd name="connsiteY88" fmla="*/ 973393 h 3247366"/>
              <a:gd name="connsiteX89" fmla="*/ 4073715 w 7642824"/>
              <a:gd name="connsiteY89" fmla="*/ 943896 h 3247366"/>
              <a:gd name="connsiteX90" fmla="*/ 4324437 w 7642824"/>
              <a:gd name="connsiteY90" fmla="*/ 929148 h 3247366"/>
              <a:gd name="connsiteX91" fmla="*/ 4427676 w 7642824"/>
              <a:gd name="connsiteY91" fmla="*/ 884903 h 3247366"/>
              <a:gd name="connsiteX92" fmla="*/ 4471921 w 7642824"/>
              <a:gd name="connsiteY92" fmla="*/ 870154 h 3247366"/>
              <a:gd name="connsiteX93" fmla="*/ 4545663 w 7642824"/>
              <a:gd name="connsiteY93" fmla="*/ 840658 h 3247366"/>
              <a:gd name="connsiteX94" fmla="*/ 4825882 w 7642824"/>
              <a:gd name="connsiteY94" fmla="*/ 781664 h 3247366"/>
              <a:gd name="connsiteX95" fmla="*/ 5592798 w 7642824"/>
              <a:gd name="connsiteY95" fmla="*/ 737419 h 3247366"/>
              <a:gd name="connsiteX96" fmla="*/ 6403960 w 7642824"/>
              <a:gd name="connsiteY96" fmla="*/ 752167 h 3247366"/>
              <a:gd name="connsiteX97" fmla="*/ 6507198 w 7642824"/>
              <a:gd name="connsiteY97" fmla="*/ 766916 h 3247366"/>
              <a:gd name="connsiteX98" fmla="*/ 6639934 w 7642824"/>
              <a:gd name="connsiteY98" fmla="*/ 781664 h 3247366"/>
              <a:gd name="connsiteX99" fmla="*/ 6684179 w 7642824"/>
              <a:gd name="connsiteY99" fmla="*/ 811161 h 3247366"/>
              <a:gd name="connsiteX100" fmla="*/ 6831663 w 7642824"/>
              <a:gd name="connsiteY100" fmla="*/ 855406 h 3247366"/>
              <a:gd name="connsiteX101" fmla="*/ 6920153 w 7642824"/>
              <a:gd name="connsiteY101" fmla="*/ 884903 h 3247366"/>
              <a:gd name="connsiteX102" fmla="*/ 6949650 w 7642824"/>
              <a:gd name="connsiteY102" fmla="*/ 988142 h 3247366"/>
              <a:gd name="connsiteX103" fmla="*/ 6861160 w 7642824"/>
              <a:gd name="connsiteY103" fmla="*/ 1194619 h 3247366"/>
              <a:gd name="connsiteX104" fmla="*/ 6713676 w 7642824"/>
              <a:gd name="connsiteY104" fmla="*/ 1356851 h 3247366"/>
              <a:gd name="connsiteX105" fmla="*/ 6669431 w 7642824"/>
              <a:gd name="connsiteY105" fmla="*/ 1386348 h 3247366"/>
              <a:gd name="connsiteX106" fmla="*/ 6551444 w 7642824"/>
              <a:gd name="connsiteY106" fmla="*/ 1519083 h 3247366"/>
              <a:gd name="connsiteX107" fmla="*/ 6448205 w 7642824"/>
              <a:gd name="connsiteY107" fmla="*/ 1592825 h 3247366"/>
              <a:gd name="connsiteX108" fmla="*/ 6403960 w 7642824"/>
              <a:gd name="connsiteY108" fmla="*/ 1651819 h 3247366"/>
              <a:gd name="connsiteX109" fmla="*/ 6359715 w 7642824"/>
              <a:gd name="connsiteY109" fmla="*/ 1696064 h 3247366"/>
              <a:gd name="connsiteX110" fmla="*/ 6241728 w 7642824"/>
              <a:gd name="connsiteY110" fmla="*/ 1828800 h 3247366"/>
              <a:gd name="connsiteX111" fmla="*/ 6138489 w 7642824"/>
              <a:gd name="connsiteY111" fmla="*/ 1961535 h 3247366"/>
              <a:gd name="connsiteX112" fmla="*/ 6035250 w 7642824"/>
              <a:gd name="connsiteY112" fmla="*/ 2064774 h 3247366"/>
              <a:gd name="connsiteX113" fmla="*/ 5902515 w 7642824"/>
              <a:gd name="connsiteY113" fmla="*/ 2153264 h 3247366"/>
              <a:gd name="connsiteX114" fmla="*/ 5843521 w 7642824"/>
              <a:gd name="connsiteY114" fmla="*/ 2197509 h 3247366"/>
              <a:gd name="connsiteX115" fmla="*/ 5769779 w 7642824"/>
              <a:gd name="connsiteY115" fmla="*/ 2227006 h 3247366"/>
              <a:gd name="connsiteX116" fmla="*/ 5666540 w 7642824"/>
              <a:gd name="connsiteY116" fmla="*/ 2286000 h 3247366"/>
              <a:gd name="connsiteX117" fmla="*/ 5563302 w 7642824"/>
              <a:gd name="connsiteY117" fmla="*/ 2359742 h 3247366"/>
              <a:gd name="connsiteX118" fmla="*/ 5504308 w 7642824"/>
              <a:gd name="connsiteY118" fmla="*/ 2389238 h 3247366"/>
              <a:gd name="connsiteX119" fmla="*/ 5460063 w 7642824"/>
              <a:gd name="connsiteY119" fmla="*/ 2433483 h 3247366"/>
              <a:gd name="connsiteX120" fmla="*/ 5297831 w 7642824"/>
              <a:gd name="connsiteY120" fmla="*/ 2492477 h 3247366"/>
              <a:gd name="connsiteX121" fmla="*/ 5209340 w 7642824"/>
              <a:gd name="connsiteY121" fmla="*/ 2551471 h 3247366"/>
              <a:gd name="connsiteX122" fmla="*/ 5120850 w 7642824"/>
              <a:gd name="connsiteY122" fmla="*/ 2580967 h 3247366"/>
              <a:gd name="connsiteX123" fmla="*/ 4943869 w 7642824"/>
              <a:gd name="connsiteY123" fmla="*/ 2566219 h 3247366"/>
              <a:gd name="connsiteX124" fmla="*/ 4899624 w 7642824"/>
              <a:gd name="connsiteY124" fmla="*/ 2448232 h 3247366"/>
              <a:gd name="connsiteX125" fmla="*/ 4870128 w 7642824"/>
              <a:gd name="connsiteY125" fmla="*/ 2403987 h 3247366"/>
              <a:gd name="connsiteX126" fmla="*/ 4796386 w 7642824"/>
              <a:gd name="connsiteY126" fmla="*/ 2286000 h 3247366"/>
              <a:gd name="connsiteX127" fmla="*/ 4781637 w 7642824"/>
              <a:gd name="connsiteY127" fmla="*/ 2241754 h 3247366"/>
              <a:gd name="connsiteX128" fmla="*/ 4589908 w 7642824"/>
              <a:gd name="connsiteY128" fmla="*/ 2035277 h 3247366"/>
              <a:gd name="connsiteX129" fmla="*/ 4471921 w 7642824"/>
              <a:gd name="connsiteY129" fmla="*/ 1932038 h 3247366"/>
              <a:gd name="connsiteX130" fmla="*/ 4412928 w 7642824"/>
              <a:gd name="connsiteY130" fmla="*/ 1902542 h 3247366"/>
              <a:gd name="connsiteX131" fmla="*/ 4265444 w 7642824"/>
              <a:gd name="connsiteY131" fmla="*/ 1784554 h 3247366"/>
              <a:gd name="connsiteX132" fmla="*/ 4206450 w 7642824"/>
              <a:gd name="connsiteY132" fmla="*/ 1740309 h 3247366"/>
              <a:gd name="connsiteX133" fmla="*/ 4132708 w 7642824"/>
              <a:gd name="connsiteY133" fmla="*/ 1681316 h 3247366"/>
              <a:gd name="connsiteX134" fmla="*/ 4073715 w 7642824"/>
              <a:gd name="connsiteY134" fmla="*/ 1651819 h 3247366"/>
              <a:gd name="connsiteX135" fmla="*/ 4014721 w 7642824"/>
              <a:gd name="connsiteY135" fmla="*/ 1592825 h 3247366"/>
              <a:gd name="connsiteX136" fmla="*/ 3970476 w 7642824"/>
              <a:gd name="connsiteY136" fmla="*/ 1548580 h 3247366"/>
              <a:gd name="connsiteX137" fmla="*/ 3852489 w 7642824"/>
              <a:gd name="connsiteY137" fmla="*/ 1474838 h 3247366"/>
              <a:gd name="connsiteX138" fmla="*/ 3749250 w 7642824"/>
              <a:gd name="connsiteY138" fmla="*/ 1356851 h 3247366"/>
              <a:gd name="connsiteX139" fmla="*/ 3705005 w 7642824"/>
              <a:gd name="connsiteY139" fmla="*/ 1283109 h 3247366"/>
              <a:gd name="connsiteX140" fmla="*/ 3675508 w 7642824"/>
              <a:gd name="connsiteY140" fmla="*/ 1194619 h 3247366"/>
              <a:gd name="connsiteX141" fmla="*/ 3587018 w 7642824"/>
              <a:gd name="connsiteY141" fmla="*/ 1091380 h 3247366"/>
              <a:gd name="connsiteX142" fmla="*/ 3572269 w 7642824"/>
              <a:gd name="connsiteY142" fmla="*/ 1032387 h 3247366"/>
              <a:gd name="connsiteX143" fmla="*/ 3542773 w 7642824"/>
              <a:gd name="connsiteY143" fmla="*/ 988142 h 3247366"/>
              <a:gd name="connsiteX144" fmla="*/ 3528024 w 7642824"/>
              <a:gd name="connsiteY144" fmla="*/ 914400 h 3247366"/>
              <a:gd name="connsiteX145" fmla="*/ 3483779 w 7642824"/>
              <a:gd name="connsiteY145" fmla="*/ 1002890 h 3247366"/>
              <a:gd name="connsiteX146" fmla="*/ 3454282 w 7642824"/>
              <a:gd name="connsiteY146" fmla="*/ 1091380 h 3247366"/>
              <a:gd name="connsiteX147" fmla="*/ 3380540 w 7642824"/>
              <a:gd name="connsiteY147" fmla="*/ 1268361 h 3247366"/>
              <a:gd name="connsiteX148" fmla="*/ 3351044 w 7642824"/>
              <a:gd name="connsiteY148" fmla="*/ 1386348 h 3247366"/>
              <a:gd name="connsiteX149" fmla="*/ 3336295 w 7642824"/>
              <a:gd name="connsiteY149" fmla="*/ 1445342 h 3247366"/>
              <a:gd name="connsiteX150" fmla="*/ 3306798 w 7642824"/>
              <a:gd name="connsiteY150" fmla="*/ 1519083 h 3247366"/>
              <a:gd name="connsiteX151" fmla="*/ 3262553 w 7642824"/>
              <a:gd name="connsiteY151" fmla="*/ 1651819 h 3247366"/>
              <a:gd name="connsiteX152" fmla="*/ 3247805 w 7642824"/>
              <a:gd name="connsiteY152" fmla="*/ 1696064 h 3247366"/>
              <a:gd name="connsiteX153" fmla="*/ 3188811 w 7642824"/>
              <a:gd name="connsiteY153" fmla="*/ 1814051 h 3247366"/>
              <a:gd name="connsiteX154" fmla="*/ 3188811 w 7642824"/>
              <a:gd name="connsiteY154" fmla="*/ 2418735 h 3247366"/>
              <a:gd name="connsiteX155" fmla="*/ 3218308 w 7642824"/>
              <a:gd name="connsiteY155" fmla="*/ 2595716 h 3247366"/>
              <a:gd name="connsiteX156" fmla="*/ 3233057 w 7642824"/>
              <a:gd name="connsiteY156" fmla="*/ 2728451 h 3247366"/>
              <a:gd name="connsiteX157" fmla="*/ 3247805 w 7642824"/>
              <a:gd name="connsiteY157" fmla="*/ 2787445 h 3247366"/>
              <a:gd name="connsiteX158" fmla="*/ 3262553 w 7642824"/>
              <a:gd name="connsiteY158" fmla="*/ 2861187 h 3247366"/>
              <a:gd name="connsiteX159" fmla="*/ 3247805 w 7642824"/>
              <a:gd name="connsiteY159" fmla="*/ 3156154 h 3247366"/>
              <a:gd name="connsiteX160" fmla="*/ 3188811 w 7642824"/>
              <a:gd name="connsiteY160" fmla="*/ 3200400 h 3247366"/>
              <a:gd name="connsiteX161" fmla="*/ 3144566 w 7642824"/>
              <a:gd name="connsiteY161" fmla="*/ 3229896 h 3247366"/>
              <a:gd name="connsiteX162" fmla="*/ 2864347 w 7642824"/>
              <a:gd name="connsiteY162" fmla="*/ 3244645 h 3247366"/>
              <a:gd name="connsiteX163" fmla="*/ 2303908 w 7642824"/>
              <a:gd name="connsiteY163" fmla="*/ 3215148 h 3247366"/>
              <a:gd name="connsiteX164" fmla="*/ 2259663 w 7642824"/>
              <a:gd name="connsiteY164" fmla="*/ 3200400 h 3247366"/>
              <a:gd name="connsiteX165" fmla="*/ 2156424 w 7642824"/>
              <a:gd name="connsiteY165" fmla="*/ 3141406 h 3247366"/>
              <a:gd name="connsiteX166" fmla="*/ 2082682 w 7642824"/>
              <a:gd name="connsiteY166" fmla="*/ 3067664 h 3247366"/>
              <a:gd name="connsiteX167" fmla="*/ 2053186 w 7642824"/>
              <a:gd name="connsiteY167" fmla="*/ 3023419 h 3247366"/>
              <a:gd name="connsiteX168" fmla="*/ 2038437 w 7642824"/>
              <a:gd name="connsiteY168" fmla="*/ 2979174 h 3247366"/>
              <a:gd name="connsiteX169" fmla="*/ 1949947 w 7642824"/>
              <a:gd name="connsiteY169" fmla="*/ 2920180 h 3247366"/>
              <a:gd name="connsiteX170" fmla="*/ 1905702 w 7642824"/>
              <a:gd name="connsiteY170" fmla="*/ 2890683 h 3247366"/>
              <a:gd name="connsiteX171" fmla="*/ 2053186 w 7642824"/>
              <a:gd name="connsiteY171" fmla="*/ 2580967 h 3247366"/>
              <a:gd name="connsiteX172" fmla="*/ 2097431 w 7642824"/>
              <a:gd name="connsiteY172" fmla="*/ 2492477 h 3247366"/>
              <a:gd name="connsiteX173" fmla="*/ 2141676 w 7642824"/>
              <a:gd name="connsiteY173" fmla="*/ 2389238 h 3247366"/>
              <a:gd name="connsiteX174" fmla="*/ 2303908 w 7642824"/>
              <a:gd name="connsiteY174" fmla="*/ 2227006 h 3247366"/>
              <a:gd name="connsiteX175" fmla="*/ 2584128 w 7642824"/>
              <a:gd name="connsiteY175" fmla="*/ 1976283 h 3247366"/>
              <a:gd name="connsiteX176" fmla="*/ 2923340 w 7642824"/>
              <a:gd name="connsiteY176" fmla="*/ 1755058 h 3247366"/>
              <a:gd name="connsiteX177" fmla="*/ 3011831 w 7642824"/>
              <a:gd name="connsiteY177" fmla="*/ 1681316 h 3247366"/>
              <a:gd name="connsiteX178" fmla="*/ 3085573 w 7642824"/>
              <a:gd name="connsiteY178" fmla="*/ 1651819 h 3247366"/>
              <a:gd name="connsiteX179" fmla="*/ 3174063 w 7642824"/>
              <a:gd name="connsiteY179" fmla="*/ 1607574 h 3247366"/>
              <a:gd name="connsiteX180" fmla="*/ 3247805 w 7642824"/>
              <a:gd name="connsiteY180" fmla="*/ 1578077 h 3247366"/>
              <a:gd name="connsiteX181" fmla="*/ 3395289 w 7642824"/>
              <a:gd name="connsiteY181" fmla="*/ 1474838 h 3247366"/>
              <a:gd name="connsiteX182" fmla="*/ 3469031 w 7642824"/>
              <a:gd name="connsiteY182" fmla="*/ 1445342 h 3247366"/>
              <a:gd name="connsiteX183" fmla="*/ 3528024 w 7642824"/>
              <a:gd name="connsiteY183" fmla="*/ 1401096 h 3247366"/>
              <a:gd name="connsiteX184" fmla="*/ 3616515 w 7642824"/>
              <a:gd name="connsiteY184" fmla="*/ 1356851 h 3247366"/>
              <a:gd name="connsiteX185" fmla="*/ 3660760 w 7642824"/>
              <a:gd name="connsiteY185" fmla="*/ 1312606 h 3247366"/>
              <a:gd name="connsiteX186" fmla="*/ 3719753 w 7642824"/>
              <a:gd name="connsiteY186" fmla="*/ 1283109 h 3247366"/>
              <a:gd name="connsiteX187" fmla="*/ 3763998 w 7642824"/>
              <a:gd name="connsiteY187" fmla="*/ 1253612 h 3247366"/>
              <a:gd name="connsiteX188" fmla="*/ 3793495 w 7642824"/>
              <a:gd name="connsiteY188" fmla="*/ 1165122 h 3247366"/>
              <a:gd name="connsiteX189" fmla="*/ 3763998 w 7642824"/>
              <a:gd name="connsiteY189" fmla="*/ 1120877 h 3247366"/>
              <a:gd name="connsiteX190" fmla="*/ 3410037 w 7642824"/>
              <a:gd name="connsiteY190" fmla="*/ 988142 h 3247366"/>
              <a:gd name="connsiteX191" fmla="*/ 3115069 w 7642824"/>
              <a:gd name="connsiteY191" fmla="*/ 958645 h 3247366"/>
              <a:gd name="connsiteX192" fmla="*/ 2672618 w 7642824"/>
              <a:gd name="connsiteY192" fmla="*/ 973393 h 3247366"/>
              <a:gd name="connsiteX193" fmla="*/ 2436644 w 7642824"/>
              <a:gd name="connsiteY193" fmla="*/ 1061883 h 3247366"/>
              <a:gd name="connsiteX194" fmla="*/ 2289160 w 7642824"/>
              <a:gd name="connsiteY194" fmla="*/ 1135625 h 3247366"/>
              <a:gd name="connsiteX195" fmla="*/ 1595986 w 7642824"/>
              <a:gd name="connsiteY195" fmla="*/ 1179871 h 3247366"/>
              <a:gd name="connsiteX196" fmla="*/ 1212528 w 7642824"/>
              <a:gd name="connsiteY196" fmla="*/ 1253612 h 3247366"/>
              <a:gd name="connsiteX197" fmla="*/ 1065044 w 7642824"/>
              <a:gd name="connsiteY197" fmla="*/ 1268361 h 3247366"/>
              <a:gd name="connsiteX198" fmla="*/ 298128 w 7642824"/>
              <a:gd name="connsiteY198" fmla="*/ 1283109 h 3247366"/>
              <a:gd name="connsiteX199" fmla="*/ 180140 w 7642824"/>
              <a:gd name="connsiteY199" fmla="*/ 1297858 h 3247366"/>
              <a:gd name="connsiteX200" fmla="*/ 76902 w 7642824"/>
              <a:gd name="connsiteY200" fmla="*/ 1327354 h 3247366"/>
              <a:gd name="connsiteX201" fmla="*/ 268631 w 7642824"/>
              <a:gd name="connsiteY201" fmla="*/ 1430593 h 3247366"/>
              <a:gd name="connsiteX202" fmla="*/ 696334 w 7642824"/>
              <a:gd name="connsiteY202" fmla="*/ 1460090 h 3247366"/>
              <a:gd name="connsiteX203" fmla="*/ 1684476 w 7642824"/>
              <a:gd name="connsiteY203" fmla="*/ 1460090 h 3247366"/>
              <a:gd name="connsiteX204" fmla="*/ 2082682 w 7642824"/>
              <a:gd name="connsiteY204" fmla="*/ 1548580 h 3247366"/>
              <a:gd name="connsiteX205" fmla="*/ 2289160 w 7642824"/>
              <a:gd name="connsiteY205" fmla="*/ 1607574 h 3247366"/>
              <a:gd name="connsiteX206" fmla="*/ 2392398 w 7642824"/>
              <a:gd name="connsiteY206" fmla="*/ 1651819 h 3247366"/>
              <a:gd name="connsiteX207" fmla="*/ 2731611 w 7642824"/>
              <a:gd name="connsiteY207" fmla="*/ 1755058 h 3247366"/>
              <a:gd name="connsiteX208" fmla="*/ 2893844 w 7642824"/>
              <a:gd name="connsiteY208" fmla="*/ 1799303 h 3247366"/>
              <a:gd name="connsiteX209" fmla="*/ 2952837 w 7642824"/>
              <a:gd name="connsiteY209" fmla="*/ 1843548 h 3247366"/>
              <a:gd name="connsiteX210" fmla="*/ 3041328 w 7642824"/>
              <a:gd name="connsiteY210" fmla="*/ 1887793 h 3247366"/>
              <a:gd name="connsiteX211" fmla="*/ 3410037 w 7642824"/>
              <a:gd name="connsiteY211" fmla="*/ 2153264 h 3247366"/>
              <a:gd name="connsiteX212" fmla="*/ 3572269 w 7642824"/>
              <a:gd name="connsiteY212" fmla="*/ 2241754 h 3247366"/>
              <a:gd name="connsiteX213" fmla="*/ 3778747 w 7642824"/>
              <a:gd name="connsiteY213" fmla="*/ 2359742 h 3247366"/>
              <a:gd name="connsiteX214" fmla="*/ 3999973 w 7642824"/>
              <a:gd name="connsiteY214" fmla="*/ 2418735 h 3247366"/>
              <a:gd name="connsiteX215" fmla="*/ 4265444 w 7642824"/>
              <a:gd name="connsiteY215" fmla="*/ 2580967 h 3247366"/>
              <a:gd name="connsiteX216" fmla="*/ 4442424 w 7642824"/>
              <a:gd name="connsiteY216" fmla="*/ 2654709 h 3247366"/>
              <a:gd name="connsiteX217" fmla="*/ 4589908 w 7642824"/>
              <a:gd name="connsiteY217" fmla="*/ 2757948 h 3247366"/>
              <a:gd name="connsiteX218" fmla="*/ 4648902 w 7642824"/>
              <a:gd name="connsiteY218" fmla="*/ 2772696 h 3247366"/>
              <a:gd name="connsiteX219" fmla="*/ 4855379 w 7642824"/>
              <a:gd name="connsiteY219" fmla="*/ 2920180 h 3247366"/>
              <a:gd name="connsiteX220" fmla="*/ 4958618 w 7642824"/>
              <a:gd name="connsiteY220" fmla="*/ 2979174 h 3247366"/>
              <a:gd name="connsiteX221" fmla="*/ 5047108 w 7642824"/>
              <a:gd name="connsiteY221" fmla="*/ 3008671 h 3247366"/>
              <a:gd name="connsiteX222" fmla="*/ 5209340 w 7642824"/>
              <a:gd name="connsiteY222" fmla="*/ 2772696 h 3247366"/>
              <a:gd name="connsiteX223" fmla="*/ 5224089 w 7642824"/>
              <a:gd name="connsiteY223" fmla="*/ 2728451 h 3247366"/>
              <a:gd name="connsiteX224" fmla="*/ 5209340 w 7642824"/>
              <a:gd name="connsiteY224" fmla="*/ 2448232 h 3247366"/>
              <a:gd name="connsiteX225" fmla="*/ 5194592 w 7642824"/>
              <a:gd name="connsiteY225" fmla="*/ 2389238 h 3247366"/>
              <a:gd name="connsiteX226" fmla="*/ 5106102 w 7642824"/>
              <a:gd name="connsiteY226" fmla="*/ 2212258 h 3247366"/>
              <a:gd name="connsiteX227" fmla="*/ 5002863 w 7642824"/>
              <a:gd name="connsiteY227" fmla="*/ 2123767 h 3247366"/>
              <a:gd name="connsiteX228" fmla="*/ 4958618 w 7642824"/>
              <a:gd name="connsiteY228" fmla="*/ 2079522 h 3247366"/>
              <a:gd name="connsiteX229" fmla="*/ 4870128 w 7642824"/>
              <a:gd name="connsiteY229" fmla="*/ 2005780 h 3247366"/>
              <a:gd name="connsiteX230" fmla="*/ 4811134 w 7642824"/>
              <a:gd name="connsiteY230" fmla="*/ 1932038 h 3247366"/>
              <a:gd name="connsiteX231" fmla="*/ 4766889 w 7642824"/>
              <a:gd name="connsiteY231" fmla="*/ 1887793 h 3247366"/>
              <a:gd name="connsiteX232" fmla="*/ 4693147 w 7642824"/>
              <a:gd name="connsiteY232" fmla="*/ 1784554 h 3247366"/>
              <a:gd name="connsiteX233" fmla="*/ 4648902 w 7642824"/>
              <a:gd name="connsiteY233" fmla="*/ 1755058 h 3247366"/>
              <a:gd name="connsiteX234" fmla="*/ 4486669 w 7642824"/>
              <a:gd name="connsiteY234" fmla="*/ 1681316 h 3247366"/>
              <a:gd name="connsiteX235" fmla="*/ 4398179 w 7642824"/>
              <a:gd name="connsiteY235" fmla="*/ 1666567 h 3247366"/>
              <a:gd name="connsiteX236" fmla="*/ 4324437 w 7642824"/>
              <a:gd name="connsiteY236" fmla="*/ 1622322 h 3247366"/>
              <a:gd name="connsiteX237" fmla="*/ 4280192 w 7642824"/>
              <a:gd name="connsiteY237" fmla="*/ 1592825 h 3247366"/>
              <a:gd name="connsiteX238" fmla="*/ 4191702 w 7642824"/>
              <a:gd name="connsiteY238" fmla="*/ 1548580 h 3247366"/>
              <a:gd name="connsiteX239" fmla="*/ 4103211 w 7642824"/>
              <a:gd name="connsiteY239" fmla="*/ 1504335 h 3247366"/>
              <a:gd name="connsiteX240" fmla="*/ 4073715 w 7642824"/>
              <a:gd name="connsiteY240" fmla="*/ 1460090 h 3247366"/>
              <a:gd name="connsiteX241" fmla="*/ 4014721 w 7642824"/>
              <a:gd name="connsiteY241" fmla="*/ 1415845 h 3247366"/>
              <a:gd name="connsiteX242" fmla="*/ 3999973 w 7642824"/>
              <a:gd name="connsiteY242" fmla="*/ 1371600 h 3247366"/>
              <a:gd name="connsiteX243" fmla="*/ 3911482 w 7642824"/>
              <a:gd name="connsiteY243" fmla="*/ 1297858 h 3247366"/>
              <a:gd name="connsiteX244" fmla="*/ 3881986 w 7642824"/>
              <a:gd name="connsiteY244" fmla="*/ 1253612 h 3247366"/>
              <a:gd name="connsiteX245" fmla="*/ 3896734 w 7642824"/>
              <a:gd name="connsiteY245" fmla="*/ 1209367 h 3247366"/>
              <a:gd name="connsiteX246" fmla="*/ 4737392 w 7642824"/>
              <a:gd name="connsiteY246" fmla="*/ 1224116 h 3247366"/>
              <a:gd name="connsiteX247" fmla="*/ 4840631 w 7642824"/>
              <a:gd name="connsiteY247" fmla="*/ 1238864 h 3247366"/>
              <a:gd name="connsiteX248" fmla="*/ 4929121 w 7642824"/>
              <a:gd name="connsiteY248" fmla="*/ 1283109 h 3247366"/>
              <a:gd name="connsiteX249" fmla="*/ 5106102 w 7642824"/>
              <a:gd name="connsiteY249" fmla="*/ 1356851 h 3247366"/>
              <a:gd name="connsiteX250" fmla="*/ 5224089 w 7642824"/>
              <a:gd name="connsiteY250" fmla="*/ 1386348 h 3247366"/>
              <a:gd name="connsiteX251" fmla="*/ 5342076 w 7642824"/>
              <a:gd name="connsiteY251" fmla="*/ 1430593 h 3247366"/>
              <a:gd name="connsiteX252" fmla="*/ 5976257 w 7642824"/>
              <a:gd name="connsiteY252" fmla="*/ 1386348 h 3247366"/>
              <a:gd name="connsiteX253" fmla="*/ 6020502 w 7642824"/>
              <a:gd name="connsiteY253" fmla="*/ 1371600 h 3247366"/>
              <a:gd name="connsiteX254" fmla="*/ 6094244 w 7642824"/>
              <a:gd name="connsiteY254" fmla="*/ 1342103 h 3247366"/>
              <a:gd name="connsiteX255" fmla="*/ 6182734 w 7642824"/>
              <a:gd name="connsiteY255" fmla="*/ 1283109 h 3247366"/>
              <a:gd name="connsiteX256" fmla="*/ 6256476 w 7642824"/>
              <a:gd name="connsiteY256" fmla="*/ 1238864 h 3247366"/>
              <a:gd name="connsiteX257" fmla="*/ 6315469 w 7642824"/>
              <a:gd name="connsiteY257" fmla="*/ 1209367 h 3247366"/>
              <a:gd name="connsiteX258" fmla="*/ 7023392 w 7642824"/>
              <a:gd name="connsiteY258" fmla="*/ 663677 h 3247366"/>
              <a:gd name="connsiteX259" fmla="*/ 7642824 w 7642824"/>
              <a:gd name="connsiteY259" fmla="*/ 0 h 3247366"/>
              <a:gd name="connsiteX0" fmla="*/ 3542773 w 7642824"/>
              <a:gd name="connsiteY0" fmla="*/ 914400 h 3247366"/>
              <a:gd name="connsiteX1" fmla="*/ 2879095 w 7642824"/>
              <a:gd name="connsiteY1" fmla="*/ 825909 h 3247366"/>
              <a:gd name="connsiteX2" fmla="*/ 2569379 w 7642824"/>
              <a:gd name="connsiteY2" fmla="*/ 796412 h 3247366"/>
              <a:gd name="connsiteX3" fmla="*/ 2171173 w 7642824"/>
              <a:gd name="connsiteY3" fmla="*/ 766916 h 3247366"/>
              <a:gd name="connsiteX4" fmla="*/ 1949947 w 7642824"/>
              <a:gd name="connsiteY4" fmla="*/ 737419 h 3247366"/>
              <a:gd name="connsiteX5" fmla="*/ 1684476 w 7642824"/>
              <a:gd name="connsiteY5" fmla="*/ 722671 h 3247366"/>
              <a:gd name="connsiteX6" fmla="*/ 1536992 w 7642824"/>
              <a:gd name="connsiteY6" fmla="*/ 693174 h 3247366"/>
              <a:gd name="connsiteX7" fmla="*/ 1419005 w 7642824"/>
              <a:gd name="connsiteY7" fmla="*/ 663677 h 3247366"/>
              <a:gd name="connsiteX8" fmla="*/ 711082 w 7642824"/>
              <a:gd name="connsiteY8" fmla="*/ 648929 h 3247366"/>
              <a:gd name="connsiteX9" fmla="*/ 637340 w 7642824"/>
              <a:gd name="connsiteY9" fmla="*/ 634180 h 3247366"/>
              <a:gd name="connsiteX10" fmla="*/ 371869 w 7642824"/>
              <a:gd name="connsiteY10" fmla="*/ 663677 h 3247366"/>
              <a:gd name="connsiteX11" fmla="*/ 253882 w 7642824"/>
              <a:gd name="connsiteY11" fmla="*/ 722671 h 3247366"/>
              <a:gd name="connsiteX12" fmla="*/ 194889 w 7642824"/>
              <a:gd name="connsiteY12" fmla="*/ 766916 h 3247366"/>
              <a:gd name="connsiteX13" fmla="*/ 150644 w 7642824"/>
              <a:gd name="connsiteY13" fmla="*/ 796412 h 3247366"/>
              <a:gd name="connsiteX14" fmla="*/ 47405 w 7642824"/>
              <a:gd name="connsiteY14" fmla="*/ 884903 h 3247366"/>
              <a:gd name="connsiteX15" fmla="*/ 17908 w 7642824"/>
              <a:gd name="connsiteY15" fmla="*/ 929148 h 3247366"/>
              <a:gd name="connsiteX16" fmla="*/ 3160 w 7642824"/>
              <a:gd name="connsiteY16" fmla="*/ 973393 h 3247366"/>
              <a:gd name="connsiteX17" fmla="*/ 76902 w 7642824"/>
              <a:gd name="connsiteY17" fmla="*/ 988142 h 3247366"/>
              <a:gd name="connsiteX18" fmla="*/ 268631 w 7642824"/>
              <a:gd name="connsiteY18" fmla="*/ 1061883 h 3247366"/>
              <a:gd name="connsiteX19" fmla="*/ 475108 w 7642824"/>
              <a:gd name="connsiteY19" fmla="*/ 1120877 h 3247366"/>
              <a:gd name="connsiteX20" fmla="*/ 1006050 w 7642824"/>
              <a:gd name="connsiteY20" fmla="*/ 1268361 h 3247366"/>
              <a:gd name="connsiteX21" fmla="*/ 1183031 w 7642824"/>
              <a:gd name="connsiteY21" fmla="*/ 1342103 h 3247366"/>
              <a:gd name="connsiteX22" fmla="*/ 1330515 w 7642824"/>
              <a:gd name="connsiteY22" fmla="*/ 1386348 h 3247366"/>
              <a:gd name="connsiteX23" fmla="*/ 1433753 w 7642824"/>
              <a:gd name="connsiteY23" fmla="*/ 1430593 h 3247366"/>
              <a:gd name="connsiteX24" fmla="*/ 1625482 w 7642824"/>
              <a:gd name="connsiteY24" fmla="*/ 1504335 h 3247366"/>
              <a:gd name="connsiteX25" fmla="*/ 1772966 w 7642824"/>
              <a:gd name="connsiteY25" fmla="*/ 1592825 h 3247366"/>
              <a:gd name="connsiteX26" fmla="*/ 1876205 w 7642824"/>
              <a:gd name="connsiteY26" fmla="*/ 1651819 h 3247366"/>
              <a:gd name="connsiteX27" fmla="*/ 1979444 w 7642824"/>
              <a:gd name="connsiteY27" fmla="*/ 1725561 h 3247366"/>
              <a:gd name="connsiteX28" fmla="*/ 2008940 w 7642824"/>
              <a:gd name="connsiteY28" fmla="*/ 1769806 h 3247366"/>
              <a:gd name="connsiteX29" fmla="*/ 2053186 w 7642824"/>
              <a:gd name="connsiteY29" fmla="*/ 1828800 h 3247366"/>
              <a:gd name="connsiteX30" fmla="*/ 2097431 w 7642824"/>
              <a:gd name="connsiteY30" fmla="*/ 1917290 h 3247366"/>
              <a:gd name="connsiteX31" fmla="*/ 2141676 w 7642824"/>
              <a:gd name="connsiteY31" fmla="*/ 2005780 h 3247366"/>
              <a:gd name="connsiteX32" fmla="*/ 2156424 w 7642824"/>
              <a:gd name="connsiteY32" fmla="*/ 2123767 h 3247366"/>
              <a:gd name="connsiteX33" fmla="*/ 2171173 w 7642824"/>
              <a:gd name="connsiteY33" fmla="*/ 2212258 h 3247366"/>
              <a:gd name="connsiteX34" fmla="*/ 2156424 w 7642824"/>
              <a:gd name="connsiteY34" fmla="*/ 2507225 h 3247366"/>
              <a:gd name="connsiteX35" fmla="*/ 2126928 w 7642824"/>
              <a:gd name="connsiteY35" fmla="*/ 2566219 h 3247366"/>
              <a:gd name="connsiteX36" fmla="*/ 2112179 w 7642824"/>
              <a:gd name="connsiteY36" fmla="*/ 2610464 h 3247366"/>
              <a:gd name="connsiteX37" fmla="*/ 2053186 w 7642824"/>
              <a:gd name="connsiteY37" fmla="*/ 2625212 h 3247366"/>
              <a:gd name="connsiteX38" fmla="*/ 1964695 w 7642824"/>
              <a:gd name="connsiteY38" fmla="*/ 2654709 h 3247366"/>
              <a:gd name="connsiteX39" fmla="*/ 1802463 w 7642824"/>
              <a:gd name="connsiteY39" fmla="*/ 2684206 h 3247366"/>
              <a:gd name="connsiteX40" fmla="*/ 1758218 w 7642824"/>
              <a:gd name="connsiteY40" fmla="*/ 2698954 h 3247366"/>
              <a:gd name="connsiteX41" fmla="*/ 1566489 w 7642824"/>
              <a:gd name="connsiteY41" fmla="*/ 2669458 h 3247366"/>
              <a:gd name="connsiteX42" fmla="*/ 1610734 w 7642824"/>
              <a:gd name="connsiteY42" fmla="*/ 2654709 h 3247366"/>
              <a:gd name="connsiteX43" fmla="*/ 1713973 w 7642824"/>
              <a:gd name="connsiteY43" fmla="*/ 2610464 h 3247366"/>
              <a:gd name="connsiteX44" fmla="*/ 1758218 w 7642824"/>
              <a:gd name="connsiteY44" fmla="*/ 2580967 h 3247366"/>
              <a:gd name="connsiteX45" fmla="*/ 1831960 w 7642824"/>
              <a:gd name="connsiteY45" fmla="*/ 2566219 h 3247366"/>
              <a:gd name="connsiteX46" fmla="*/ 1890953 w 7642824"/>
              <a:gd name="connsiteY46" fmla="*/ 2551471 h 3247366"/>
              <a:gd name="connsiteX47" fmla="*/ 1566489 w 7642824"/>
              <a:gd name="connsiteY47" fmla="*/ 2492477 h 3247366"/>
              <a:gd name="connsiteX48" fmla="*/ 1492747 w 7642824"/>
              <a:gd name="connsiteY48" fmla="*/ 2462980 h 3247366"/>
              <a:gd name="connsiteX49" fmla="*/ 1448502 w 7642824"/>
              <a:gd name="connsiteY49" fmla="*/ 2448232 h 3247366"/>
              <a:gd name="connsiteX50" fmla="*/ 1374760 w 7642824"/>
              <a:gd name="connsiteY50" fmla="*/ 2418735 h 3247366"/>
              <a:gd name="connsiteX51" fmla="*/ 1256773 w 7642824"/>
              <a:gd name="connsiteY51" fmla="*/ 2389238 h 3247366"/>
              <a:gd name="connsiteX52" fmla="*/ 1183031 w 7642824"/>
              <a:gd name="connsiteY52" fmla="*/ 2359742 h 3247366"/>
              <a:gd name="connsiteX53" fmla="*/ 1124037 w 7642824"/>
              <a:gd name="connsiteY53" fmla="*/ 2330245 h 3247366"/>
              <a:gd name="connsiteX54" fmla="*/ 1006050 w 7642824"/>
              <a:gd name="connsiteY54" fmla="*/ 2271251 h 3247366"/>
              <a:gd name="connsiteX55" fmla="*/ 961805 w 7642824"/>
              <a:gd name="connsiteY55" fmla="*/ 2227006 h 3247366"/>
              <a:gd name="connsiteX56" fmla="*/ 917560 w 7642824"/>
              <a:gd name="connsiteY56" fmla="*/ 2197509 h 3247366"/>
              <a:gd name="connsiteX57" fmla="*/ 829069 w 7642824"/>
              <a:gd name="connsiteY57" fmla="*/ 2050025 h 3247366"/>
              <a:gd name="connsiteX58" fmla="*/ 784824 w 7642824"/>
              <a:gd name="connsiteY58" fmla="*/ 1814051 h 3247366"/>
              <a:gd name="connsiteX59" fmla="*/ 799573 w 7642824"/>
              <a:gd name="connsiteY59" fmla="*/ 1445342 h 3247366"/>
              <a:gd name="connsiteX60" fmla="*/ 873315 w 7642824"/>
              <a:gd name="connsiteY60" fmla="*/ 1327354 h 3247366"/>
              <a:gd name="connsiteX61" fmla="*/ 932308 w 7642824"/>
              <a:gd name="connsiteY61" fmla="*/ 1194619 h 3247366"/>
              <a:gd name="connsiteX62" fmla="*/ 1197779 w 7642824"/>
              <a:gd name="connsiteY62" fmla="*/ 840658 h 3247366"/>
              <a:gd name="connsiteX63" fmla="*/ 1286269 w 7642824"/>
              <a:gd name="connsiteY63" fmla="*/ 766916 h 3247366"/>
              <a:gd name="connsiteX64" fmla="*/ 1374760 w 7642824"/>
              <a:gd name="connsiteY64" fmla="*/ 707922 h 3247366"/>
              <a:gd name="connsiteX65" fmla="*/ 1492747 w 7642824"/>
              <a:gd name="connsiteY65" fmla="*/ 619432 h 3247366"/>
              <a:gd name="connsiteX66" fmla="*/ 1551740 w 7642824"/>
              <a:gd name="connsiteY66" fmla="*/ 604683 h 3247366"/>
              <a:gd name="connsiteX67" fmla="*/ 1640231 w 7642824"/>
              <a:gd name="connsiteY67" fmla="*/ 575187 h 3247366"/>
              <a:gd name="connsiteX68" fmla="*/ 1817211 w 7642824"/>
              <a:gd name="connsiteY68" fmla="*/ 545690 h 3247366"/>
              <a:gd name="connsiteX69" fmla="*/ 2451392 w 7642824"/>
              <a:gd name="connsiteY69" fmla="*/ 575187 h 3247366"/>
              <a:gd name="connsiteX70" fmla="*/ 2539882 w 7642824"/>
              <a:gd name="connsiteY70" fmla="*/ 604683 h 3247366"/>
              <a:gd name="connsiteX71" fmla="*/ 2716863 w 7642824"/>
              <a:gd name="connsiteY71" fmla="*/ 693174 h 3247366"/>
              <a:gd name="connsiteX72" fmla="*/ 2820102 w 7642824"/>
              <a:gd name="connsiteY72" fmla="*/ 796412 h 3247366"/>
              <a:gd name="connsiteX73" fmla="*/ 2879095 w 7642824"/>
              <a:gd name="connsiteY73" fmla="*/ 825909 h 3247366"/>
              <a:gd name="connsiteX74" fmla="*/ 2982334 w 7642824"/>
              <a:gd name="connsiteY74" fmla="*/ 943896 h 3247366"/>
              <a:gd name="connsiteX75" fmla="*/ 3026579 w 7642824"/>
              <a:gd name="connsiteY75" fmla="*/ 973393 h 3247366"/>
              <a:gd name="connsiteX76" fmla="*/ 3085573 w 7642824"/>
              <a:gd name="connsiteY76" fmla="*/ 1061883 h 3247366"/>
              <a:gd name="connsiteX77" fmla="*/ 3115069 w 7642824"/>
              <a:gd name="connsiteY77" fmla="*/ 1120877 h 3247366"/>
              <a:gd name="connsiteX78" fmla="*/ 3174063 w 7642824"/>
              <a:gd name="connsiteY78" fmla="*/ 1209367 h 3247366"/>
              <a:gd name="connsiteX79" fmla="*/ 3218308 w 7642824"/>
              <a:gd name="connsiteY79" fmla="*/ 1297858 h 3247366"/>
              <a:gd name="connsiteX80" fmla="*/ 3233057 w 7642824"/>
              <a:gd name="connsiteY80" fmla="*/ 1342103 h 3247366"/>
              <a:gd name="connsiteX81" fmla="*/ 3292050 w 7642824"/>
              <a:gd name="connsiteY81" fmla="*/ 1430593 h 3247366"/>
              <a:gd name="connsiteX82" fmla="*/ 3306798 w 7642824"/>
              <a:gd name="connsiteY82" fmla="*/ 1474838 h 3247366"/>
              <a:gd name="connsiteX83" fmla="*/ 3439534 w 7642824"/>
              <a:gd name="connsiteY83" fmla="*/ 1371600 h 3247366"/>
              <a:gd name="connsiteX84" fmla="*/ 3646011 w 7642824"/>
              <a:gd name="connsiteY84" fmla="*/ 1209367 h 3247366"/>
              <a:gd name="connsiteX85" fmla="*/ 3763998 w 7642824"/>
              <a:gd name="connsiteY85" fmla="*/ 1120877 h 3247366"/>
              <a:gd name="connsiteX86" fmla="*/ 3837740 w 7642824"/>
              <a:gd name="connsiteY86" fmla="*/ 1076632 h 3247366"/>
              <a:gd name="connsiteX87" fmla="*/ 3926231 w 7642824"/>
              <a:gd name="connsiteY87" fmla="*/ 1002890 h 3247366"/>
              <a:gd name="connsiteX88" fmla="*/ 4014721 w 7642824"/>
              <a:gd name="connsiteY88" fmla="*/ 973393 h 3247366"/>
              <a:gd name="connsiteX89" fmla="*/ 4073715 w 7642824"/>
              <a:gd name="connsiteY89" fmla="*/ 943896 h 3247366"/>
              <a:gd name="connsiteX90" fmla="*/ 4324437 w 7642824"/>
              <a:gd name="connsiteY90" fmla="*/ 929148 h 3247366"/>
              <a:gd name="connsiteX91" fmla="*/ 4427676 w 7642824"/>
              <a:gd name="connsiteY91" fmla="*/ 884903 h 3247366"/>
              <a:gd name="connsiteX92" fmla="*/ 4471921 w 7642824"/>
              <a:gd name="connsiteY92" fmla="*/ 870154 h 3247366"/>
              <a:gd name="connsiteX93" fmla="*/ 4545663 w 7642824"/>
              <a:gd name="connsiteY93" fmla="*/ 840658 h 3247366"/>
              <a:gd name="connsiteX94" fmla="*/ 4825882 w 7642824"/>
              <a:gd name="connsiteY94" fmla="*/ 781664 h 3247366"/>
              <a:gd name="connsiteX95" fmla="*/ 5592798 w 7642824"/>
              <a:gd name="connsiteY95" fmla="*/ 737419 h 3247366"/>
              <a:gd name="connsiteX96" fmla="*/ 6403960 w 7642824"/>
              <a:gd name="connsiteY96" fmla="*/ 752167 h 3247366"/>
              <a:gd name="connsiteX97" fmla="*/ 6507198 w 7642824"/>
              <a:gd name="connsiteY97" fmla="*/ 766916 h 3247366"/>
              <a:gd name="connsiteX98" fmla="*/ 6639934 w 7642824"/>
              <a:gd name="connsiteY98" fmla="*/ 781664 h 3247366"/>
              <a:gd name="connsiteX99" fmla="*/ 6684179 w 7642824"/>
              <a:gd name="connsiteY99" fmla="*/ 811161 h 3247366"/>
              <a:gd name="connsiteX100" fmla="*/ 6831663 w 7642824"/>
              <a:gd name="connsiteY100" fmla="*/ 855406 h 3247366"/>
              <a:gd name="connsiteX101" fmla="*/ 6920153 w 7642824"/>
              <a:gd name="connsiteY101" fmla="*/ 884903 h 3247366"/>
              <a:gd name="connsiteX102" fmla="*/ 6949650 w 7642824"/>
              <a:gd name="connsiteY102" fmla="*/ 988142 h 3247366"/>
              <a:gd name="connsiteX103" fmla="*/ 6861160 w 7642824"/>
              <a:gd name="connsiteY103" fmla="*/ 1194619 h 3247366"/>
              <a:gd name="connsiteX104" fmla="*/ 6713676 w 7642824"/>
              <a:gd name="connsiteY104" fmla="*/ 1356851 h 3247366"/>
              <a:gd name="connsiteX105" fmla="*/ 6669431 w 7642824"/>
              <a:gd name="connsiteY105" fmla="*/ 1386348 h 3247366"/>
              <a:gd name="connsiteX106" fmla="*/ 6551444 w 7642824"/>
              <a:gd name="connsiteY106" fmla="*/ 1519083 h 3247366"/>
              <a:gd name="connsiteX107" fmla="*/ 6448205 w 7642824"/>
              <a:gd name="connsiteY107" fmla="*/ 1592825 h 3247366"/>
              <a:gd name="connsiteX108" fmla="*/ 6403960 w 7642824"/>
              <a:gd name="connsiteY108" fmla="*/ 1651819 h 3247366"/>
              <a:gd name="connsiteX109" fmla="*/ 6359715 w 7642824"/>
              <a:gd name="connsiteY109" fmla="*/ 1696064 h 3247366"/>
              <a:gd name="connsiteX110" fmla="*/ 6241728 w 7642824"/>
              <a:gd name="connsiteY110" fmla="*/ 1828800 h 3247366"/>
              <a:gd name="connsiteX111" fmla="*/ 6138489 w 7642824"/>
              <a:gd name="connsiteY111" fmla="*/ 1961535 h 3247366"/>
              <a:gd name="connsiteX112" fmla="*/ 6035250 w 7642824"/>
              <a:gd name="connsiteY112" fmla="*/ 2064774 h 3247366"/>
              <a:gd name="connsiteX113" fmla="*/ 5902515 w 7642824"/>
              <a:gd name="connsiteY113" fmla="*/ 2153264 h 3247366"/>
              <a:gd name="connsiteX114" fmla="*/ 5843521 w 7642824"/>
              <a:gd name="connsiteY114" fmla="*/ 2197509 h 3247366"/>
              <a:gd name="connsiteX115" fmla="*/ 5769779 w 7642824"/>
              <a:gd name="connsiteY115" fmla="*/ 2227006 h 3247366"/>
              <a:gd name="connsiteX116" fmla="*/ 5666540 w 7642824"/>
              <a:gd name="connsiteY116" fmla="*/ 2286000 h 3247366"/>
              <a:gd name="connsiteX117" fmla="*/ 5563302 w 7642824"/>
              <a:gd name="connsiteY117" fmla="*/ 2359742 h 3247366"/>
              <a:gd name="connsiteX118" fmla="*/ 5504308 w 7642824"/>
              <a:gd name="connsiteY118" fmla="*/ 2389238 h 3247366"/>
              <a:gd name="connsiteX119" fmla="*/ 5460063 w 7642824"/>
              <a:gd name="connsiteY119" fmla="*/ 2433483 h 3247366"/>
              <a:gd name="connsiteX120" fmla="*/ 5297831 w 7642824"/>
              <a:gd name="connsiteY120" fmla="*/ 2492477 h 3247366"/>
              <a:gd name="connsiteX121" fmla="*/ 5209340 w 7642824"/>
              <a:gd name="connsiteY121" fmla="*/ 2551471 h 3247366"/>
              <a:gd name="connsiteX122" fmla="*/ 5120850 w 7642824"/>
              <a:gd name="connsiteY122" fmla="*/ 2580967 h 3247366"/>
              <a:gd name="connsiteX123" fmla="*/ 4943869 w 7642824"/>
              <a:gd name="connsiteY123" fmla="*/ 2566219 h 3247366"/>
              <a:gd name="connsiteX124" fmla="*/ 4899624 w 7642824"/>
              <a:gd name="connsiteY124" fmla="*/ 2448232 h 3247366"/>
              <a:gd name="connsiteX125" fmla="*/ 4870128 w 7642824"/>
              <a:gd name="connsiteY125" fmla="*/ 2403987 h 3247366"/>
              <a:gd name="connsiteX126" fmla="*/ 4796386 w 7642824"/>
              <a:gd name="connsiteY126" fmla="*/ 2286000 h 3247366"/>
              <a:gd name="connsiteX127" fmla="*/ 4781637 w 7642824"/>
              <a:gd name="connsiteY127" fmla="*/ 2241754 h 3247366"/>
              <a:gd name="connsiteX128" fmla="*/ 4589908 w 7642824"/>
              <a:gd name="connsiteY128" fmla="*/ 2035277 h 3247366"/>
              <a:gd name="connsiteX129" fmla="*/ 4471921 w 7642824"/>
              <a:gd name="connsiteY129" fmla="*/ 1932038 h 3247366"/>
              <a:gd name="connsiteX130" fmla="*/ 4412928 w 7642824"/>
              <a:gd name="connsiteY130" fmla="*/ 1902542 h 3247366"/>
              <a:gd name="connsiteX131" fmla="*/ 4265444 w 7642824"/>
              <a:gd name="connsiteY131" fmla="*/ 1784554 h 3247366"/>
              <a:gd name="connsiteX132" fmla="*/ 4206450 w 7642824"/>
              <a:gd name="connsiteY132" fmla="*/ 1740309 h 3247366"/>
              <a:gd name="connsiteX133" fmla="*/ 4132708 w 7642824"/>
              <a:gd name="connsiteY133" fmla="*/ 1681316 h 3247366"/>
              <a:gd name="connsiteX134" fmla="*/ 4073715 w 7642824"/>
              <a:gd name="connsiteY134" fmla="*/ 1651819 h 3247366"/>
              <a:gd name="connsiteX135" fmla="*/ 4014721 w 7642824"/>
              <a:gd name="connsiteY135" fmla="*/ 1592825 h 3247366"/>
              <a:gd name="connsiteX136" fmla="*/ 3970476 w 7642824"/>
              <a:gd name="connsiteY136" fmla="*/ 1548580 h 3247366"/>
              <a:gd name="connsiteX137" fmla="*/ 3852489 w 7642824"/>
              <a:gd name="connsiteY137" fmla="*/ 1474838 h 3247366"/>
              <a:gd name="connsiteX138" fmla="*/ 3749250 w 7642824"/>
              <a:gd name="connsiteY138" fmla="*/ 1356851 h 3247366"/>
              <a:gd name="connsiteX139" fmla="*/ 3705005 w 7642824"/>
              <a:gd name="connsiteY139" fmla="*/ 1283109 h 3247366"/>
              <a:gd name="connsiteX140" fmla="*/ 3675508 w 7642824"/>
              <a:gd name="connsiteY140" fmla="*/ 1194619 h 3247366"/>
              <a:gd name="connsiteX141" fmla="*/ 3587018 w 7642824"/>
              <a:gd name="connsiteY141" fmla="*/ 1091380 h 3247366"/>
              <a:gd name="connsiteX142" fmla="*/ 3572269 w 7642824"/>
              <a:gd name="connsiteY142" fmla="*/ 1032387 h 3247366"/>
              <a:gd name="connsiteX143" fmla="*/ 3542773 w 7642824"/>
              <a:gd name="connsiteY143" fmla="*/ 988142 h 3247366"/>
              <a:gd name="connsiteX144" fmla="*/ 3528024 w 7642824"/>
              <a:gd name="connsiteY144" fmla="*/ 914400 h 3247366"/>
              <a:gd name="connsiteX145" fmla="*/ 3483779 w 7642824"/>
              <a:gd name="connsiteY145" fmla="*/ 1002890 h 3247366"/>
              <a:gd name="connsiteX146" fmla="*/ 3454282 w 7642824"/>
              <a:gd name="connsiteY146" fmla="*/ 1091380 h 3247366"/>
              <a:gd name="connsiteX147" fmla="*/ 3380540 w 7642824"/>
              <a:gd name="connsiteY147" fmla="*/ 1268361 h 3247366"/>
              <a:gd name="connsiteX148" fmla="*/ 3351044 w 7642824"/>
              <a:gd name="connsiteY148" fmla="*/ 1386348 h 3247366"/>
              <a:gd name="connsiteX149" fmla="*/ 3336295 w 7642824"/>
              <a:gd name="connsiteY149" fmla="*/ 1445342 h 3247366"/>
              <a:gd name="connsiteX150" fmla="*/ 3306798 w 7642824"/>
              <a:gd name="connsiteY150" fmla="*/ 1519083 h 3247366"/>
              <a:gd name="connsiteX151" fmla="*/ 3262553 w 7642824"/>
              <a:gd name="connsiteY151" fmla="*/ 1651819 h 3247366"/>
              <a:gd name="connsiteX152" fmla="*/ 3247805 w 7642824"/>
              <a:gd name="connsiteY152" fmla="*/ 1696064 h 3247366"/>
              <a:gd name="connsiteX153" fmla="*/ 3188811 w 7642824"/>
              <a:gd name="connsiteY153" fmla="*/ 1814051 h 3247366"/>
              <a:gd name="connsiteX154" fmla="*/ 3188811 w 7642824"/>
              <a:gd name="connsiteY154" fmla="*/ 2418735 h 3247366"/>
              <a:gd name="connsiteX155" fmla="*/ 3218308 w 7642824"/>
              <a:gd name="connsiteY155" fmla="*/ 2595716 h 3247366"/>
              <a:gd name="connsiteX156" fmla="*/ 3233057 w 7642824"/>
              <a:gd name="connsiteY156" fmla="*/ 2728451 h 3247366"/>
              <a:gd name="connsiteX157" fmla="*/ 3247805 w 7642824"/>
              <a:gd name="connsiteY157" fmla="*/ 2787445 h 3247366"/>
              <a:gd name="connsiteX158" fmla="*/ 3262553 w 7642824"/>
              <a:gd name="connsiteY158" fmla="*/ 2861187 h 3247366"/>
              <a:gd name="connsiteX159" fmla="*/ 3247805 w 7642824"/>
              <a:gd name="connsiteY159" fmla="*/ 3156154 h 3247366"/>
              <a:gd name="connsiteX160" fmla="*/ 3188811 w 7642824"/>
              <a:gd name="connsiteY160" fmla="*/ 3200400 h 3247366"/>
              <a:gd name="connsiteX161" fmla="*/ 3144566 w 7642824"/>
              <a:gd name="connsiteY161" fmla="*/ 3229896 h 3247366"/>
              <a:gd name="connsiteX162" fmla="*/ 2864347 w 7642824"/>
              <a:gd name="connsiteY162" fmla="*/ 3244645 h 3247366"/>
              <a:gd name="connsiteX163" fmla="*/ 2303908 w 7642824"/>
              <a:gd name="connsiteY163" fmla="*/ 3215148 h 3247366"/>
              <a:gd name="connsiteX164" fmla="*/ 2259663 w 7642824"/>
              <a:gd name="connsiteY164" fmla="*/ 3200400 h 3247366"/>
              <a:gd name="connsiteX165" fmla="*/ 2156424 w 7642824"/>
              <a:gd name="connsiteY165" fmla="*/ 3141406 h 3247366"/>
              <a:gd name="connsiteX166" fmla="*/ 2082682 w 7642824"/>
              <a:gd name="connsiteY166" fmla="*/ 3067664 h 3247366"/>
              <a:gd name="connsiteX167" fmla="*/ 2053186 w 7642824"/>
              <a:gd name="connsiteY167" fmla="*/ 3023419 h 3247366"/>
              <a:gd name="connsiteX168" fmla="*/ 2038437 w 7642824"/>
              <a:gd name="connsiteY168" fmla="*/ 2979174 h 3247366"/>
              <a:gd name="connsiteX169" fmla="*/ 1949947 w 7642824"/>
              <a:gd name="connsiteY169" fmla="*/ 2920180 h 3247366"/>
              <a:gd name="connsiteX170" fmla="*/ 1905702 w 7642824"/>
              <a:gd name="connsiteY170" fmla="*/ 2890683 h 3247366"/>
              <a:gd name="connsiteX171" fmla="*/ 2053186 w 7642824"/>
              <a:gd name="connsiteY171" fmla="*/ 2580967 h 3247366"/>
              <a:gd name="connsiteX172" fmla="*/ 2097431 w 7642824"/>
              <a:gd name="connsiteY172" fmla="*/ 2492477 h 3247366"/>
              <a:gd name="connsiteX173" fmla="*/ 2141676 w 7642824"/>
              <a:gd name="connsiteY173" fmla="*/ 2389238 h 3247366"/>
              <a:gd name="connsiteX174" fmla="*/ 2303908 w 7642824"/>
              <a:gd name="connsiteY174" fmla="*/ 2227006 h 3247366"/>
              <a:gd name="connsiteX175" fmla="*/ 2584128 w 7642824"/>
              <a:gd name="connsiteY175" fmla="*/ 1976283 h 3247366"/>
              <a:gd name="connsiteX176" fmla="*/ 2923340 w 7642824"/>
              <a:gd name="connsiteY176" fmla="*/ 1755058 h 3247366"/>
              <a:gd name="connsiteX177" fmla="*/ 3011831 w 7642824"/>
              <a:gd name="connsiteY177" fmla="*/ 1681316 h 3247366"/>
              <a:gd name="connsiteX178" fmla="*/ 3085573 w 7642824"/>
              <a:gd name="connsiteY178" fmla="*/ 1651819 h 3247366"/>
              <a:gd name="connsiteX179" fmla="*/ 3174063 w 7642824"/>
              <a:gd name="connsiteY179" fmla="*/ 1607574 h 3247366"/>
              <a:gd name="connsiteX180" fmla="*/ 3247805 w 7642824"/>
              <a:gd name="connsiteY180" fmla="*/ 1578077 h 3247366"/>
              <a:gd name="connsiteX181" fmla="*/ 3395289 w 7642824"/>
              <a:gd name="connsiteY181" fmla="*/ 1474838 h 3247366"/>
              <a:gd name="connsiteX182" fmla="*/ 3469031 w 7642824"/>
              <a:gd name="connsiteY182" fmla="*/ 1445342 h 3247366"/>
              <a:gd name="connsiteX183" fmla="*/ 3528024 w 7642824"/>
              <a:gd name="connsiteY183" fmla="*/ 1401096 h 3247366"/>
              <a:gd name="connsiteX184" fmla="*/ 3616515 w 7642824"/>
              <a:gd name="connsiteY184" fmla="*/ 1356851 h 3247366"/>
              <a:gd name="connsiteX185" fmla="*/ 3660760 w 7642824"/>
              <a:gd name="connsiteY185" fmla="*/ 1312606 h 3247366"/>
              <a:gd name="connsiteX186" fmla="*/ 3719753 w 7642824"/>
              <a:gd name="connsiteY186" fmla="*/ 1283109 h 3247366"/>
              <a:gd name="connsiteX187" fmla="*/ 3763998 w 7642824"/>
              <a:gd name="connsiteY187" fmla="*/ 1253612 h 3247366"/>
              <a:gd name="connsiteX188" fmla="*/ 3793495 w 7642824"/>
              <a:gd name="connsiteY188" fmla="*/ 1165122 h 3247366"/>
              <a:gd name="connsiteX189" fmla="*/ 3763998 w 7642824"/>
              <a:gd name="connsiteY189" fmla="*/ 1120877 h 3247366"/>
              <a:gd name="connsiteX190" fmla="*/ 3410037 w 7642824"/>
              <a:gd name="connsiteY190" fmla="*/ 988142 h 3247366"/>
              <a:gd name="connsiteX191" fmla="*/ 3115069 w 7642824"/>
              <a:gd name="connsiteY191" fmla="*/ 958645 h 3247366"/>
              <a:gd name="connsiteX192" fmla="*/ 2672618 w 7642824"/>
              <a:gd name="connsiteY192" fmla="*/ 973393 h 3247366"/>
              <a:gd name="connsiteX193" fmla="*/ 2436644 w 7642824"/>
              <a:gd name="connsiteY193" fmla="*/ 1061883 h 3247366"/>
              <a:gd name="connsiteX194" fmla="*/ 2289160 w 7642824"/>
              <a:gd name="connsiteY194" fmla="*/ 1135625 h 3247366"/>
              <a:gd name="connsiteX195" fmla="*/ 1595986 w 7642824"/>
              <a:gd name="connsiteY195" fmla="*/ 1179871 h 3247366"/>
              <a:gd name="connsiteX196" fmla="*/ 1212528 w 7642824"/>
              <a:gd name="connsiteY196" fmla="*/ 1253612 h 3247366"/>
              <a:gd name="connsiteX197" fmla="*/ 1065044 w 7642824"/>
              <a:gd name="connsiteY197" fmla="*/ 1268361 h 3247366"/>
              <a:gd name="connsiteX198" fmla="*/ 298128 w 7642824"/>
              <a:gd name="connsiteY198" fmla="*/ 1283109 h 3247366"/>
              <a:gd name="connsiteX199" fmla="*/ 180140 w 7642824"/>
              <a:gd name="connsiteY199" fmla="*/ 1297858 h 3247366"/>
              <a:gd name="connsiteX200" fmla="*/ 76902 w 7642824"/>
              <a:gd name="connsiteY200" fmla="*/ 1327354 h 3247366"/>
              <a:gd name="connsiteX201" fmla="*/ 268631 w 7642824"/>
              <a:gd name="connsiteY201" fmla="*/ 1430593 h 3247366"/>
              <a:gd name="connsiteX202" fmla="*/ 696334 w 7642824"/>
              <a:gd name="connsiteY202" fmla="*/ 1460090 h 3247366"/>
              <a:gd name="connsiteX203" fmla="*/ 1684476 w 7642824"/>
              <a:gd name="connsiteY203" fmla="*/ 1460090 h 3247366"/>
              <a:gd name="connsiteX204" fmla="*/ 2082682 w 7642824"/>
              <a:gd name="connsiteY204" fmla="*/ 1548580 h 3247366"/>
              <a:gd name="connsiteX205" fmla="*/ 2289160 w 7642824"/>
              <a:gd name="connsiteY205" fmla="*/ 1607574 h 3247366"/>
              <a:gd name="connsiteX206" fmla="*/ 2392398 w 7642824"/>
              <a:gd name="connsiteY206" fmla="*/ 1651819 h 3247366"/>
              <a:gd name="connsiteX207" fmla="*/ 2731611 w 7642824"/>
              <a:gd name="connsiteY207" fmla="*/ 1755058 h 3247366"/>
              <a:gd name="connsiteX208" fmla="*/ 2893844 w 7642824"/>
              <a:gd name="connsiteY208" fmla="*/ 1799303 h 3247366"/>
              <a:gd name="connsiteX209" fmla="*/ 2952837 w 7642824"/>
              <a:gd name="connsiteY209" fmla="*/ 1843548 h 3247366"/>
              <a:gd name="connsiteX210" fmla="*/ 3041328 w 7642824"/>
              <a:gd name="connsiteY210" fmla="*/ 1887793 h 3247366"/>
              <a:gd name="connsiteX211" fmla="*/ 3410037 w 7642824"/>
              <a:gd name="connsiteY211" fmla="*/ 2153264 h 3247366"/>
              <a:gd name="connsiteX212" fmla="*/ 3572269 w 7642824"/>
              <a:gd name="connsiteY212" fmla="*/ 2241754 h 3247366"/>
              <a:gd name="connsiteX213" fmla="*/ 3778747 w 7642824"/>
              <a:gd name="connsiteY213" fmla="*/ 2359742 h 3247366"/>
              <a:gd name="connsiteX214" fmla="*/ 3999973 w 7642824"/>
              <a:gd name="connsiteY214" fmla="*/ 2418735 h 3247366"/>
              <a:gd name="connsiteX215" fmla="*/ 4265444 w 7642824"/>
              <a:gd name="connsiteY215" fmla="*/ 2580967 h 3247366"/>
              <a:gd name="connsiteX216" fmla="*/ 4442424 w 7642824"/>
              <a:gd name="connsiteY216" fmla="*/ 2654709 h 3247366"/>
              <a:gd name="connsiteX217" fmla="*/ 4589908 w 7642824"/>
              <a:gd name="connsiteY217" fmla="*/ 2757948 h 3247366"/>
              <a:gd name="connsiteX218" fmla="*/ 4648902 w 7642824"/>
              <a:gd name="connsiteY218" fmla="*/ 2772696 h 3247366"/>
              <a:gd name="connsiteX219" fmla="*/ 4855379 w 7642824"/>
              <a:gd name="connsiteY219" fmla="*/ 2920180 h 3247366"/>
              <a:gd name="connsiteX220" fmla="*/ 4958618 w 7642824"/>
              <a:gd name="connsiteY220" fmla="*/ 2979174 h 3247366"/>
              <a:gd name="connsiteX221" fmla="*/ 5047108 w 7642824"/>
              <a:gd name="connsiteY221" fmla="*/ 3008671 h 3247366"/>
              <a:gd name="connsiteX222" fmla="*/ 5209340 w 7642824"/>
              <a:gd name="connsiteY222" fmla="*/ 2772696 h 3247366"/>
              <a:gd name="connsiteX223" fmla="*/ 5224089 w 7642824"/>
              <a:gd name="connsiteY223" fmla="*/ 2728451 h 3247366"/>
              <a:gd name="connsiteX224" fmla="*/ 5209340 w 7642824"/>
              <a:gd name="connsiteY224" fmla="*/ 2448232 h 3247366"/>
              <a:gd name="connsiteX225" fmla="*/ 5194592 w 7642824"/>
              <a:gd name="connsiteY225" fmla="*/ 2389238 h 3247366"/>
              <a:gd name="connsiteX226" fmla="*/ 5106102 w 7642824"/>
              <a:gd name="connsiteY226" fmla="*/ 2212258 h 3247366"/>
              <a:gd name="connsiteX227" fmla="*/ 5002863 w 7642824"/>
              <a:gd name="connsiteY227" fmla="*/ 2123767 h 3247366"/>
              <a:gd name="connsiteX228" fmla="*/ 4958618 w 7642824"/>
              <a:gd name="connsiteY228" fmla="*/ 2079522 h 3247366"/>
              <a:gd name="connsiteX229" fmla="*/ 4870128 w 7642824"/>
              <a:gd name="connsiteY229" fmla="*/ 2005780 h 3247366"/>
              <a:gd name="connsiteX230" fmla="*/ 4811134 w 7642824"/>
              <a:gd name="connsiteY230" fmla="*/ 1932038 h 3247366"/>
              <a:gd name="connsiteX231" fmla="*/ 4766889 w 7642824"/>
              <a:gd name="connsiteY231" fmla="*/ 1887793 h 3247366"/>
              <a:gd name="connsiteX232" fmla="*/ 4693147 w 7642824"/>
              <a:gd name="connsiteY232" fmla="*/ 1784554 h 3247366"/>
              <a:gd name="connsiteX233" fmla="*/ 4648902 w 7642824"/>
              <a:gd name="connsiteY233" fmla="*/ 1755058 h 3247366"/>
              <a:gd name="connsiteX234" fmla="*/ 4486669 w 7642824"/>
              <a:gd name="connsiteY234" fmla="*/ 1681316 h 3247366"/>
              <a:gd name="connsiteX235" fmla="*/ 4398179 w 7642824"/>
              <a:gd name="connsiteY235" fmla="*/ 1666567 h 3247366"/>
              <a:gd name="connsiteX236" fmla="*/ 4324437 w 7642824"/>
              <a:gd name="connsiteY236" fmla="*/ 1622322 h 3247366"/>
              <a:gd name="connsiteX237" fmla="*/ 4280192 w 7642824"/>
              <a:gd name="connsiteY237" fmla="*/ 1592825 h 3247366"/>
              <a:gd name="connsiteX238" fmla="*/ 4191702 w 7642824"/>
              <a:gd name="connsiteY238" fmla="*/ 1548580 h 3247366"/>
              <a:gd name="connsiteX239" fmla="*/ 4103211 w 7642824"/>
              <a:gd name="connsiteY239" fmla="*/ 1504335 h 3247366"/>
              <a:gd name="connsiteX240" fmla="*/ 4073715 w 7642824"/>
              <a:gd name="connsiteY240" fmla="*/ 1460090 h 3247366"/>
              <a:gd name="connsiteX241" fmla="*/ 4014721 w 7642824"/>
              <a:gd name="connsiteY241" fmla="*/ 1415845 h 3247366"/>
              <a:gd name="connsiteX242" fmla="*/ 3999973 w 7642824"/>
              <a:gd name="connsiteY242" fmla="*/ 1371600 h 3247366"/>
              <a:gd name="connsiteX243" fmla="*/ 3911482 w 7642824"/>
              <a:gd name="connsiteY243" fmla="*/ 1297858 h 3247366"/>
              <a:gd name="connsiteX244" fmla="*/ 3881986 w 7642824"/>
              <a:gd name="connsiteY244" fmla="*/ 1253612 h 3247366"/>
              <a:gd name="connsiteX245" fmla="*/ 3896734 w 7642824"/>
              <a:gd name="connsiteY245" fmla="*/ 1209367 h 3247366"/>
              <a:gd name="connsiteX246" fmla="*/ 4737392 w 7642824"/>
              <a:gd name="connsiteY246" fmla="*/ 1224116 h 3247366"/>
              <a:gd name="connsiteX247" fmla="*/ 4840631 w 7642824"/>
              <a:gd name="connsiteY247" fmla="*/ 1238864 h 3247366"/>
              <a:gd name="connsiteX248" fmla="*/ 4929121 w 7642824"/>
              <a:gd name="connsiteY248" fmla="*/ 1283109 h 3247366"/>
              <a:gd name="connsiteX249" fmla="*/ 5106102 w 7642824"/>
              <a:gd name="connsiteY249" fmla="*/ 1356851 h 3247366"/>
              <a:gd name="connsiteX250" fmla="*/ 5224089 w 7642824"/>
              <a:gd name="connsiteY250" fmla="*/ 1386348 h 3247366"/>
              <a:gd name="connsiteX251" fmla="*/ 5342076 w 7642824"/>
              <a:gd name="connsiteY251" fmla="*/ 1430593 h 3247366"/>
              <a:gd name="connsiteX252" fmla="*/ 5976257 w 7642824"/>
              <a:gd name="connsiteY252" fmla="*/ 1386348 h 3247366"/>
              <a:gd name="connsiteX253" fmla="*/ 6020502 w 7642824"/>
              <a:gd name="connsiteY253" fmla="*/ 1371600 h 3247366"/>
              <a:gd name="connsiteX254" fmla="*/ 6094244 w 7642824"/>
              <a:gd name="connsiteY254" fmla="*/ 1342103 h 3247366"/>
              <a:gd name="connsiteX255" fmla="*/ 6182734 w 7642824"/>
              <a:gd name="connsiteY255" fmla="*/ 1283109 h 3247366"/>
              <a:gd name="connsiteX256" fmla="*/ 6256476 w 7642824"/>
              <a:gd name="connsiteY256" fmla="*/ 1238864 h 3247366"/>
              <a:gd name="connsiteX257" fmla="*/ 6477702 w 7642824"/>
              <a:gd name="connsiteY257" fmla="*/ 1076632 h 3247366"/>
              <a:gd name="connsiteX258" fmla="*/ 7023392 w 7642824"/>
              <a:gd name="connsiteY258" fmla="*/ 663677 h 3247366"/>
              <a:gd name="connsiteX259" fmla="*/ 7642824 w 7642824"/>
              <a:gd name="connsiteY259" fmla="*/ 0 h 324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7642824" h="3247366">
                <a:moveTo>
                  <a:pt x="3542773" y="914400"/>
                </a:moveTo>
                <a:lnTo>
                  <a:pt x="2879095" y="825909"/>
                </a:lnTo>
                <a:cubicBezTo>
                  <a:pt x="2776143" y="813430"/>
                  <a:pt x="2672603" y="806401"/>
                  <a:pt x="2569379" y="796412"/>
                </a:cubicBezTo>
                <a:cubicBezTo>
                  <a:pt x="2318990" y="772181"/>
                  <a:pt x="2504432" y="786519"/>
                  <a:pt x="2171173" y="766916"/>
                </a:cubicBezTo>
                <a:cubicBezTo>
                  <a:pt x="2126199" y="760491"/>
                  <a:pt x="1991259" y="740597"/>
                  <a:pt x="1949947" y="737419"/>
                </a:cubicBezTo>
                <a:cubicBezTo>
                  <a:pt x="1861581" y="730622"/>
                  <a:pt x="1772966" y="727587"/>
                  <a:pt x="1684476" y="722671"/>
                </a:cubicBezTo>
                <a:cubicBezTo>
                  <a:pt x="1635315" y="712839"/>
                  <a:pt x="1585630" y="705334"/>
                  <a:pt x="1536992" y="693174"/>
                </a:cubicBezTo>
                <a:cubicBezTo>
                  <a:pt x="1497663" y="683342"/>
                  <a:pt x="1459536" y="664521"/>
                  <a:pt x="1419005" y="663677"/>
                </a:cubicBezTo>
                <a:lnTo>
                  <a:pt x="711082" y="648929"/>
                </a:lnTo>
                <a:cubicBezTo>
                  <a:pt x="686501" y="644013"/>
                  <a:pt x="662407" y="634180"/>
                  <a:pt x="637340" y="634180"/>
                </a:cubicBezTo>
                <a:cubicBezTo>
                  <a:pt x="447955" y="634180"/>
                  <a:pt x="476267" y="628879"/>
                  <a:pt x="371869" y="663677"/>
                </a:cubicBezTo>
                <a:cubicBezTo>
                  <a:pt x="196205" y="795426"/>
                  <a:pt x="419562" y="639830"/>
                  <a:pt x="253882" y="722671"/>
                </a:cubicBezTo>
                <a:cubicBezTo>
                  <a:pt x="231897" y="733664"/>
                  <a:pt x="214891" y="752629"/>
                  <a:pt x="194889" y="766916"/>
                </a:cubicBezTo>
                <a:cubicBezTo>
                  <a:pt x="180465" y="777219"/>
                  <a:pt x="165068" y="786109"/>
                  <a:pt x="150644" y="796412"/>
                </a:cubicBezTo>
                <a:cubicBezTo>
                  <a:pt x="110436" y="825132"/>
                  <a:pt x="78933" y="847069"/>
                  <a:pt x="47405" y="884903"/>
                </a:cubicBezTo>
                <a:cubicBezTo>
                  <a:pt x="36057" y="898520"/>
                  <a:pt x="27740" y="914400"/>
                  <a:pt x="17908" y="929148"/>
                </a:cubicBezTo>
                <a:cubicBezTo>
                  <a:pt x="12992" y="943896"/>
                  <a:pt x="-7833" y="962400"/>
                  <a:pt x="3160" y="973393"/>
                </a:cubicBezTo>
                <a:cubicBezTo>
                  <a:pt x="20885" y="991118"/>
                  <a:pt x="53121" y="980215"/>
                  <a:pt x="76902" y="988142"/>
                </a:cubicBezTo>
                <a:cubicBezTo>
                  <a:pt x="141862" y="1009795"/>
                  <a:pt x="204379" y="1038211"/>
                  <a:pt x="268631" y="1061883"/>
                </a:cubicBezTo>
                <a:cubicBezTo>
                  <a:pt x="376024" y="1101448"/>
                  <a:pt x="352456" y="1087426"/>
                  <a:pt x="475108" y="1120877"/>
                </a:cubicBezTo>
                <a:cubicBezTo>
                  <a:pt x="652318" y="1169207"/>
                  <a:pt x="836498" y="1197714"/>
                  <a:pt x="1006050" y="1268361"/>
                </a:cubicBezTo>
                <a:cubicBezTo>
                  <a:pt x="1065044" y="1292942"/>
                  <a:pt x="1122969" y="1320262"/>
                  <a:pt x="1183031" y="1342103"/>
                </a:cubicBezTo>
                <a:cubicBezTo>
                  <a:pt x="1231267" y="1359643"/>
                  <a:pt x="1282115" y="1369266"/>
                  <a:pt x="1330515" y="1386348"/>
                </a:cubicBezTo>
                <a:cubicBezTo>
                  <a:pt x="1365820" y="1398809"/>
                  <a:pt x="1398991" y="1416688"/>
                  <a:pt x="1433753" y="1430593"/>
                </a:cubicBezTo>
                <a:cubicBezTo>
                  <a:pt x="1497329" y="1456024"/>
                  <a:pt x="1563709" y="1474792"/>
                  <a:pt x="1625482" y="1504335"/>
                </a:cubicBezTo>
                <a:cubicBezTo>
                  <a:pt x="1677203" y="1529071"/>
                  <a:pt x="1727101" y="1558426"/>
                  <a:pt x="1772966" y="1592825"/>
                </a:cubicBezTo>
                <a:cubicBezTo>
                  <a:pt x="1844397" y="1646399"/>
                  <a:pt x="1808640" y="1629298"/>
                  <a:pt x="1876205" y="1651819"/>
                </a:cubicBezTo>
                <a:cubicBezTo>
                  <a:pt x="1901325" y="1668566"/>
                  <a:pt x="1961154" y="1707271"/>
                  <a:pt x="1979444" y="1725561"/>
                </a:cubicBezTo>
                <a:cubicBezTo>
                  <a:pt x="1991978" y="1738095"/>
                  <a:pt x="1998637" y="1755382"/>
                  <a:pt x="2008940" y="1769806"/>
                </a:cubicBezTo>
                <a:cubicBezTo>
                  <a:pt x="2023227" y="1789808"/>
                  <a:pt x="2038437" y="1809135"/>
                  <a:pt x="2053186" y="1828800"/>
                </a:cubicBezTo>
                <a:cubicBezTo>
                  <a:pt x="2090255" y="1940011"/>
                  <a:pt x="2040251" y="1802930"/>
                  <a:pt x="2097431" y="1917290"/>
                </a:cubicBezTo>
                <a:cubicBezTo>
                  <a:pt x="2158492" y="2039412"/>
                  <a:pt x="2057141" y="1878980"/>
                  <a:pt x="2141676" y="2005780"/>
                </a:cubicBezTo>
                <a:cubicBezTo>
                  <a:pt x="2146592" y="2045109"/>
                  <a:pt x="2150819" y="2084530"/>
                  <a:pt x="2156424" y="2123767"/>
                </a:cubicBezTo>
                <a:cubicBezTo>
                  <a:pt x="2160653" y="2153370"/>
                  <a:pt x="2171173" y="2182354"/>
                  <a:pt x="2171173" y="2212258"/>
                </a:cubicBezTo>
                <a:cubicBezTo>
                  <a:pt x="2171173" y="2310703"/>
                  <a:pt x="2168635" y="2409540"/>
                  <a:pt x="2156424" y="2507225"/>
                </a:cubicBezTo>
                <a:cubicBezTo>
                  <a:pt x="2153697" y="2529041"/>
                  <a:pt x="2135589" y="2546011"/>
                  <a:pt x="2126928" y="2566219"/>
                </a:cubicBezTo>
                <a:cubicBezTo>
                  <a:pt x="2120804" y="2580508"/>
                  <a:pt x="2124319" y="2600752"/>
                  <a:pt x="2112179" y="2610464"/>
                </a:cubicBezTo>
                <a:cubicBezTo>
                  <a:pt x="2096351" y="2623126"/>
                  <a:pt x="2072601" y="2619388"/>
                  <a:pt x="2053186" y="2625212"/>
                </a:cubicBezTo>
                <a:cubicBezTo>
                  <a:pt x="2023405" y="2634146"/>
                  <a:pt x="1995364" y="2649597"/>
                  <a:pt x="1964695" y="2654709"/>
                </a:cubicBezTo>
                <a:cubicBezTo>
                  <a:pt x="1925259" y="2661282"/>
                  <a:pt x="1843680" y="2673902"/>
                  <a:pt x="1802463" y="2684206"/>
                </a:cubicBezTo>
                <a:cubicBezTo>
                  <a:pt x="1787381" y="2687976"/>
                  <a:pt x="1772966" y="2694038"/>
                  <a:pt x="1758218" y="2698954"/>
                </a:cubicBezTo>
                <a:cubicBezTo>
                  <a:pt x="1694308" y="2689122"/>
                  <a:pt x="1628424" y="2688038"/>
                  <a:pt x="1566489" y="2669458"/>
                </a:cubicBezTo>
                <a:cubicBezTo>
                  <a:pt x="1551598" y="2664991"/>
                  <a:pt x="1596829" y="2661662"/>
                  <a:pt x="1610734" y="2654709"/>
                </a:cubicBezTo>
                <a:cubicBezTo>
                  <a:pt x="1712581" y="2603785"/>
                  <a:pt x="1591199" y="2641156"/>
                  <a:pt x="1713973" y="2610464"/>
                </a:cubicBezTo>
                <a:cubicBezTo>
                  <a:pt x="1728721" y="2600632"/>
                  <a:pt x="1741621" y="2587191"/>
                  <a:pt x="1758218" y="2580967"/>
                </a:cubicBezTo>
                <a:cubicBezTo>
                  <a:pt x="1781689" y="2572165"/>
                  <a:pt x="1807489" y="2571657"/>
                  <a:pt x="1831960" y="2566219"/>
                </a:cubicBezTo>
                <a:cubicBezTo>
                  <a:pt x="1851747" y="2561822"/>
                  <a:pt x="1871289" y="2556387"/>
                  <a:pt x="1890953" y="2551471"/>
                </a:cubicBezTo>
                <a:cubicBezTo>
                  <a:pt x="1988103" y="2405744"/>
                  <a:pt x="1923840" y="2529444"/>
                  <a:pt x="1566489" y="2492477"/>
                </a:cubicBezTo>
                <a:cubicBezTo>
                  <a:pt x="1540155" y="2489753"/>
                  <a:pt x="1517536" y="2472276"/>
                  <a:pt x="1492747" y="2462980"/>
                </a:cubicBezTo>
                <a:cubicBezTo>
                  <a:pt x="1478191" y="2457521"/>
                  <a:pt x="1463058" y="2453691"/>
                  <a:pt x="1448502" y="2448232"/>
                </a:cubicBezTo>
                <a:cubicBezTo>
                  <a:pt x="1423713" y="2438936"/>
                  <a:pt x="1400063" y="2426521"/>
                  <a:pt x="1374760" y="2418735"/>
                </a:cubicBezTo>
                <a:cubicBezTo>
                  <a:pt x="1336013" y="2406813"/>
                  <a:pt x="1294413" y="2404294"/>
                  <a:pt x="1256773" y="2389238"/>
                </a:cubicBezTo>
                <a:cubicBezTo>
                  <a:pt x="1232192" y="2379406"/>
                  <a:pt x="1207223" y="2370494"/>
                  <a:pt x="1183031" y="2359742"/>
                </a:cubicBezTo>
                <a:cubicBezTo>
                  <a:pt x="1162940" y="2350813"/>
                  <a:pt x="1144245" y="2338906"/>
                  <a:pt x="1124037" y="2330245"/>
                </a:cubicBezTo>
                <a:cubicBezTo>
                  <a:pt x="1053469" y="2300001"/>
                  <a:pt x="1091516" y="2335350"/>
                  <a:pt x="1006050" y="2271251"/>
                </a:cubicBezTo>
                <a:cubicBezTo>
                  <a:pt x="989364" y="2258737"/>
                  <a:pt x="977828" y="2240359"/>
                  <a:pt x="961805" y="2227006"/>
                </a:cubicBezTo>
                <a:cubicBezTo>
                  <a:pt x="948188" y="2215658"/>
                  <a:pt x="930094" y="2210043"/>
                  <a:pt x="917560" y="2197509"/>
                </a:cubicBezTo>
                <a:cubicBezTo>
                  <a:pt x="874872" y="2154821"/>
                  <a:pt x="855671" y="2103229"/>
                  <a:pt x="829069" y="2050025"/>
                </a:cubicBezTo>
                <a:cubicBezTo>
                  <a:pt x="789960" y="1893586"/>
                  <a:pt x="804601" y="1972264"/>
                  <a:pt x="784824" y="1814051"/>
                </a:cubicBezTo>
                <a:cubicBezTo>
                  <a:pt x="789740" y="1691148"/>
                  <a:pt x="777570" y="1566359"/>
                  <a:pt x="799573" y="1445342"/>
                </a:cubicBezTo>
                <a:cubicBezTo>
                  <a:pt x="807870" y="1399711"/>
                  <a:pt x="851615" y="1368343"/>
                  <a:pt x="873315" y="1327354"/>
                </a:cubicBezTo>
                <a:cubicBezTo>
                  <a:pt x="895969" y="1284563"/>
                  <a:pt x="907180" y="1236006"/>
                  <a:pt x="932308" y="1194619"/>
                </a:cubicBezTo>
                <a:cubicBezTo>
                  <a:pt x="1028860" y="1035592"/>
                  <a:pt x="1079271" y="948393"/>
                  <a:pt x="1197779" y="840658"/>
                </a:cubicBezTo>
                <a:cubicBezTo>
                  <a:pt x="1226190" y="814830"/>
                  <a:pt x="1255552" y="789954"/>
                  <a:pt x="1286269" y="766916"/>
                </a:cubicBezTo>
                <a:cubicBezTo>
                  <a:pt x="1314630" y="745645"/>
                  <a:pt x="1345912" y="728527"/>
                  <a:pt x="1374760" y="707922"/>
                </a:cubicBezTo>
                <a:cubicBezTo>
                  <a:pt x="1414764" y="679348"/>
                  <a:pt x="1445054" y="631356"/>
                  <a:pt x="1492747" y="619432"/>
                </a:cubicBezTo>
                <a:cubicBezTo>
                  <a:pt x="1512411" y="614516"/>
                  <a:pt x="1532325" y="610507"/>
                  <a:pt x="1551740" y="604683"/>
                </a:cubicBezTo>
                <a:cubicBezTo>
                  <a:pt x="1581521" y="595749"/>
                  <a:pt x="1610234" y="583368"/>
                  <a:pt x="1640231" y="575187"/>
                </a:cubicBezTo>
                <a:cubicBezTo>
                  <a:pt x="1687685" y="562245"/>
                  <a:pt x="1772882" y="552023"/>
                  <a:pt x="1817211" y="545690"/>
                </a:cubicBezTo>
                <a:cubicBezTo>
                  <a:pt x="2028605" y="555522"/>
                  <a:pt x="2240471" y="557969"/>
                  <a:pt x="2451392" y="575187"/>
                </a:cubicBezTo>
                <a:cubicBezTo>
                  <a:pt x="2482381" y="577717"/>
                  <a:pt x="2510862" y="593522"/>
                  <a:pt x="2539882" y="604683"/>
                </a:cubicBezTo>
                <a:cubicBezTo>
                  <a:pt x="2584884" y="621992"/>
                  <a:pt x="2675777" y="658936"/>
                  <a:pt x="2716863" y="693174"/>
                </a:cubicBezTo>
                <a:cubicBezTo>
                  <a:pt x="2754250" y="724330"/>
                  <a:pt x="2776573" y="774647"/>
                  <a:pt x="2820102" y="796412"/>
                </a:cubicBezTo>
                <a:cubicBezTo>
                  <a:pt x="2839766" y="806244"/>
                  <a:pt x="2861507" y="812718"/>
                  <a:pt x="2879095" y="825909"/>
                </a:cubicBezTo>
                <a:cubicBezTo>
                  <a:pt x="2971011" y="894846"/>
                  <a:pt x="2907667" y="869229"/>
                  <a:pt x="2982334" y="943896"/>
                </a:cubicBezTo>
                <a:cubicBezTo>
                  <a:pt x="2994868" y="956430"/>
                  <a:pt x="3011831" y="963561"/>
                  <a:pt x="3026579" y="973393"/>
                </a:cubicBezTo>
                <a:cubicBezTo>
                  <a:pt x="3058940" y="1102832"/>
                  <a:pt x="3012821" y="974580"/>
                  <a:pt x="3085573" y="1061883"/>
                </a:cubicBezTo>
                <a:cubicBezTo>
                  <a:pt x="3099648" y="1078773"/>
                  <a:pt x="3103758" y="1102024"/>
                  <a:pt x="3115069" y="1120877"/>
                </a:cubicBezTo>
                <a:cubicBezTo>
                  <a:pt x="3133308" y="1151276"/>
                  <a:pt x="3174063" y="1209367"/>
                  <a:pt x="3174063" y="1209367"/>
                </a:cubicBezTo>
                <a:cubicBezTo>
                  <a:pt x="3211130" y="1320570"/>
                  <a:pt x="3161131" y="1183505"/>
                  <a:pt x="3218308" y="1297858"/>
                </a:cubicBezTo>
                <a:cubicBezTo>
                  <a:pt x="3225261" y="1311763"/>
                  <a:pt x="3225507" y="1328513"/>
                  <a:pt x="3233057" y="1342103"/>
                </a:cubicBezTo>
                <a:cubicBezTo>
                  <a:pt x="3250273" y="1373092"/>
                  <a:pt x="3292050" y="1430593"/>
                  <a:pt x="3292050" y="1430593"/>
                </a:cubicBezTo>
                <a:cubicBezTo>
                  <a:pt x="3296966" y="1445341"/>
                  <a:pt x="3292364" y="1469064"/>
                  <a:pt x="3306798" y="1474838"/>
                </a:cubicBezTo>
                <a:cubicBezTo>
                  <a:pt x="3365518" y="1498326"/>
                  <a:pt x="3423895" y="1385593"/>
                  <a:pt x="3439534" y="1371600"/>
                </a:cubicBezTo>
                <a:cubicBezTo>
                  <a:pt x="3504764" y="1313236"/>
                  <a:pt x="3570955" y="1254400"/>
                  <a:pt x="3646011" y="1209367"/>
                </a:cubicBezTo>
                <a:cubicBezTo>
                  <a:pt x="3885417" y="1065724"/>
                  <a:pt x="3591958" y="1249906"/>
                  <a:pt x="3763998" y="1120877"/>
                </a:cubicBezTo>
                <a:cubicBezTo>
                  <a:pt x="3786931" y="1103678"/>
                  <a:pt x="3814807" y="1093831"/>
                  <a:pt x="3837740" y="1076632"/>
                </a:cubicBezTo>
                <a:cubicBezTo>
                  <a:pt x="3888257" y="1038745"/>
                  <a:pt x="3869954" y="1027902"/>
                  <a:pt x="3926231" y="1002890"/>
                </a:cubicBezTo>
                <a:cubicBezTo>
                  <a:pt x="3954643" y="990262"/>
                  <a:pt x="3986911" y="987298"/>
                  <a:pt x="4014721" y="973393"/>
                </a:cubicBezTo>
                <a:cubicBezTo>
                  <a:pt x="4034386" y="963561"/>
                  <a:pt x="4051950" y="947005"/>
                  <a:pt x="4073715" y="943896"/>
                </a:cubicBezTo>
                <a:cubicBezTo>
                  <a:pt x="4156592" y="932056"/>
                  <a:pt x="4240863" y="934064"/>
                  <a:pt x="4324437" y="929148"/>
                </a:cubicBezTo>
                <a:cubicBezTo>
                  <a:pt x="4428190" y="894564"/>
                  <a:pt x="4300117" y="939572"/>
                  <a:pt x="4427676" y="884903"/>
                </a:cubicBezTo>
                <a:cubicBezTo>
                  <a:pt x="4441965" y="878779"/>
                  <a:pt x="4457365" y="875613"/>
                  <a:pt x="4471921" y="870154"/>
                </a:cubicBezTo>
                <a:cubicBezTo>
                  <a:pt x="4496709" y="860858"/>
                  <a:pt x="4519979" y="847079"/>
                  <a:pt x="4545663" y="840658"/>
                </a:cubicBezTo>
                <a:cubicBezTo>
                  <a:pt x="4638267" y="817507"/>
                  <a:pt x="4731303" y="794561"/>
                  <a:pt x="4825882" y="781664"/>
                </a:cubicBezTo>
                <a:cubicBezTo>
                  <a:pt x="5042638" y="752106"/>
                  <a:pt x="5377718" y="745385"/>
                  <a:pt x="5592798" y="737419"/>
                </a:cubicBezTo>
                <a:lnTo>
                  <a:pt x="6403960" y="752167"/>
                </a:lnTo>
                <a:cubicBezTo>
                  <a:pt x="6438704" y="753288"/>
                  <a:pt x="6472704" y="762604"/>
                  <a:pt x="6507198" y="766916"/>
                </a:cubicBezTo>
                <a:cubicBezTo>
                  <a:pt x="6551372" y="772438"/>
                  <a:pt x="6595689" y="776748"/>
                  <a:pt x="6639934" y="781664"/>
                </a:cubicBezTo>
                <a:cubicBezTo>
                  <a:pt x="6654682" y="791496"/>
                  <a:pt x="6667981" y="803962"/>
                  <a:pt x="6684179" y="811161"/>
                </a:cubicBezTo>
                <a:cubicBezTo>
                  <a:pt x="6756385" y="843253"/>
                  <a:pt x="6765657" y="835604"/>
                  <a:pt x="6831663" y="855406"/>
                </a:cubicBezTo>
                <a:cubicBezTo>
                  <a:pt x="6861444" y="864340"/>
                  <a:pt x="6920153" y="884903"/>
                  <a:pt x="6920153" y="884903"/>
                </a:cubicBezTo>
                <a:cubicBezTo>
                  <a:pt x="6929985" y="919316"/>
                  <a:pt x="6949650" y="952352"/>
                  <a:pt x="6949650" y="988142"/>
                </a:cubicBezTo>
                <a:cubicBezTo>
                  <a:pt x="6949650" y="1141472"/>
                  <a:pt x="6936216" y="1112057"/>
                  <a:pt x="6861160" y="1194619"/>
                </a:cubicBezTo>
                <a:cubicBezTo>
                  <a:pt x="6812597" y="1248038"/>
                  <a:pt x="6769115" y="1309331"/>
                  <a:pt x="6713676" y="1356851"/>
                </a:cubicBezTo>
                <a:cubicBezTo>
                  <a:pt x="6700218" y="1368387"/>
                  <a:pt x="6684179" y="1376516"/>
                  <a:pt x="6669431" y="1386348"/>
                </a:cubicBezTo>
                <a:cubicBezTo>
                  <a:pt x="6619106" y="1486999"/>
                  <a:pt x="6663211" y="1418493"/>
                  <a:pt x="6551444" y="1519083"/>
                </a:cubicBezTo>
                <a:cubicBezTo>
                  <a:pt x="6469106" y="1593187"/>
                  <a:pt x="6525737" y="1566981"/>
                  <a:pt x="6448205" y="1592825"/>
                </a:cubicBezTo>
                <a:cubicBezTo>
                  <a:pt x="6433457" y="1612490"/>
                  <a:pt x="6419957" y="1633156"/>
                  <a:pt x="6403960" y="1651819"/>
                </a:cubicBezTo>
                <a:cubicBezTo>
                  <a:pt x="6390386" y="1667655"/>
                  <a:pt x="6372744" y="1679777"/>
                  <a:pt x="6359715" y="1696064"/>
                </a:cubicBezTo>
                <a:cubicBezTo>
                  <a:pt x="6254059" y="1828135"/>
                  <a:pt x="6330219" y="1769806"/>
                  <a:pt x="6241728" y="1828800"/>
                </a:cubicBezTo>
                <a:cubicBezTo>
                  <a:pt x="6213787" y="1912619"/>
                  <a:pt x="6237972" y="1862052"/>
                  <a:pt x="6138489" y="1961535"/>
                </a:cubicBezTo>
                <a:lnTo>
                  <a:pt x="6035250" y="2064774"/>
                </a:lnTo>
                <a:cubicBezTo>
                  <a:pt x="5991005" y="2094271"/>
                  <a:pt x="5945056" y="2121359"/>
                  <a:pt x="5902515" y="2153264"/>
                </a:cubicBezTo>
                <a:cubicBezTo>
                  <a:pt x="5882850" y="2168012"/>
                  <a:pt x="5865008" y="2185572"/>
                  <a:pt x="5843521" y="2197509"/>
                </a:cubicBezTo>
                <a:cubicBezTo>
                  <a:pt x="5820378" y="2210366"/>
                  <a:pt x="5792922" y="2214149"/>
                  <a:pt x="5769779" y="2227006"/>
                </a:cubicBezTo>
                <a:cubicBezTo>
                  <a:pt x="5635845" y="2301414"/>
                  <a:pt x="5773637" y="2250300"/>
                  <a:pt x="5666540" y="2286000"/>
                </a:cubicBezTo>
                <a:cubicBezTo>
                  <a:pt x="5641221" y="2304990"/>
                  <a:pt x="5593491" y="2342491"/>
                  <a:pt x="5563302" y="2359742"/>
                </a:cubicBezTo>
                <a:cubicBezTo>
                  <a:pt x="5544213" y="2370650"/>
                  <a:pt x="5523973" y="2379406"/>
                  <a:pt x="5504308" y="2389238"/>
                </a:cubicBezTo>
                <a:cubicBezTo>
                  <a:pt x="5489560" y="2403986"/>
                  <a:pt x="5478373" y="2423495"/>
                  <a:pt x="5460063" y="2433483"/>
                </a:cubicBezTo>
                <a:cubicBezTo>
                  <a:pt x="5434020" y="2447688"/>
                  <a:pt x="5342507" y="2477585"/>
                  <a:pt x="5297831" y="2492477"/>
                </a:cubicBezTo>
                <a:cubicBezTo>
                  <a:pt x="5268334" y="2512142"/>
                  <a:pt x="5242972" y="2540261"/>
                  <a:pt x="5209340" y="2551471"/>
                </a:cubicBezTo>
                <a:lnTo>
                  <a:pt x="5120850" y="2580967"/>
                </a:lnTo>
                <a:cubicBezTo>
                  <a:pt x="5061856" y="2576051"/>
                  <a:pt x="4994631" y="2596676"/>
                  <a:pt x="4943869" y="2566219"/>
                </a:cubicBezTo>
                <a:cubicBezTo>
                  <a:pt x="4907851" y="2544609"/>
                  <a:pt x="4917005" y="2486471"/>
                  <a:pt x="4899624" y="2448232"/>
                </a:cubicBezTo>
                <a:cubicBezTo>
                  <a:pt x="4892289" y="2432096"/>
                  <a:pt x="4878055" y="2419841"/>
                  <a:pt x="4870128" y="2403987"/>
                </a:cubicBezTo>
                <a:cubicBezTo>
                  <a:pt x="4814265" y="2292259"/>
                  <a:pt x="4874021" y="2363635"/>
                  <a:pt x="4796386" y="2286000"/>
                </a:cubicBezTo>
                <a:cubicBezTo>
                  <a:pt x="4791470" y="2271251"/>
                  <a:pt x="4790261" y="2254689"/>
                  <a:pt x="4781637" y="2241754"/>
                </a:cubicBezTo>
                <a:cubicBezTo>
                  <a:pt x="4681834" y="2092050"/>
                  <a:pt x="4702957" y="2135766"/>
                  <a:pt x="4589908" y="2035277"/>
                </a:cubicBezTo>
                <a:cubicBezTo>
                  <a:pt x="4525945" y="1978421"/>
                  <a:pt x="4558114" y="1989500"/>
                  <a:pt x="4471921" y="1932038"/>
                </a:cubicBezTo>
                <a:cubicBezTo>
                  <a:pt x="4453628" y="1919843"/>
                  <a:pt x="4430818" y="1915321"/>
                  <a:pt x="4412928" y="1902542"/>
                </a:cubicBezTo>
                <a:cubicBezTo>
                  <a:pt x="4361698" y="1865949"/>
                  <a:pt x="4314949" y="1823450"/>
                  <a:pt x="4265444" y="1784554"/>
                </a:cubicBezTo>
                <a:cubicBezTo>
                  <a:pt x="4246116" y="1769367"/>
                  <a:pt x="4225853" y="1755400"/>
                  <a:pt x="4206450" y="1740309"/>
                </a:cubicBezTo>
                <a:cubicBezTo>
                  <a:pt x="4181602" y="1720983"/>
                  <a:pt x="4160863" y="1695394"/>
                  <a:pt x="4132708" y="1681316"/>
                </a:cubicBezTo>
                <a:lnTo>
                  <a:pt x="4073715" y="1651819"/>
                </a:lnTo>
                <a:cubicBezTo>
                  <a:pt x="4045622" y="1567543"/>
                  <a:pt x="4082142" y="1637773"/>
                  <a:pt x="4014721" y="1592825"/>
                </a:cubicBezTo>
                <a:cubicBezTo>
                  <a:pt x="3997367" y="1581255"/>
                  <a:pt x="3986499" y="1561933"/>
                  <a:pt x="3970476" y="1548580"/>
                </a:cubicBezTo>
                <a:cubicBezTo>
                  <a:pt x="3951017" y="1532364"/>
                  <a:pt x="3862773" y="1481008"/>
                  <a:pt x="3852489" y="1474838"/>
                </a:cubicBezTo>
                <a:cubicBezTo>
                  <a:pt x="3723942" y="1260592"/>
                  <a:pt x="3892621" y="1520703"/>
                  <a:pt x="3749250" y="1356851"/>
                </a:cubicBezTo>
                <a:cubicBezTo>
                  <a:pt x="3730373" y="1335278"/>
                  <a:pt x="3716867" y="1309205"/>
                  <a:pt x="3705005" y="1283109"/>
                </a:cubicBezTo>
                <a:cubicBezTo>
                  <a:pt x="3692139" y="1254804"/>
                  <a:pt x="3697493" y="1216605"/>
                  <a:pt x="3675508" y="1194619"/>
                </a:cubicBezTo>
                <a:cubicBezTo>
                  <a:pt x="3603981" y="1123091"/>
                  <a:pt x="3631941" y="1158764"/>
                  <a:pt x="3587018" y="1091380"/>
                </a:cubicBezTo>
                <a:cubicBezTo>
                  <a:pt x="3582102" y="1071716"/>
                  <a:pt x="3580254" y="1051018"/>
                  <a:pt x="3572269" y="1032387"/>
                </a:cubicBezTo>
                <a:cubicBezTo>
                  <a:pt x="3565287" y="1016095"/>
                  <a:pt x="3548997" y="1004739"/>
                  <a:pt x="3542773" y="988142"/>
                </a:cubicBezTo>
                <a:cubicBezTo>
                  <a:pt x="3533971" y="964671"/>
                  <a:pt x="3532940" y="938981"/>
                  <a:pt x="3528024" y="914400"/>
                </a:cubicBezTo>
                <a:cubicBezTo>
                  <a:pt x="3474242" y="1075750"/>
                  <a:pt x="3560015" y="831361"/>
                  <a:pt x="3483779" y="1002890"/>
                </a:cubicBezTo>
                <a:cubicBezTo>
                  <a:pt x="3471151" y="1031302"/>
                  <a:pt x="3464739" y="1062099"/>
                  <a:pt x="3454282" y="1091380"/>
                </a:cubicBezTo>
                <a:cubicBezTo>
                  <a:pt x="3410977" y="1212633"/>
                  <a:pt x="3424289" y="1180864"/>
                  <a:pt x="3380540" y="1268361"/>
                </a:cubicBezTo>
                <a:cubicBezTo>
                  <a:pt x="3350559" y="1418270"/>
                  <a:pt x="3381275" y="1280540"/>
                  <a:pt x="3351044" y="1386348"/>
                </a:cubicBezTo>
                <a:cubicBezTo>
                  <a:pt x="3345475" y="1405838"/>
                  <a:pt x="3342705" y="1426112"/>
                  <a:pt x="3336295" y="1445342"/>
                </a:cubicBezTo>
                <a:cubicBezTo>
                  <a:pt x="3327923" y="1470457"/>
                  <a:pt x="3315702" y="1494151"/>
                  <a:pt x="3306798" y="1519083"/>
                </a:cubicBezTo>
                <a:cubicBezTo>
                  <a:pt x="3291112" y="1563005"/>
                  <a:pt x="3277301" y="1607574"/>
                  <a:pt x="3262553" y="1651819"/>
                </a:cubicBezTo>
                <a:cubicBezTo>
                  <a:pt x="3257637" y="1666567"/>
                  <a:pt x="3254757" y="1682159"/>
                  <a:pt x="3247805" y="1696064"/>
                </a:cubicBezTo>
                <a:lnTo>
                  <a:pt x="3188811" y="1814051"/>
                </a:lnTo>
                <a:cubicBezTo>
                  <a:pt x="3131664" y="2042648"/>
                  <a:pt x="3157968" y="1914972"/>
                  <a:pt x="3188811" y="2418735"/>
                </a:cubicBezTo>
                <a:cubicBezTo>
                  <a:pt x="3192466" y="2478431"/>
                  <a:pt x="3211703" y="2536274"/>
                  <a:pt x="3218308" y="2595716"/>
                </a:cubicBezTo>
                <a:cubicBezTo>
                  <a:pt x="3223224" y="2639961"/>
                  <a:pt x="3226288" y="2684451"/>
                  <a:pt x="3233057" y="2728451"/>
                </a:cubicBezTo>
                <a:cubicBezTo>
                  <a:pt x="3236139" y="2748485"/>
                  <a:pt x="3243408" y="2767658"/>
                  <a:pt x="3247805" y="2787445"/>
                </a:cubicBezTo>
                <a:cubicBezTo>
                  <a:pt x="3253243" y="2811916"/>
                  <a:pt x="3257637" y="2836606"/>
                  <a:pt x="3262553" y="2861187"/>
                </a:cubicBezTo>
                <a:cubicBezTo>
                  <a:pt x="3257637" y="2959509"/>
                  <a:pt x="3268718" y="3059956"/>
                  <a:pt x="3247805" y="3156154"/>
                </a:cubicBezTo>
                <a:cubicBezTo>
                  <a:pt x="3242583" y="3180174"/>
                  <a:pt x="3208813" y="3186113"/>
                  <a:pt x="3188811" y="3200400"/>
                </a:cubicBezTo>
                <a:cubicBezTo>
                  <a:pt x="3174387" y="3210703"/>
                  <a:pt x="3162129" y="3227501"/>
                  <a:pt x="3144566" y="3229896"/>
                </a:cubicBezTo>
                <a:cubicBezTo>
                  <a:pt x="3051888" y="3242534"/>
                  <a:pt x="2957753" y="3239729"/>
                  <a:pt x="2864347" y="3244645"/>
                </a:cubicBezTo>
                <a:cubicBezTo>
                  <a:pt x="2596958" y="3236780"/>
                  <a:pt x="2494303" y="3269545"/>
                  <a:pt x="2303908" y="3215148"/>
                </a:cubicBezTo>
                <a:cubicBezTo>
                  <a:pt x="2288960" y="3210877"/>
                  <a:pt x="2273952" y="3206524"/>
                  <a:pt x="2259663" y="3200400"/>
                </a:cubicBezTo>
                <a:cubicBezTo>
                  <a:pt x="2207269" y="3177946"/>
                  <a:pt x="2200859" y="3171030"/>
                  <a:pt x="2156424" y="3141406"/>
                </a:cubicBezTo>
                <a:cubicBezTo>
                  <a:pt x="2077769" y="3023421"/>
                  <a:pt x="2181004" y="3165986"/>
                  <a:pt x="2082682" y="3067664"/>
                </a:cubicBezTo>
                <a:cubicBezTo>
                  <a:pt x="2070148" y="3055130"/>
                  <a:pt x="2061113" y="3039273"/>
                  <a:pt x="2053186" y="3023419"/>
                </a:cubicBezTo>
                <a:cubicBezTo>
                  <a:pt x="2046234" y="3009514"/>
                  <a:pt x="2049430" y="2990167"/>
                  <a:pt x="2038437" y="2979174"/>
                </a:cubicBezTo>
                <a:cubicBezTo>
                  <a:pt x="2013370" y="2954107"/>
                  <a:pt x="1979444" y="2939845"/>
                  <a:pt x="1949947" y="2920180"/>
                </a:cubicBezTo>
                <a:lnTo>
                  <a:pt x="1905702" y="2890683"/>
                </a:lnTo>
                <a:cubicBezTo>
                  <a:pt x="1943791" y="2738324"/>
                  <a:pt x="1909070" y="2857189"/>
                  <a:pt x="2053186" y="2580967"/>
                </a:cubicBezTo>
                <a:cubicBezTo>
                  <a:pt x="2068441" y="2551729"/>
                  <a:pt x="2084440" y="2522789"/>
                  <a:pt x="2097431" y="2492477"/>
                </a:cubicBezTo>
                <a:cubicBezTo>
                  <a:pt x="2112179" y="2458064"/>
                  <a:pt x="2118690" y="2418792"/>
                  <a:pt x="2141676" y="2389238"/>
                </a:cubicBezTo>
                <a:cubicBezTo>
                  <a:pt x="2188628" y="2328871"/>
                  <a:pt x="2249831" y="2281083"/>
                  <a:pt x="2303908" y="2227006"/>
                </a:cubicBezTo>
                <a:cubicBezTo>
                  <a:pt x="2389469" y="2141445"/>
                  <a:pt x="2485239" y="2040776"/>
                  <a:pt x="2584128" y="1976283"/>
                </a:cubicBezTo>
                <a:cubicBezTo>
                  <a:pt x="2697199" y="1902541"/>
                  <a:pt x="2819636" y="1841477"/>
                  <a:pt x="2923340" y="1755058"/>
                </a:cubicBezTo>
                <a:cubicBezTo>
                  <a:pt x="2952837" y="1730477"/>
                  <a:pt x="2979437" y="1701930"/>
                  <a:pt x="3011831" y="1681316"/>
                </a:cubicBezTo>
                <a:cubicBezTo>
                  <a:pt x="3034166" y="1667103"/>
                  <a:pt x="3061472" y="1662774"/>
                  <a:pt x="3085573" y="1651819"/>
                </a:cubicBezTo>
                <a:cubicBezTo>
                  <a:pt x="3115595" y="1638172"/>
                  <a:pt x="3144041" y="1621221"/>
                  <a:pt x="3174063" y="1607574"/>
                </a:cubicBezTo>
                <a:cubicBezTo>
                  <a:pt x="3198164" y="1596619"/>
                  <a:pt x="3224126" y="1589917"/>
                  <a:pt x="3247805" y="1578077"/>
                </a:cubicBezTo>
                <a:cubicBezTo>
                  <a:pt x="3422889" y="1490535"/>
                  <a:pt x="3217518" y="1581500"/>
                  <a:pt x="3395289" y="1474838"/>
                </a:cubicBezTo>
                <a:cubicBezTo>
                  <a:pt x="3417990" y="1461217"/>
                  <a:pt x="3445889" y="1458199"/>
                  <a:pt x="3469031" y="1445342"/>
                </a:cubicBezTo>
                <a:cubicBezTo>
                  <a:pt x="3490518" y="1433405"/>
                  <a:pt x="3506946" y="1413743"/>
                  <a:pt x="3528024" y="1401096"/>
                </a:cubicBezTo>
                <a:cubicBezTo>
                  <a:pt x="3556303" y="1384129"/>
                  <a:pt x="3587018" y="1371599"/>
                  <a:pt x="3616515" y="1356851"/>
                </a:cubicBezTo>
                <a:cubicBezTo>
                  <a:pt x="3631263" y="1342103"/>
                  <a:pt x="3643788" y="1324729"/>
                  <a:pt x="3660760" y="1312606"/>
                </a:cubicBezTo>
                <a:cubicBezTo>
                  <a:pt x="3678650" y="1299827"/>
                  <a:pt x="3700664" y="1294017"/>
                  <a:pt x="3719753" y="1283109"/>
                </a:cubicBezTo>
                <a:cubicBezTo>
                  <a:pt x="3735143" y="1274315"/>
                  <a:pt x="3749250" y="1263444"/>
                  <a:pt x="3763998" y="1253612"/>
                </a:cubicBezTo>
                <a:cubicBezTo>
                  <a:pt x="3773830" y="1224115"/>
                  <a:pt x="3810742" y="1190992"/>
                  <a:pt x="3793495" y="1165122"/>
                </a:cubicBezTo>
                <a:cubicBezTo>
                  <a:pt x="3783663" y="1150374"/>
                  <a:pt x="3778333" y="1131303"/>
                  <a:pt x="3763998" y="1120877"/>
                </a:cubicBezTo>
                <a:cubicBezTo>
                  <a:pt x="3656858" y="1042957"/>
                  <a:pt x="3540979" y="1010589"/>
                  <a:pt x="3410037" y="988142"/>
                </a:cubicBezTo>
                <a:cubicBezTo>
                  <a:pt x="3312645" y="971446"/>
                  <a:pt x="3115069" y="958645"/>
                  <a:pt x="3115069" y="958645"/>
                </a:cubicBezTo>
                <a:cubicBezTo>
                  <a:pt x="2967585" y="963561"/>
                  <a:pt x="2819414" y="958337"/>
                  <a:pt x="2672618" y="973393"/>
                </a:cubicBezTo>
                <a:cubicBezTo>
                  <a:pt x="2630645" y="977698"/>
                  <a:pt x="2481375" y="1040833"/>
                  <a:pt x="2436644" y="1061883"/>
                </a:cubicBezTo>
                <a:cubicBezTo>
                  <a:pt x="2386912" y="1085287"/>
                  <a:pt x="2343591" y="1127986"/>
                  <a:pt x="2289160" y="1135625"/>
                </a:cubicBezTo>
                <a:cubicBezTo>
                  <a:pt x="2059879" y="1167805"/>
                  <a:pt x="1827044" y="1165122"/>
                  <a:pt x="1595986" y="1179871"/>
                </a:cubicBezTo>
                <a:cubicBezTo>
                  <a:pt x="1468167" y="1204451"/>
                  <a:pt x="1340918" y="1232214"/>
                  <a:pt x="1212528" y="1253612"/>
                </a:cubicBezTo>
                <a:cubicBezTo>
                  <a:pt x="1163794" y="1261734"/>
                  <a:pt x="1114425" y="1266768"/>
                  <a:pt x="1065044" y="1268361"/>
                </a:cubicBezTo>
                <a:cubicBezTo>
                  <a:pt x="809491" y="1276605"/>
                  <a:pt x="553767" y="1278193"/>
                  <a:pt x="298128" y="1283109"/>
                </a:cubicBezTo>
                <a:cubicBezTo>
                  <a:pt x="258799" y="1288025"/>
                  <a:pt x="219236" y="1291342"/>
                  <a:pt x="180140" y="1297858"/>
                </a:cubicBezTo>
                <a:cubicBezTo>
                  <a:pt x="143102" y="1304031"/>
                  <a:pt x="111970" y="1315665"/>
                  <a:pt x="76902" y="1327354"/>
                </a:cubicBezTo>
                <a:cubicBezTo>
                  <a:pt x="129596" y="1406398"/>
                  <a:pt x="118047" y="1408006"/>
                  <a:pt x="268631" y="1430593"/>
                </a:cubicBezTo>
                <a:cubicBezTo>
                  <a:pt x="409956" y="1451792"/>
                  <a:pt x="696334" y="1460090"/>
                  <a:pt x="696334" y="1460090"/>
                </a:cubicBezTo>
                <a:cubicBezTo>
                  <a:pt x="810382" y="1457556"/>
                  <a:pt x="1460837" y="1428142"/>
                  <a:pt x="1684476" y="1460090"/>
                </a:cubicBezTo>
                <a:cubicBezTo>
                  <a:pt x="1819083" y="1479319"/>
                  <a:pt x="1950769" y="1515601"/>
                  <a:pt x="2082682" y="1548580"/>
                </a:cubicBezTo>
                <a:cubicBezTo>
                  <a:pt x="2167776" y="1569854"/>
                  <a:pt x="2210573" y="1577348"/>
                  <a:pt x="2289160" y="1607574"/>
                </a:cubicBezTo>
                <a:cubicBezTo>
                  <a:pt x="2324104" y="1621014"/>
                  <a:pt x="2356879" y="1639979"/>
                  <a:pt x="2392398" y="1651819"/>
                </a:cubicBezTo>
                <a:cubicBezTo>
                  <a:pt x="2504525" y="1689195"/>
                  <a:pt x="2619484" y="1717684"/>
                  <a:pt x="2731611" y="1755058"/>
                </a:cubicBezTo>
                <a:cubicBezTo>
                  <a:pt x="2843883" y="1792481"/>
                  <a:pt x="2789613" y="1778456"/>
                  <a:pt x="2893844" y="1799303"/>
                </a:cubicBezTo>
                <a:cubicBezTo>
                  <a:pt x="2913508" y="1814051"/>
                  <a:pt x="2931495" y="1831353"/>
                  <a:pt x="2952837" y="1843548"/>
                </a:cubicBezTo>
                <a:cubicBezTo>
                  <a:pt x="3071905" y="1911587"/>
                  <a:pt x="2918007" y="1795302"/>
                  <a:pt x="3041328" y="1887793"/>
                </a:cubicBezTo>
                <a:cubicBezTo>
                  <a:pt x="3208531" y="2013197"/>
                  <a:pt x="3090254" y="1961395"/>
                  <a:pt x="3410037" y="2153264"/>
                </a:cubicBezTo>
                <a:cubicBezTo>
                  <a:pt x="3611276" y="2274007"/>
                  <a:pt x="3343995" y="2116203"/>
                  <a:pt x="3572269" y="2241754"/>
                </a:cubicBezTo>
                <a:cubicBezTo>
                  <a:pt x="3641727" y="2279956"/>
                  <a:pt x="3707177" y="2325661"/>
                  <a:pt x="3778747" y="2359742"/>
                </a:cubicBezTo>
                <a:cubicBezTo>
                  <a:pt x="3814740" y="2376881"/>
                  <a:pt x="3967587" y="2407169"/>
                  <a:pt x="3999973" y="2418735"/>
                </a:cubicBezTo>
                <a:cubicBezTo>
                  <a:pt x="4087231" y="2449899"/>
                  <a:pt x="4200014" y="2540982"/>
                  <a:pt x="4265444" y="2580967"/>
                </a:cubicBezTo>
                <a:cubicBezTo>
                  <a:pt x="4335223" y="2623610"/>
                  <a:pt x="4366508" y="2629403"/>
                  <a:pt x="4442424" y="2654709"/>
                </a:cubicBezTo>
                <a:cubicBezTo>
                  <a:pt x="4491585" y="2689122"/>
                  <a:pt x="4537805" y="2728175"/>
                  <a:pt x="4589908" y="2757948"/>
                </a:cubicBezTo>
                <a:cubicBezTo>
                  <a:pt x="4607507" y="2768005"/>
                  <a:pt x="4630772" y="2763631"/>
                  <a:pt x="4648902" y="2772696"/>
                </a:cubicBezTo>
                <a:cubicBezTo>
                  <a:pt x="4682396" y="2789443"/>
                  <a:pt x="4842021" y="2906822"/>
                  <a:pt x="4855379" y="2920180"/>
                </a:cubicBezTo>
                <a:cubicBezTo>
                  <a:pt x="4919780" y="2984581"/>
                  <a:pt x="4873731" y="2953707"/>
                  <a:pt x="4958618" y="2979174"/>
                </a:cubicBezTo>
                <a:cubicBezTo>
                  <a:pt x="4988399" y="2988108"/>
                  <a:pt x="5047108" y="3008671"/>
                  <a:pt x="5047108" y="3008671"/>
                </a:cubicBezTo>
                <a:cubicBezTo>
                  <a:pt x="5178730" y="2811238"/>
                  <a:pt x="5122554" y="2888411"/>
                  <a:pt x="5209340" y="2772696"/>
                </a:cubicBezTo>
                <a:cubicBezTo>
                  <a:pt x="5214256" y="2757948"/>
                  <a:pt x="5224089" y="2743997"/>
                  <a:pt x="5224089" y="2728451"/>
                </a:cubicBezTo>
                <a:cubicBezTo>
                  <a:pt x="5224089" y="2634915"/>
                  <a:pt x="5217443" y="2541416"/>
                  <a:pt x="5209340" y="2448232"/>
                </a:cubicBezTo>
                <a:cubicBezTo>
                  <a:pt x="5207584" y="2428038"/>
                  <a:pt x="5202716" y="2407808"/>
                  <a:pt x="5194592" y="2389238"/>
                </a:cubicBezTo>
                <a:cubicBezTo>
                  <a:pt x="5168156" y="2328811"/>
                  <a:pt x="5152740" y="2258897"/>
                  <a:pt x="5106102" y="2212258"/>
                </a:cubicBezTo>
                <a:cubicBezTo>
                  <a:pt x="4996321" y="2102475"/>
                  <a:pt x="5135294" y="2237278"/>
                  <a:pt x="5002863" y="2123767"/>
                </a:cubicBezTo>
                <a:cubicBezTo>
                  <a:pt x="4987027" y="2110193"/>
                  <a:pt x="4974641" y="2092875"/>
                  <a:pt x="4958618" y="2079522"/>
                </a:cubicBezTo>
                <a:cubicBezTo>
                  <a:pt x="4886120" y="2019107"/>
                  <a:pt x="4939731" y="2085326"/>
                  <a:pt x="4870128" y="2005780"/>
                </a:cubicBezTo>
                <a:cubicBezTo>
                  <a:pt x="4849399" y="1982090"/>
                  <a:pt x="4831863" y="1955728"/>
                  <a:pt x="4811134" y="1932038"/>
                </a:cubicBezTo>
                <a:cubicBezTo>
                  <a:pt x="4797399" y="1916341"/>
                  <a:pt x="4780242" y="1903816"/>
                  <a:pt x="4766889" y="1887793"/>
                </a:cubicBezTo>
                <a:cubicBezTo>
                  <a:pt x="4725022" y="1837553"/>
                  <a:pt x="4746273" y="1837680"/>
                  <a:pt x="4693147" y="1784554"/>
                </a:cubicBezTo>
                <a:cubicBezTo>
                  <a:pt x="4680613" y="1772020"/>
                  <a:pt x="4664463" y="1763546"/>
                  <a:pt x="4648902" y="1755058"/>
                </a:cubicBezTo>
                <a:cubicBezTo>
                  <a:pt x="4619120" y="1738813"/>
                  <a:pt x="4536528" y="1692396"/>
                  <a:pt x="4486669" y="1681316"/>
                </a:cubicBezTo>
                <a:cubicBezTo>
                  <a:pt x="4457478" y="1674829"/>
                  <a:pt x="4427676" y="1671483"/>
                  <a:pt x="4398179" y="1666567"/>
                </a:cubicBezTo>
                <a:cubicBezTo>
                  <a:pt x="4373598" y="1651819"/>
                  <a:pt x="4348745" y="1637515"/>
                  <a:pt x="4324437" y="1622322"/>
                </a:cubicBezTo>
                <a:cubicBezTo>
                  <a:pt x="4309406" y="1612928"/>
                  <a:pt x="4295687" y="1601433"/>
                  <a:pt x="4280192" y="1592825"/>
                </a:cubicBezTo>
                <a:cubicBezTo>
                  <a:pt x="4251364" y="1576809"/>
                  <a:pt x="4220530" y="1564596"/>
                  <a:pt x="4191702" y="1548580"/>
                </a:cubicBezTo>
                <a:cubicBezTo>
                  <a:pt x="4105932" y="1500930"/>
                  <a:pt x="4189348" y="1533046"/>
                  <a:pt x="4103211" y="1504335"/>
                </a:cubicBezTo>
                <a:cubicBezTo>
                  <a:pt x="4093379" y="1489587"/>
                  <a:pt x="4086249" y="1472624"/>
                  <a:pt x="4073715" y="1460090"/>
                </a:cubicBezTo>
                <a:cubicBezTo>
                  <a:pt x="4056334" y="1442709"/>
                  <a:pt x="4030457" y="1434728"/>
                  <a:pt x="4014721" y="1415845"/>
                </a:cubicBezTo>
                <a:cubicBezTo>
                  <a:pt x="4004769" y="1403902"/>
                  <a:pt x="4008596" y="1384535"/>
                  <a:pt x="3999973" y="1371600"/>
                </a:cubicBezTo>
                <a:cubicBezTo>
                  <a:pt x="3977259" y="1337529"/>
                  <a:pt x="3944133" y="1319624"/>
                  <a:pt x="3911482" y="1297858"/>
                </a:cubicBezTo>
                <a:cubicBezTo>
                  <a:pt x="3901650" y="1283109"/>
                  <a:pt x="3884900" y="1271096"/>
                  <a:pt x="3881986" y="1253612"/>
                </a:cubicBezTo>
                <a:cubicBezTo>
                  <a:pt x="3879430" y="1238277"/>
                  <a:pt x="3881197" y="1209903"/>
                  <a:pt x="3896734" y="1209367"/>
                </a:cubicBezTo>
                <a:cubicBezTo>
                  <a:pt x="4176830" y="1199709"/>
                  <a:pt x="4457173" y="1219200"/>
                  <a:pt x="4737392" y="1224116"/>
                </a:cubicBezTo>
                <a:cubicBezTo>
                  <a:pt x="4771805" y="1229032"/>
                  <a:pt x="4807406" y="1228641"/>
                  <a:pt x="4840631" y="1238864"/>
                </a:cubicBezTo>
                <a:cubicBezTo>
                  <a:pt x="4872151" y="1248562"/>
                  <a:pt x="4898985" y="1269715"/>
                  <a:pt x="4929121" y="1283109"/>
                </a:cubicBezTo>
                <a:cubicBezTo>
                  <a:pt x="4987523" y="1309065"/>
                  <a:pt x="5045780" y="1335738"/>
                  <a:pt x="5106102" y="1356851"/>
                </a:cubicBezTo>
                <a:cubicBezTo>
                  <a:pt x="5144365" y="1370243"/>
                  <a:pt x="5186131" y="1372114"/>
                  <a:pt x="5224089" y="1386348"/>
                </a:cubicBezTo>
                <a:lnTo>
                  <a:pt x="5342076" y="1430593"/>
                </a:lnTo>
                <a:cubicBezTo>
                  <a:pt x="5345503" y="1430403"/>
                  <a:pt x="5807807" y="1420037"/>
                  <a:pt x="5976257" y="1386348"/>
                </a:cubicBezTo>
                <a:cubicBezTo>
                  <a:pt x="5991501" y="1383299"/>
                  <a:pt x="6005946" y="1377059"/>
                  <a:pt x="6020502" y="1371600"/>
                </a:cubicBezTo>
                <a:cubicBezTo>
                  <a:pt x="6045291" y="1362304"/>
                  <a:pt x="6071002" y="1354780"/>
                  <a:pt x="6094244" y="1342103"/>
                </a:cubicBezTo>
                <a:cubicBezTo>
                  <a:pt x="6125366" y="1325127"/>
                  <a:pt x="6152826" y="1302142"/>
                  <a:pt x="6182734" y="1283109"/>
                </a:cubicBezTo>
                <a:cubicBezTo>
                  <a:pt x="6206918" y="1267719"/>
                  <a:pt x="6207315" y="1273277"/>
                  <a:pt x="6256476" y="1238864"/>
                </a:cubicBezTo>
                <a:cubicBezTo>
                  <a:pt x="6305637" y="1204451"/>
                  <a:pt x="6349883" y="1172496"/>
                  <a:pt x="6477702" y="1076632"/>
                </a:cubicBezTo>
                <a:cubicBezTo>
                  <a:pt x="6605521" y="980768"/>
                  <a:pt x="6993895" y="668593"/>
                  <a:pt x="7023392" y="663677"/>
                </a:cubicBezTo>
                <a:cubicBezTo>
                  <a:pt x="7072301" y="647374"/>
                  <a:pt x="7612530" y="0"/>
                  <a:pt x="7642824" y="0"/>
                </a:cubicBezTo>
              </a:path>
            </a:pathLst>
          </a:custGeom>
          <a:noFill/>
          <a:ln w="571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Tree>
    <p:extLst>
      <p:ext uri="{BB962C8B-B14F-4D97-AF65-F5344CB8AC3E}">
        <p14:creationId xmlns:p14="http://schemas.microsoft.com/office/powerpoint/2010/main" val="260170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Standaard oplossing: </a:t>
            </a:r>
            <a:r>
              <a:rPr lang="nl-NL" dirty="0"/>
              <a:t>life </a:t>
            </a:r>
            <a:r>
              <a:rPr lang="nl-NL" dirty="0" err="1"/>
              <a:t>cycle</a:t>
            </a:r>
            <a:r>
              <a:rPr lang="nl-NL" dirty="0"/>
              <a:t> model</a:t>
            </a:r>
          </a:p>
        </p:txBody>
      </p:sp>
      <p:sp>
        <p:nvSpPr>
          <p:cNvPr id="27" name="Rectangle 4">
            <a:extLst>
              <a:ext uri="{FF2B5EF4-FFF2-40B4-BE49-F238E27FC236}"/>
            </a:extLst>
          </p:cNvPr>
          <p:cNvSpPr/>
          <p:nvPr/>
        </p:nvSpPr>
        <p:spPr>
          <a:xfrm>
            <a:off x="3874064" y="2587108"/>
            <a:ext cx="6669088" cy="3667035"/>
          </a:xfrm>
          <a:prstGeom prst="rect">
            <a:avLst/>
          </a:prstGeom>
          <a:solidFill>
            <a:srgbClr val="DDDDDD"/>
          </a:solidFill>
          <a:ln w="76200" cap="flat" cmpd="sng" algn="ctr">
            <a:solidFill>
              <a:srgbClr val="FF0000"/>
            </a:solidFill>
            <a:prstDash val="solid"/>
          </a:ln>
          <a:effectLst/>
        </p:spPr>
        <p:txBody>
          <a:bodyPr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400" b="1" i="0" u="none" strike="noStrike" kern="0" cap="none" spc="0" normalizeH="0" baseline="0" noProof="0" dirty="0">
                <a:ln>
                  <a:noFill/>
                </a:ln>
                <a:solidFill>
                  <a:srgbClr val="000000"/>
                </a:solidFill>
                <a:effectLst/>
                <a:uLnTx/>
                <a:uFillTx/>
                <a:latin typeface="+mn-lt"/>
                <a:ea typeface="+mn-ea"/>
                <a:cs typeface="+mn-cs"/>
              </a:rPr>
              <a:t>focus </a:t>
            </a:r>
            <a:r>
              <a:rPr kumimoji="0" lang="nl-NL" sz="2400" b="1" i="0" u="none" strike="noStrike" kern="0" cap="none" spc="0" normalizeH="0" baseline="0" noProof="0" dirty="0" smtClean="0">
                <a:ln>
                  <a:noFill/>
                </a:ln>
                <a:solidFill>
                  <a:srgbClr val="000000"/>
                </a:solidFill>
                <a:effectLst/>
                <a:uLnTx/>
                <a:uFillTx/>
                <a:latin typeface="+mn-lt"/>
                <a:ea typeface="+mn-ea"/>
                <a:cs typeface="+mn-cs"/>
              </a:rPr>
              <a:t>nu nog vaak op inrichten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400" b="1" i="0" u="none" strike="noStrike" kern="0" cap="none" spc="0" normalizeH="0" baseline="0" noProof="0" dirty="0" smtClean="0">
                <a:ln>
                  <a:noFill/>
                </a:ln>
                <a:solidFill>
                  <a:srgbClr val="000000"/>
                </a:solidFill>
                <a:effectLst/>
                <a:uLnTx/>
                <a:uFillTx/>
                <a:latin typeface="+mn-lt"/>
                <a:ea typeface="+mn-ea"/>
                <a:cs typeface="+mn-cs"/>
              </a:rPr>
              <a:t>en </a:t>
            </a:r>
            <a:r>
              <a:rPr kumimoji="0" lang="nl-NL" sz="2400" b="1" i="0" u="none" strike="noStrike" kern="0" cap="none" spc="0" normalizeH="0" baseline="0" noProof="0" dirty="0">
                <a:ln>
                  <a:noFill/>
                </a:ln>
                <a:solidFill>
                  <a:srgbClr val="000000"/>
                </a:solidFill>
                <a:effectLst/>
                <a:uLnTx/>
                <a:uFillTx/>
                <a:latin typeface="+mn-lt"/>
                <a:ea typeface="+mn-ea"/>
                <a:cs typeface="+mn-cs"/>
              </a:rPr>
              <a:t>gebruik </a:t>
            </a:r>
            <a:r>
              <a:rPr kumimoji="0" lang="nl-NL" sz="2400" b="1" i="0" u="none" strike="noStrike" kern="0" cap="none" spc="0" normalizeH="0" baseline="0" noProof="0" dirty="0" smtClean="0">
                <a:ln>
                  <a:noFill/>
                </a:ln>
                <a:solidFill>
                  <a:srgbClr val="000000"/>
                </a:solidFill>
                <a:effectLst/>
                <a:uLnTx/>
                <a:uFillTx/>
                <a:latin typeface="+mn-lt"/>
                <a:ea typeface="+mn-ea"/>
                <a:cs typeface="+mn-cs"/>
              </a:rPr>
              <a:t>archiveringssystemen</a:t>
            </a:r>
            <a:endParaRPr kumimoji="0" lang="nl-NL" sz="2400" b="1" i="0" u="none" strike="noStrike" kern="0" cap="none" spc="0" normalizeH="0" baseline="0" noProof="0" dirty="0">
              <a:ln>
                <a:noFill/>
              </a:ln>
              <a:solidFill>
                <a:srgbClr val="000000"/>
              </a:solidFill>
              <a:effectLst/>
              <a:uLnTx/>
              <a:uFillTx/>
              <a:latin typeface="+mn-lt"/>
              <a:ea typeface="+mn-ea"/>
              <a:cs typeface="+mn-cs"/>
            </a:endParaRPr>
          </a:p>
        </p:txBody>
      </p:sp>
      <p:sp>
        <p:nvSpPr>
          <p:cNvPr id="29" name="Rechthoek 14">
            <a:extLst>
              <a:ext uri="{FF2B5EF4-FFF2-40B4-BE49-F238E27FC236}"/>
            </a:extLst>
          </p:cNvPr>
          <p:cNvSpPr/>
          <p:nvPr/>
        </p:nvSpPr>
        <p:spPr>
          <a:xfrm>
            <a:off x="3924864" y="3684071"/>
            <a:ext cx="6550025" cy="1360487"/>
          </a:xfrm>
          <a:prstGeom prst="rect">
            <a:avLst/>
          </a:prstGeom>
          <a:solidFill>
            <a:srgbClr val="E70022">
              <a:lumMod val="20000"/>
              <a:lumOff val="80000"/>
            </a:srgbClr>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wrap="none" lIns="0" rIns="0"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400" b="0" i="0" u="none" strike="noStrike" kern="0" cap="none" spc="0" normalizeH="0" baseline="0" noProof="0" dirty="0">
                <a:ln>
                  <a:noFill/>
                </a:ln>
                <a:solidFill>
                  <a:srgbClr val="000000"/>
                </a:solidFill>
                <a:effectLst/>
                <a:uLnTx/>
                <a:uFillTx/>
                <a:latin typeface="+mn-lt"/>
                <a:ea typeface="+mn-ea"/>
                <a:cs typeface="+mn-cs"/>
              </a:rPr>
              <a:t>archiveringssysteem</a:t>
            </a:r>
          </a:p>
        </p:txBody>
      </p:sp>
      <p:sp>
        <p:nvSpPr>
          <p:cNvPr id="30" name="Rechthoek 14">
            <a:extLst>
              <a:ext uri="{FF2B5EF4-FFF2-40B4-BE49-F238E27FC236}"/>
            </a:extLst>
          </p:cNvPr>
          <p:cNvSpPr/>
          <p:nvPr/>
        </p:nvSpPr>
        <p:spPr>
          <a:xfrm>
            <a:off x="1818252" y="3684071"/>
            <a:ext cx="1995487" cy="1360487"/>
          </a:xfrm>
          <a:prstGeom prst="rect">
            <a:avLst/>
          </a:prstGeom>
          <a:solidFill>
            <a:srgbClr val="E70022">
              <a:lumMod val="20000"/>
              <a:lumOff val="80000"/>
            </a:srgbClr>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wrap="none" lIns="0" rIns="0" anchor="b"/>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400" b="0" i="0" u="none" strike="noStrike" kern="0" cap="none" spc="0" normalizeH="0" baseline="0" noProof="0" dirty="0">
                <a:ln>
                  <a:noFill/>
                </a:ln>
                <a:solidFill>
                  <a:srgbClr val="000000"/>
                </a:solidFill>
                <a:effectLst/>
                <a:uLnTx/>
                <a:uFillTx/>
                <a:latin typeface="+mn-lt"/>
                <a:ea typeface="+mn-ea"/>
                <a:cs typeface="+mn-cs"/>
              </a:rPr>
              <a:t>werksysteem</a:t>
            </a:r>
          </a:p>
        </p:txBody>
      </p:sp>
      <p:sp>
        <p:nvSpPr>
          <p:cNvPr id="31" name="Rechthoek 30">
            <a:extLst>
              <a:ext uri="{FF2B5EF4-FFF2-40B4-BE49-F238E27FC236}"/>
            </a:extLst>
          </p:cNvPr>
          <p:cNvSpPr/>
          <p:nvPr/>
        </p:nvSpPr>
        <p:spPr>
          <a:xfrm>
            <a:off x="1897627" y="3742808"/>
            <a:ext cx="1836737" cy="74295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wrap="none" lIns="0" rIns="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400" b="0" i="0" u="none" strike="noStrike" kern="0" cap="none" spc="0" normalizeH="0" baseline="0" noProof="0" dirty="0">
                <a:ln>
                  <a:noFill/>
                </a:ln>
                <a:solidFill>
                  <a:srgbClr val="000000"/>
                </a:solidFill>
                <a:effectLst/>
                <a:uLnTx/>
                <a:uFillTx/>
                <a:latin typeface="+mn-lt"/>
                <a:ea typeface="+mn-ea"/>
                <a:cs typeface="+mn-cs"/>
              </a:rPr>
              <a:t>werk</a:t>
            </a:r>
            <a:br>
              <a:rPr kumimoji="0" lang="nl-NL" sz="2400" b="0" i="0" u="none" strike="noStrike" kern="0" cap="none" spc="0" normalizeH="0" baseline="0" noProof="0" dirty="0">
                <a:ln>
                  <a:noFill/>
                </a:ln>
                <a:solidFill>
                  <a:srgbClr val="000000"/>
                </a:solidFill>
                <a:effectLst/>
                <a:uLnTx/>
                <a:uFillTx/>
                <a:latin typeface="+mn-lt"/>
                <a:ea typeface="+mn-ea"/>
                <a:cs typeface="+mn-cs"/>
              </a:rPr>
            </a:br>
            <a:r>
              <a:rPr kumimoji="0" lang="nl-NL" sz="2400" b="0" i="0" u="none" strike="noStrike" kern="0" cap="none" spc="0" normalizeH="0" baseline="0" noProof="0" dirty="0">
                <a:ln>
                  <a:noFill/>
                </a:ln>
                <a:solidFill>
                  <a:srgbClr val="000000"/>
                </a:solidFill>
                <a:effectLst/>
                <a:uLnTx/>
                <a:uFillTx/>
                <a:latin typeface="+mn-lt"/>
                <a:ea typeface="+mn-ea"/>
                <a:cs typeface="+mn-cs"/>
              </a:rPr>
              <a:t>omgeving</a:t>
            </a:r>
          </a:p>
        </p:txBody>
      </p:sp>
      <p:sp>
        <p:nvSpPr>
          <p:cNvPr id="32" name="Rechthoek 31">
            <a:extLst>
              <a:ext uri="{FF2B5EF4-FFF2-40B4-BE49-F238E27FC236}"/>
            </a:extLst>
          </p:cNvPr>
          <p:cNvSpPr/>
          <p:nvPr/>
        </p:nvSpPr>
        <p:spPr>
          <a:xfrm>
            <a:off x="4004239" y="3742808"/>
            <a:ext cx="1836738" cy="74295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wrap="none" lIns="0" rIns="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400" b="0" i="0" u="none" strike="noStrike" kern="0" cap="none" spc="0" normalizeH="0" baseline="0" noProof="0" dirty="0">
                <a:ln>
                  <a:noFill/>
                </a:ln>
                <a:solidFill>
                  <a:srgbClr val="000000"/>
                </a:solidFill>
                <a:effectLst/>
                <a:uLnTx/>
                <a:uFillTx/>
                <a:latin typeface="+mn-lt"/>
                <a:ea typeface="+mn-ea"/>
                <a:cs typeface="+mn-cs"/>
              </a:rPr>
              <a:t>dynamisch</a:t>
            </a:r>
            <a:br>
              <a:rPr kumimoji="0" lang="nl-NL" sz="2400" b="0" i="0" u="none" strike="noStrike" kern="0" cap="none" spc="0" normalizeH="0" baseline="0" noProof="0" dirty="0">
                <a:ln>
                  <a:noFill/>
                </a:ln>
                <a:solidFill>
                  <a:srgbClr val="000000"/>
                </a:solidFill>
                <a:effectLst/>
                <a:uLnTx/>
                <a:uFillTx/>
                <a:latin typeface="+mn-lt"/>
                <a:ea typeface="+mn-ea"/>
                <a:cs typeface="+mn-cs"/>
              </a:rPr>
            </a:br>
            <a:r>
              <a:rPr kumimoji="0" lang="nl-NL" sz="2400" b="0" i="0" u="none" strike="noStrike" kern="0" cap="none" spc="0" normalizeH="0" baseline="0" noProof="0" dirty="0">
                <a:ln>
                  <a:noFill/>
                </a:ln>
                <a:solidFill>
                  <a:srgbClr val="000000"/>
                </a:solidFill>
                <a:effectLst/>
                <a:uLnTx/>
                <a:uFillTx/>
                <a:latin typeface="+mn-lt"/>
                <a:ea typeface="+mn-ea"/>
                <a:cs typeface="+mn-cs"/>
              </a:rPr>
              <a:t>archief</a:t>
            </a:r>
          </a:p>
        </p:txBody>
      </p:sp>
      <p:sp>
        <p:nvSpPr>
          <p:cNvPr id="33" name="Rechthoek 32">
            <a:extLst>
              <a:ext uri="{FF2B5EF4-FFF2-40B4-BE49-F238E27FC236}"/>
            </a:extLst>
          </p:cNvPr>
          <p:cNvSpPr/>
          <p:nvPr/>
        </p:nvSpPr>
        <p:spPr>
          <a:xfrm>
            <a:off x="6077514" y="3742808"/>
            <a:ext cx="1836738" cy="74295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wrap="none" lIns="0" rIns="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400" b="0" i="0" u="none" strike="noStrike" kern="0" cap="none" spc="0" normalizeH="0" baseline="0" noProof="0" dirty="0">
                <a:ln>
                  <a:noFill/>
                </a:ln>
                <a:solidFill>
                  <a:srgbClr val="000000"/>
                </a:solidFill>
                <a:effectLst/>
                <a:uLnTx/>
                <a:uFillTx/>
                <a:latin typeface="+mn-lt"/>
                <a:ea typeface="+mn-ea"/>
                <a:cs typeface="+mn-cs"/>
              </a:rPr>
              <a:t>semi-statisch</a:t>
            </a:r>
            <a:br>
              <a:rPr kumimoji="0" lang="nl-NL" sz="2400" b="0" i="0" u="none" strike="noStrike" kern="0" cap="none" spc="0" normalizeH="0" baseline="0" noProof="0" dirty="0">
                <a:ln>
                  <a:noFill/>
                </a:ln>
                <a:solidFill>
                  <a:srgbClr val="000000"/>
                </a:solidFill>
                <a:effectLst/>
                <a:uLnTx/>
                <a:uFillTx/>
                <a:latin typeface="+mn-lt"/>
                <a:ea typeface="+mn-ea"/>
                <a:cs typeface="+mn-cs"/>
              </a:rPr>
            </a:br>
            <a:r>
              <a:rPr kumimoji="0" lang="nl-NL" sz="2400" b="0" i="0" u="none" strike="noStrike" kern="0" cap="none" spc="0" normalizeH="0" baseline="0" noProof="0" dirty="0">
                <a:ln>
                  <a:noFill/>
                </a:ln>
                <a:solidFill>
                  <a:srgbClr val="000000"/>
                </a:solidFill>
                <a:effectLst/>
                <a:uLnTx/>
                <a:uFillTx/>
                <a:latin typeface="+mn-lt"/>
                <a:ea typeface="+mn-ea"/>
                <a:cs typeface="+mn-cs"/>
              </a:rPr>
              <a:t>archief</a:t>
            </a:r>
          </a:p>
        </p:txBody>
      </p:sp>
      <p:sp>
        <p:nvSpPr>
          <p:cNvPr id="34" name="Rechthoek 33">
            <a:extLst>
              <a:ext uri="{FF2B5EF4-FFF2-40B4-BE49-F238E27FC236}"/>
            </a:extLst>
          </p:cNvPr>
          <p:cNvSpPr/>
          <p:nvPr/>
        </p:nvSpPr>
        <p:spPr>
          <a:xfrm>
            <a:off x="8142852" y="3742808"/>
            <a:ext cx="2268537" cy="742950"/>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wrap="none" lIns="0" rIns="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400" b="0" i="0" u="none" strike="noStrike" kern="0" cap="none" spc="0" normalizeH="0" baseline="0" noProof="0" dirty="0">
                <a:ln>
                  <a:noFill/>
                </a:ln>
                <a:solidFill>
                  <a:srgbClr val="000000"/>
                </a:solidFill>
                <a:effectLst/>
                <a:uLnTx/>
                <a:uFillTx/>
                <a:latin typeface="+mn-lt"/>
                <a:ea typeface="+mn-ea"/>
                <a:cs typeface="+mn-cs"/>
              </a:rPr>
              <a:t>statisch</a:t>
            </a:r>
            <a:br>
              <a:rPr kumimoji="0" lang="nl-NL" sz="2400" b="0" i="0" u="none" strike="noStrike" kern="0" cap="none" spc="0" normalizeH="0" baseline="0" noProof="0" dirty="0">
                <a:ln>
                  <a:noFill/>
                </a:ln>
                <a:solidFill>
                  <a:srgbClr val="000000"/>
                </a:solidFill>
                <a:effectLst/>
                <a:uLnTx/>
                <a:uFillTx/>
                <a:latin typeface="+mn-lt"/>
                <a:ea typeface="+mn-ea"/>
                <a:cs typeface="+mn-cs"/>
              </a:rPr>
            </a:br>
            <a:r>
              <a:rPr kumimoji="0" lang="nl-NL" sz="2400" b="0" i="0" u="none" strike="noStrike" kern="0" cap="none" spc="0" normalizeH="0" baseline="0" noProof="0" dirty="0">
                <a:ln>
                  <a:noFill/>
                </a:ln>
                <a:solidFill>
                  <a:srgbClr val="000000"/>
                </a:solidFill>
                <a:effectLst/>
                <a:uLnTx/>
                <a:uFillTx/>
                <a:latin typeface="+mn-lt"/>
                <a:ea typeface="+mn-ea"/>
                <a:cs typeface="+mn-cs"/>
              </a:rPr>
              <a:t>archief</a:t>
            </a:r>
          </a:p>
        </p:txBody>
      </p:sp>
      <p:cxnSp>
        <p:nvCxnSpPr>
          <p:cNvPr id="35" name="Rechte verbindingslijn met pijl 34">
            <a:extLst>
              <a:ext uri="{FF2B5EF4-FFF2-40B4-BE49-F238E27FC236}"/>
            </a:extLst>
          </p:cNvPr>
          <p:cNvCxnSpPr>
            <a:stCxn id="31" idx="3"/>
            <a:endCxn id="32" idx="1"/>
          </p:cNvCxnSpPr>
          <p:nvPr/>
        </p:nvCxnSpPr>
        <p:spPr>
          <a:xfrm>
            <a:off x="3734364" y="4114283"/>
            <a:ext cx="269875" cy="0"/>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cxnSp>
        <p:nvCxnSpPr>
          <p:cNvPr id="36" name="Rechte verbindingslijn met pijl 35">
            <a:extLst>
              <a:ext uri="{FF2B5EF4-FFF2-40B4-BE49-F238E27FC236}"/>
            </a:extLst>
          </p:cNvPr>
          <p:cNvCxnSpPr>
            <a:stCxn id="32" idx="3"/>
            <a:endCxn id="33" idx="1"/>
          </p:cNvCxnSpPr>
          <p:nvPr/>
        </p:nvCxnSpPr>
        <p:spPr>
          <a:xfrm>
            <a:off x="5840977" y="4114283"/>
            <a:ext cx="236537" cy="0"/>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cxnSp>
        <p:nvCxnSpPr>
          <p:cNvPr id="37" name="Rechte verbindingslijn met pijl 36">
            <a:extLst>
              <a:ext uri="{FF2B5EF4-FFF2-40B4-BE49-F238E27FC236}"/>
            </a:extLst>
          </p:cNvPr>
          <p:cNvCxnSpPr>
            <a:cxnSpLocks/>
            <a:stCxn id="33" idx="3"/>
            <a:endCxn id="34" idx="1"/>
          </p:cNvCxnSpPr>
          <p:nvPr/>
        </p:nvCxnSpPr>
        <p:spPr>
          <a:xfrm>
            <a:off x="7914252" y="4114283"/>
            <a:ext cx="228600" cy="0"/>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cxnSp>
        <p:nvCxnSpPr>
          <p:cNvPr id="38" name="Straight Arrow Connector 14">
            <a:extLst>
              <a:ext uri="{FF2B5EF4-FFF2-40B4-BE49-F238E27FC236}"/>
            </a:extLst>
          </p:cNvPr>
          <p:cNvCxnSpPr/>
          <p:nvPr/>
        </p:nvCxnSpPr>
        <p:spPr>
          <a:xfrm>
            <a:off x="6021952" y="3290371"/>
            <a:ext cx="7937" cy="376237"/>
          </a:xfrm>
          <a:prstGeom prst="straightConnector1">
            <a:avLst/>
          </a:prstGeom>
          <a:noFill/>
          <a:ln w="38100" cap="flat" cmpd="sng" algn="ctr">
            <a:solidFill>
              <a:srgbClr val="E70022"/>
            </a:solidFill>
            <a:prstDash val="solid"/>
            <a:tailEnd type="triangle"/>
          </a:ln>
          <a:effectLst>
            <a:outerShdw blurRad="40000" dist="23000" dir="5400000" rotWithShape="0">
              <a:srgbClr val="000000">
                <a:alpha val="35000"/>
              </a:srgbClr>
            </a:outerShdw>
          </a:effectLst>
        </p:spPr>
      </p:cxnSp>
      <p:sp>
        <p:nvSpPr>
          <p:cNvPr id="39" name="TextBox 18"/>
          <p:cNvSpPr txBox="1">
            <a:spLocks noChangeArrowheads="1"/>
          </p:cNvSpPr>
          <p:nvPr/>
        </p:nvSpPr>
        <p:spPr bwMode="auto">
          <a:xfrm>
            <a:off x="5898127" y="2649021"/>
            <a:ext cx="1409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defRPr>
                <a:solidFill>
                  <a:srgbClr val="000000"/>
                </a:solidFill>
                <a:latin typeface="Arial" pitchFamily="34" charset="0"/>
              </a:defRPr>
            </a:lvl1pPr>
            <a:lvl2pPr marL="742950" indent="-285750">
              <a:spcBef>
                <a:spcPct val="20000"/>
              </a:spcBef>
              <a:buFont typeface="Arial" pitchFamily="34" charset="0"/>
              <a:buBlip>
                <a:blip r:embed="rId2"/>
              </a:buBlip>
              <a:defRPr>
                <a:solidFill>
                  <a:srgbClr val="000000"/>
                </a:solidFill>
                <a:latin typeface="Arial" pitchFamily="34" charset="0"/>
              </a:defRPr>
            </a:lvl2pPr>
            <a:lvl3pPr marL="1143000" indent="-228600">
              <a:spcBef>
                <a:spcPct val="20000"/>
              </a:spcBef>
              <a:buFont typeface="Arial" pitchFamily="34" charset="0"/>
              <a:buBlip>
                <a:blip r:embed="rId3"/>
              </a:buBlip>
              <a:defRPr>
                <a:solidFill>
                  <a:srgbClr val="000000"/>
                </a:solidFill>
                <a:latin typeface="Arial" pitchFamily="34" charset="0"/>
              </a:defRPr>
            </a:lvl3pPr>
            <a:lvl4pPr marL="1600200" indent="-228600">
              <a:spcBef>
                <a:spcPct val="20000"/>
              </a:spcBef>
              <a:buFont typeface="Arial" pitchFamily="34" charset="0"/>
              <a:buBlip>
                <a:blip r:embed="rId4"/>
              </a:buBlip>
              <a:defRPr>
                <a:solidFill>
                  <a:srgbClr val="000000"/>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0" fontAlgn="base" hangingPunct="0">
              <a:spcBef>
                <a:spcPct val="0"/>
              </a:spcBef>
              <a:spcAft>
                <a:spcPct val="0"/>
              </a:spcAft>
              <a:buFontTx/>
              <a:buNone/>
            </a:pPr>
            <a:r>
              <a:rPr lang="nl-NL" altLang="nl-NL" sz="2000">
                <a:latin typeface="Verdana" pitchFamily="34" charset="0"/>
                <a:cs typeface="Arial" pitchFamily="34" charset="0"/>
              </a:rPr>
              <a:t>afsluiten dossier</a:t>
            </a:r>
          </a:p>
        </p:txBody>
      </p:sp>
      <p:cxnSp>
        <p:nvCxnSpPr>
          <p:cNvPr id="40" name="Straight Arrow Connector 16">
            <a:extLst>
              <a:ext uri="{FF2B5EF4-FFF2-40B4-BE49-F238E27FC236}"/>
            </a:extLst>
          </p:cNvPr>
          <p:cNvCxnSpPr/>
          <p:nvPr/>
        </p:nvCxnSpPr>
        <p:spPr>
          <a:xfrm>
            <a:off x="8087289" y="3296721"/>
            <a:ext cx="7938" cy="376237"/>
          </a:xfrm>
          <a:prstGeom prst="straightConnector1">
            <a:avLst/>
          </a:prstGeom>
          <a:noFill/>
          <a:ln w="38100" cap="flat" cmpd="sng" algn="ctr">
            <a:solidFill>
              <a:srgbClr val="E70022"/>
            </a:solidFill>
            <a:prstDash val="solid"/>
            <a:tailEnd type="triangle"/>
          </a:ln>
          <a:effectLst>
            <a:outerShdw blurRad="40000" dist="23000" dir="5400000" rotWithShape="0">
              <a:srgbClr val="000000">
                <a:alpha val="35000"/>
              </a:srgbClr>
            </a:outerShdw>
          </a:effectLst>
        </p:spPr>
      </p:cxnSp>
      <p:sp>
        <p:nvSpPr>
          <p:cNvPr id="41" name="TextBox 28"/>
          <p:cNvSpPr txBox="1">
            <a:spLocks noChangeArrowheads="1"/>
          </p:cNvSpPr>
          <p:nvPr/>
        </p:nvSpPr>
        <p:spPr bwMode="auto">
          <a:xfrm>
            <a:off x="7971402" y="2650608"/>
            <a:ext cx="2243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defRPr>
                <a:solidFill>
                  <a:srgbClr val="000000"/>
                </a:solidFill>
                <a:latin typeface="Arial" pitchFamily="34" charset="0"/>
              </a:defRPr>
            </a:lvl1pPr>
            <a:lvl2pPr marL="742950" indent="-285750">
              <a:spcBef>
                <a:spcPct val="20000"/>
              </a:spcBef>
              <a:buFont typeface="Arial" pitchFamily="34" charset="0"/>
              <a:buBlip>
                <a:blip r:embed="rId2"/>
              </a:buBlip>
              <a:defRPr>
                <a:solidFill>
                  <a:srgbClr val="000000"/>
                </a:solidFill>
                <a:latin typeface="Arial" pitchFamily="34" charset="0"/>
              </a:defRPr>
            </a:lvl2pPr>
            <a:lvl3pPr marL="1143000" indent="-228600">
              <a:spcBef>
                <a:spcPct val="20000"/>
              </a:spcBef>
              <a:buFont typeface="Arial" pitchFamily="34" charset="0"/>
              <a:buBlip>
                <a:blip r:embed="rId3"/>
              </a:buBlip>
              <a:defRPr>
                <a:solidFill>
                  <a:srgbClr val="000000"/>
                </a:solidFill>
                <a:latin typeface="Arial" pitchFamily="34" charset="0"/>
              </a:defRPr>
            </a:lvl3pPr>
            <a:lvl4pPr marL="1600200" indent="-228600">
              <a:spcBef>
                <a:spcPct val="20000"/>
              </a:spcBef>
              <a:buFont typeface="Arial" pitchFamily="34" charset="0"/>
              <a:buBlip>
                <a:blip r:embed="rId4"/>
              </a:buBlip>
              <a:defRPr>
                <a:solidFill>
                  <a:srgbClr val="000000"/>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0" fontAlgn="base" hangingPunct="0">
              <a:spcBef>
                <a:spcPct val="0"/>
              </a:spcBef>
              <a:spcAft>
                <a:spcPct val="0"/>
              </a:spcAft>
              <a:buFontTx/>
              <a:buNone/>
            </a:pPr>
            <a:r>
              <a:rPr lang="nl-NL" altLang="nl-NL" sz="2000">
                <a:latin typeface="Verdana" pitchFamily="34" charset="0"/>
                <a:cs typeface="Arial" pitchFamily="34" charset="0"/>
              </a:rPr>
              <a:t>overbrengen of vernietigen </a:t>
            </a:r>
          </a:p>
        </p:txBody>
      </p:sp>
      <p:cxnSp>
        <p:nvCxnSpPr>
          <p:cNvPr id="42" name="Straight Arrow Connector 17">
            <a:extLst>
              <a:ext uri="{FF2B5EF4-FFF2-40B4-BE49-F238E27FC236}"/>
            </a:extLst>
          </p:cNvPr>
          <p:cNvCxnSpPr/>
          <p:nvPr/>
        </p:nvCxnSpPr>
        <p:spPr>
          <a:xfrm>
            <a:off x="1872227" y="3296721"/>
            <a:ext cx="7937" cy="376237"/>
          </a:xfrm>
          <a:prstGeom prst="straightConnector1">
            <a:avLst/>
          </a:prstGeom>
          <a:noFill/>
          <a:ln w="38100" cap="flat" cmpd="sng" algn="ctr">
            <a:solidFill>
              <a:srgbClr val="E70022"/>
            </a:solidFill>
            <a:prstDash val="solid"/>
            <a:tailEnd type="triangle"/>
          </a:ln>
          <a:effectLst>
            <a:outerShdw blurRad="40000" dist="23000" dir="5400000" rotWithShape="0">
              <a:srgbClr val="000000">
                <a:alpha val="35000"/>
              </a:srgbClr>
            </a:outerShdw>
          </a:effectLst>
        </p:spPr>
      </p:cxnSp>
      <p:sp>
        <p:nvSpPr>
          <p:cNvPr id="43" name="TextBox 18"/>
          <p:cNvSpPr txBox="1">
            <a:spLocks noChangeArrowheads="1"/>
          </p:cNvSpPr>
          <p:nvPr/>
        </p:nvSpPr>
        <p:spPr bwMode="auto">
          <a:xfrm>
            <a:off x="1749989" y="2649021"/>
            <a:ext cx="197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defRPr>
                <a:solidFill>
                  <a:srgbClr val="000000"/>
                </a:solidFill>
                <a:latin typeface="Arial" pitchFamily="34" charset="0"/>
              </a:defRPr>
            </a:lvl1pPr>
            <a:lvl2pPr marL="742950" indent="-285750">
              <a:spcBef>
                <a:spcPct val="20000"/>
              </a:spcBef>
              <a:buFont typeface="Arial" pitchFamily="34" charset="0"/>
              <a:buBlip>
                <a:blip r:embed="rId2"/>
              </a:buBlip>
              <a:defRPr>
                <a:solidFill>
                  <a:srgbClr val="000000"/>
                </a:solidFill>
                <a:latin typeface="Arial" pitchFamily="34" charset="0"/>
              </a:defRPr>
            </a:lvl2pPr>
            <a:lvl3pPr marL="1143000" indent="-228600">
              <a:spcBef>
                <a:spcPct val="20000"/>
              </a:spcBef>
              <a:buFont typeface="Arial" pitchFamily="34" charset="0"/>
              <a:buBlip>
                <a:blip r:embed="rId3"/>
              </a:buBlip>
              <a:defRPr>
                <a:solidFill>
                  <a:srgbClr val="000000"/>
                </a:solidFill>
                <a:latin typeface="Arial" pitchFamily="34" charset="0"/>
              </a:defRPr>
            </a:lvl3pPr>
            <a:lvl4pPr marL="1600200" indent="-228600">
              <a:spcBef>
                <a:spcPct val="20000"/>
              </a:spcBef>
              <a:buFont typeface="Arial" pitchFamily="34" charset="0"/>
              <a:buBlip>
                <a:blip r:embed="rId4"/>
              </a:buBlip>
              <a:defRPr>
                <a:solidFill>
                  <a:srgbClr val="000000"/>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0" fontAlgn="base" hangingPunct="0">
              <a:spcBef>
                <a:spcPct val="0"/>
              </a:spcBef>
              <a:spcAft>
                <a:spcPct val="0"/>
              </a:spcAft>
              <a:buFontTx/>
              <a:buNone/>
            </a:pPr>
            <a:r>
              <a:rPr lang="nl-NL" altLang="nl-NL" sz="2000">
                <a:latin typeface="Verdana" pitchFamily="34" charset="0"/>
                <a:cs typeface="Arial" pitchFamily="34" charset="0"/>
              </a:rPr>
              <a:t>creatie of ontvangst</a:t>
            </a:r>
          </a:p>
        </p:txBody>
      </p:sp>
      <p:sp>
        <p:nvSpPr>
          <p:cNvPr id="44" name="Rechthoek 43">
            <a:extLst>
              <a:ext uri="{FF2B5EF4-FFF2-40B4-BE49-F238E27FC236}"/>
            </a:extLst>
          </p:cNvPr>
          <p:cNvSpPr/>
          <p:nvPr/>
        </p:nvSpPr>
        <p:spPr>
          <a:xfrm rot="20219313">
            <a:off x="1905564" y="3928546"/>
            <a:ext cx="1836738" cy="371475"/>
          </a:xfrm>
          <a:prstGeom prst="rect">
            <a:avLst/>
          </a:prstGeom>
          <a:solidFill>
            <a:srgbClr val="3EF030"/>
          </a:solidFill>
          <a:ln w="9525" cap="flat" cmpd="sng" algn="ctr">
            <a:solidFill>
              <a:srgbClr val="E70022">
                <a:shade val="95000"/>
                <a:satMod val="105000"/>
              </a:srgbClr>
            </a:solidFill>
            <a:prstDash val="solid"/>
          </a:ln>
          <a:effectLst>
            <a:outerShdw blurRad="40000" dist="20000" dir="5400000" rotWithShape="0">
              <a:srgbClr val="000000">
                <a:alpha val="38000"/>
              </a:srgbClr>
            </a:outerShdw>
          </a:effectLst>
        </p:spPr>
        <p:txBody>
          <a:bodyPr lIns="0" r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sz="2400" b="0" i="0" u="none" strike="noStrike" kern="0" cap="none" spc="0" normalizeH="0" baseline="0" noProof="0" dirty="0">
                <a:ln>
                  <a:noFill/>
                </a:ln>
                <a:solidFill>
                  <a:srgbClr val="000000"/>
                </a:solidFill>
                <a:effectLst/>
                <a:uLnTx/>
                <a:uFillTx/>
                <a:latin typeface="+mn-lt"/>
                <a:ea typeface="+mn-ea"/>
                <a:cs typeface="+mn-cs"/>
              </a:rPr>
              <a:t>X, Y, Z</a:t>
            </a:r>
          </a:p>
        </p:txBody>
      </p:sp>
      <p:sp>
        <p:nvSpPr>
          <p:cNvPr id="45" name="Rechthoek 44">
            <a:extLst>
              <a:ext uri="{FF2B5EF4-FFF2-40B4-BE49-F238E27FC236}"/>
            </a:extLst>
          </p:cNvPr>
          <p:cNvSpPr/>
          <p:nvPr/>
        </p:nvSpPr>
        <p:spPr>
          <a:xfrm rot="20219313">
            <a:off x="4004239" y="3928546"/>
            <a:ext cx="1836738" cy="371475"/>
          </a:xfrm>
          <a:prstGeom prst="rect">
            <a:avLst/>
          </a:prstGeom>
          <a:solidFill>
            <a:srgbClr val="3EF030"/>
          </a:solidFill>
          <a:ln w="9525" cap="flat" cmpd="sng" algn="ctr">
            <a:solidFill>
              <a:srgbClr val="E70022">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sz="2400" b="0" i="0" u="none" strike="noStrike" kern="0" cap="none" spc="0" normalizeH="0" baseline="0" noProof="0" dirty="0">
                <a:ln>
                  <a:noFill/>
                </a:ln>
                <a:solidFill>
                  <a:srgbClr val="000000"/>
                </a:solidFill>
                <a:effectLst/>
                <a:uLnTx/>
                <a:uFillTx/>
                <a:latin typeface="+mn-lt"/>
                <a:ea typeface="+mn-ea"/>
                <a:cs typeface="+mn-cs"/>
              </a:rPr>
              <a:t>DMS</a:t>
            </a:r>
          </a:p>
        </p:txBody>
      </p:sp>
      <p:sp>
        <p:nvSpPr>
          <p:cNvPr id="46" name="Rechthoek 45">
            <a:extLst>
              <a:ext uri="{FF2B5EF4-FFF2-40B4-BE49-F238E27FC236}"/>
            </a:extLst>
          </p:cNvPr>
          <p:cNvSpPr/>
          <p:nvPr/>
        </p:nvSpPr>
        <p:spPr>
          <a:xfrm rot="20219313">
            <a:off x="6077514" y="3928546"/>
            <a:ext cx="1836738" cy="371475"/>
          </a:xfrm>
          <a:prstGeom prst="rect">
            <a:avLst/>
          </a:prstGeom>
          <a:solidFill>
            <a:srgbClr val="3EF030"/>
          </a:solidFill>
          <a:ln w="9525" cap="flat" cmpd="sng" algn="ctr">
            <a:solidFill>
              <a:srgbClr val="E70022">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sz="2400" b="0" i="0" u="none" strike="noStrike" kern="0" cap="none" spc="0" normalizeH="0" baseline="0" noProof="0" dirty="0">
                <a:ln>
                  <a:noFill/>
                </a:ln>
                <a:solidFill>
                  <a:srgbClr val="000000"/>
                </a:solidFill>
                <a:effectLst/>
                <a:uLnTx/>
                <a:uFillTx/>
                <a:latin typeface="+mn-lt"/>
                <a:ea typeface="+mn-ea"/>
                <a:cs typeface="+mn-cs"/>
              </a:rPr>
              <a:t>RMA</a:t>
            </a:r>
          </a:p>
        </p:txBody>
      </p:sp>
      <p:sp>
        <p:nvSpPr>
          <p:cNvPr id="47" name="Rechthoek 46">
            <a:extLst>
              <a:ext uri="{FF2B5EF4-FFF2-40B4-BE49-F238E27FC236}"/>
            </a:extLst>
          </p:cNvPr>
          <p:cNvSpPr/>
          <p:nvPr/>
        </p:nvSpPr>
        <p:spPr>
          <a:xfrm rot="20219313">
            <a:off x="8336527" y="3928546"/>
            <a:ext cx="1836737" cy="371475"/>
          </a:xfrm>
          <a:prstGeom prst="rect">
            <a:avLst/>
          </a:prstGeom>
          <a:solidFill>
            <a:srgbClr val="3EF030"/>
          </a:solidFill>
          <a:ln w="9525" cap="flat" cmpd="sng" algn="ctr">
            <a:solidFill>
              <a:srgbClr val="E70022">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sz="2400" b="0" i="0" u="none" strike="noStrike" kern="0" cap="none" spc="0" normalizeH="0" baseline="0" noProof="0" dirty="0">
                <a:ln>
                  <a:noFill/>
                </a:ln>
                <a:solidFill>
                  <a:srgbClr val="000000"/>
                </a:solidFill>
                <a:effectLst/>
                <a:uLnTx/>
                <a:uFillTx/>
                <a:latin typeface="+mn-lt"/>
                <a:ea typeface="+mn-ea"/>
                <a:cs typeface="+mn-cs"/>
              </a:rPr>
              <a:t>e-Depot</a:t>
            </a:r>
          </a:p>
        </p:txBody>
      </p:sp>
      <p:cxnSp>
        <p:nvCxnSpPr>
          <p:cNvPr id="48" name="Straight Arrow Connector 26">
            <a:extLst>
              <a:ext uri="{FF2B5EF4-FFF2-40B4-BE49-F238E27FC236}"/>
            </a:extLst>
          </p:cNvPr>
          <p:cNvCxnSpPr/>
          <p:nvPr/>
        </p:nvCxnSpPr>
        <p:spPr>
          <a:xfrm>
            <a:off x="3966139" y="3295133"/>
            <a:ext cx="7938" cy="376238"/>
          </a:xfrm>
          <a:prstGeom prst="straightConnector1">
            <a:avLst/>
          </a:prstGeom>
          <a:noFill/>
          <a:ln w="38100" cap="flat" cmpd="sng" algn="ctr">
            <a:solidFill>
              <a:srgbClr val="E70022"/>
            </a:solidFill>
            <a:prstDash val="solid"/>
            <a:tailEnd type="triangle"/>
          </a:ln>
          <a:effectLst>
            <a:outerShdw blurRad="40000" dist="23000" dir="5400000" rotWithShape="0">
              <a:srgbClr val="000000">
                <a:alpha val="35000"/>
              </a:srgbClr>
            </a:outerShdw>
          </a:effectLst>
        </p:spPr>
      </p:cxnSp>
      <p:sp>
        <p:nvSpPr>
          <p:cNvPr id="49" name="TextBox 18"/>
          <p:cNvSpPr txBox="1">
            <a:spLocks noChangeArrowheads="1"/>
          </p:cNvSpPr>
          <p:nvPr/>
        </p:nvSpPr>
        <p:spPr bwMode="auto">
          <a:xfrm>
            <a:off x="3842314" y="2653783"/>
            <a:ext cx="1409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defRPr>
                <a:solidFill>
                  <a:srgbClr val="000000"/>
                </a:solidFill>
                <a:latin typeface="Arial" pitchFamily="34" charset="0"/>
              </a:defRPr>
            </a:lvl1pPr>
            <a:lvl2pPr marL="742950" indent="-285750">
              <a:spcBef>
                <a:spcPct val="20000"/>
              </a:spcBef>
              <a:buFont typeface="Arial" pitchFamily="34" charset="0"/>
              <a:buBlip>
                <a:blip r:embed="rId2"/>
              </a:buBlip>
              <a:defRPr>
                <a:solidFill>
                  <a:srgbClr val="000000"/>
                </a:solidFill>
                <a:latin typeface="Arial" pitchFamily="34" charset="0"/>
              </a:defRPr>
            </a:lvl2pPr>
            <a:lvl3pPr marL="1143000" indent="-228600">
              <a:spcBef>
                <a:spcPct val="20000"/>
              </a:spcBef>
              <a:buFont typeface="Arial" pitchFamily="34" charset="0"/>
              <a:buBlip>
                <a:blip r:embed="rId3"/>
              </a:buBlip>
              <a:defRPr>
                <a:solidFill>
                  <a:srgbClr val="000000"/>
                </a:solidFill>
                <a:latin typeface="Arial" pitchFamily="34" charset="0"/>
              </a:defRPr>
            </a:lvl3pPr>
            <a:lvl4pPr marL="1600200" indent="-228600">
              <a:spcBef>
                <a:spcPct val="20000"/>
              </a:spcBef>
              <a:buFont typeface="Arial" pitchFamily="34" charset="0"/>
              <a:buBlip>
                <a:blip r:embed="rId4"/>
              </a:buBlip>
              <a:defRPr>
                <a:solidFill>
                  <a:srgbClr val="000000"/>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0" fontAlgn="base" hangingPunct="0">
              <a:spcBef>
                <a:spcPct val="0"/>
              </a:spcBef>
              <a:spcAft>
                <a:spcPct val="0"/>
              </a:spcAft>
              <a:buFontTx/>
              <a:buNone/>
            </a:pPr>
            <a:r>
              <a:rPr lang="nl-NL" altLang="nl-NL" sz="2000">
                <a:latin typeface="Verdana" pitchFamily="34" charset="0"/>
                <a:cs typeface="Arial" pitchFamily="34" charset="0"/>
              </a:rPr>
              <a:t>opname in dossier</a:t>
            </a:r>
          </a:p>
        </p:txBody>
      </p:sp>
    </p:spTree>
    <p:extLst>
      <p:ext uri="{BB962C8B-B14F-4D97-AF65-F5344CB8AC3E}">
        <p14:creationId xmlns:p14="http://schemas.microsoft.com/office/powerpoint/2010/main" val="34436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44" grpId="0" animBg="1"/>
      <p:bldP spid="45" grpId="0" animBg="1"/>
      <p:bldP spid="46"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Life </a:t>
            </a:r>
            <a:r>
              <a:rPr lang="nl-NL" dirty="0" err="1"/>
              <a:t>cycle</a:t>
            </a:r>
            <a:r>
              <a:rPr lang="nl-NL" dirty="0"/>
              <a:t> </a:t>
            </a:r>
            <a:r>
              <a:rPr lang="nl-NL" dirty="0" smtClean="0"/>
              <a:t>model onder druk</a:t>
            </a:r>
            <a:endParaRPr lang="nl-NL" dirty="0"/>
          </a:p>
        </p:txBody>
      </p:sp>
      <p:sp>
        <p:nvSpPr>
          <p:cNvPr id="22" name="Rechthoek 21">
            <a:extLst>
              <a:ext uri="{FF2B5EF4-FFF2-40B4-BE49-F238E27FC236}"/>
            </a:extLst>
          </p:cNvPr>
          <p:cNvSpPr/>
          <p:nvPr/>
        </p:nvSpPr>
        <p:spPr>
          <a:xfrm>
            <a:off x="1561699" y="3644368"/>
            <a:ext cx="2125662" cy="742950"/>
          </a:xfrm>
          <a:prstGeom prst="rect">
            <a:avLst/>
          </a:prstGeom>
          <a:solidFill>
            <a:srgbClr val="FFC7CF"/>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wrap="none" lIns="0" rIns="0" anchor="ctr"/>
          <a:lstStyle/>
          <a:p>
            <a:pPr marL="0" marR="0" lvl="0" indent="0" defTabSz="914400" eaLnBrk="1" fontAlgn="base" latinLnBrk="0" hangingPunct="1">
              <a:lnSpc>
                <a:spcPct val="100000"/>
              </a:lnSpc>
              <a:spcBef>
                <a:spcPct val="0"/>
              </a:spcBef>
              <a:spcAft>
                <a:spcPct val="0"/>
              </a:spcAft>
              <a:buClrTx/>
              <a:buSzTx/>
              <a:buFontTx/>
              <a:buNone/>
              <a:tabLst/>
              <a:defRPr/>
            </a:pPr>
            <a:r>
              <a:rPr lang="nl-NL" sz="2400" kern="0" dirty="0">
                <a:solidFill>
                  <a:srgbClr val="000000"/>
                </a:solidFill>
              </a:rPr>
              <a:t> </a:t>
            </a:r>
            <a:r>
              <a:rPr lang="nl-NL" sz="2400" kern="0" dirty="0" smtClean="0">
                <a:solidFill>
                  <a:srgbClr val="000000"/>
                </a:solidFill>
              </a:rPr>
              <a:t> </a:t>
            </a:r>
            <a:r>
              <a:rPr kumimoji="0" lang="nl-NL" sz="2400" b="0" i="0" u="none" strike="noStrike" kern="0" cap="none" spc="0" normalizeH="0" baseline="0" noProof="0" dirty="0" smtClean="0">
                <a:ln>
                  <a:noFill/>
                </a:ln>
                <a:solidFill>
                  <a:srgbClr val="000000"/>
                </a:solidFill>
                <a:effectLst/>
                <a:uLnTx/>
                <a:uFillTx/>
                <a:latin typeface="+mn-lt"/>
                <a:ea typeface="+mn-ea"/>
                <a:cs typeface="+mn-cs"/>
              </a:rPr>
              <a:t>werksysteem</a:t>
            </a:r>
            <a:endParaRPr kumimoji="0" lang="nl-NL" sz="2400" b="0" i="0" u="none" strike="noStrike" kern="0" cap="none" spc="0" normalizeH="0" baseline="0" noProof="0" dirty="0">
              <a:ln>
                <a:noFill/>
              </a:ln>
              <a:solidFill>
                <a:srgbClr val="000000"/>
              </a:solidFill>
              <a:effectLst/>
              <a:uLnTx/>
              <a:uFillTx/>
              <a:latin typeface="+mn-lt"/>
              <a:ea typeface="+mn-ea"/>
              <a:cs typeface="+mn-cs"/>
            </a:endParaRPr>
          </a:p>
        </p:txBody>
      </p:sp>
      <p:sp>
        <p:nvSpPr>
          <p:cNvPr id="23" name="Rechthoek 22">
            <a:extLst>
              <a:ext uri="{FF2B5EF4-FFF2-40B4-BE49-F238E27FC236}"/>
            </a:extLst>
          </p:cNvPr>
          <p:cNvSpPr/>
          <p:nvPr/>
        </p:nvSpPr>
        <p:spPr>
          <a:xfrm>
            <a:off x="3695298" y="5522380"/>
            <a:ext cx="6602412" cy="755650"/>
          </a:xfrm>
          <a:prstGeom prst="rect">
            <a:avLst/>
          </a:prstGeom>
          <a:solidFill>
            <a:srgbClr val="FFC7CF"/>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wrap="none" lIns="0" rIns="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nl-NL" sz="2400" b="0" i="0" u="none" strike="noStrike" kern="0" cap="none" spc="0" normalizeH="0" baseline="0" noProof="0" dirty="0" smtClean="0">
                <a:ln>
                  <a:noFill/>
                </a:ln>
                <a:solidFill>
                  <a:srgbClr val="000000"/>
                </a:solidFill>
                <a:effectLst/>
                <a:uLnTx/>
                <a:uFillTx/>
                <a:latin typeface="+mn-lt"/>
                <a:ea typeface="+mn-ea"/>
                <a:cs typeface="+mn-cs"/>
              </a:rPr>
              <a:t>archiveringssysteem  </a:t>
            </a:r>
            <a:endParaRPr kumimoji="0" lang="nl-NL" sz="2400" b="0" i="0" u="none" strike="noStrike" kern="0" cap="none" spc="0" normalizeH="0" baseline="0" noProof="0" dirty="0">
              <a:ln>
                <a:noFill/>
              </a:ln>
              <a:solidFill>
                <a:srgbClr val="000000"/>
              </a:solidFill>
              <a:effectLst/>
              <a:uLnTx/>
              <a:uFillTx/>
              <a:latin typeface="+mn-lt"/>
              <a:ea typeface="+mn-ea"/>
              <a:cs typeface="+mn-cs"/>
            </a:endParaRPr>
          </a:p>
        </p:txBody>
      </p:sp>
      <p:cxnSp>
        <p:nvCxnSpPr>
          <p:cNvPr id="24" name="Rechte verbindingslijn met pijl 23">
            <a:extLst>
              <a:ext uri="{FF2B5EF4-FFF2-40B4-BE49-F238E27FC236}"/>
            </a:extLst>
          </p:cNvPr>
          <p:cNvCxnSpPr/>
          <p:nvPr/>
        </p:nvCxnSpPr>
        <p:spPr>
          <a:xfrm>
            <a:off x="4589060" y="4406368"/>
            <a:ext cx="0" cy="1116012"/>
          </a:xfrm>
          <a:prstGeom prst="straightConnector1">
            <a:avLst/>
          </a:prstGeom>
          <a:noFill/>
          <a:ln w="38100" cap="flat" cmpd="sng" algn="ctr">
            <a:solidFill>
              <a:srgbClr val="000000"/>
            </a:solidFill>
            <a:prstDash val="sysDot"/>
            <a:tailEnd type="arrow"/>
          </a:ln>
          <a:effectLst>
            <a:outerShdw blurRad="40000" dist="23000" dir="5400000" rotWithShape="0">
              <a:srgbClr val="000000">
                <a:alpha val="35000"/>
              </a:srgbClr>
            </a:outerShdw>
          </a:effectLst>
        </p:spPr>
      </p:cxnSp>
      <p:cxnSp>
        <p:nvCxnSpPr>
          <p:cNvPr id="25" name="Rechte verbindingslijn met pijl 24">
            <a:extLst>
              <a:ext uri="{FF2B5EF4-FFF2-40B4-BE49-F238E27FC236}"/>
            </a:extLst>
          </p:cNvPr>
          <p:cNvCxnSpPr/>
          <p:nvPr/>
        </p:nvCxnSpPr>
        <p:spPr>
          <a:xfrm>
            <a:off x="5358998" y="4406368"/>
            <a:ext cx="0" cy="1116012"/>
          </a:xfrm>
          <a:prstGeom prst="straightConnector1">
            <a:avLst/>
          </a:prstGeom>
          <a:noFill/>
          <a:ln w="38100" cap="flat" cmpd="sng" algn="ctr">
            <a:solidFill>
              <a:srgbClr val="000000"/>
            </a:solidFill>
            <a:prstDash val="sysDot"/>
            <a:tailEnd type="arrow"/>
          </a:ln>
          <a:effectLst>
            <a:outerShdw blurRad="40000" dist="23000" dir="5400000" rotWithShape="0">
              <a:srgbClr val="000000">
                <a:alpha val="35000"/>
              </a:srgbClr>
            </a:outerShdw>
          </a:effectLst>
        </p:spPr>
      </p:cxnSp>
      <p:cxnSp>
        <p:nvCxnSpPr>
          <p:cNvPr id="26" name="Rechte verbindingslijn met pijl 25">
            <a:extLst>
              <a:ext uri="{FF2B5EF4-FFF2-40B4-BE49-F238E27FC236}"/>
            </a:extLst>
          </p:cNvPr>
          <p:cNvCxnSpPr/>
          <p:nvPr/>
        </p:nvCxnSpPr>
        <p:spPr>
          <a:xfrm>
            <a:off x="6092423" y="4406368"/>
            <a:ext cx="6350" cy="1116012"/>
          </a:xfrm>
          <a:prstGeom prst="straightConnector1">
            <a:avLst/>
          </a:prstGeom>
          <a:noFill/>
          <a:ln w="38100" cap="flat" cmpd="sng" algn="ctr">
            <a:solidFill>
              <a:srgbClr val="000000"/>
            </a:solidFill>
            <a:prstDash val="sysDot"/>
            <a:tailEnd type="arrow"/>
          </a:ln>
          <a:effectLst>
            <a:outerShdw blurRad="40000" dist="23000" dir="5400000" rotWithShape="0">
              <a:srgbClr val="000000">
                <a:alpha val="35000"/>
              </a:srgbClr>
            </a:outerShdw>
          </a:effectLst>
        </p:spPr>
      </p:cxnSp>
      <p:cxnSp>
        <p:nvCxnSpPr>
          <p:cNvPr id="27" name="Rechte verbindingslijn met pijl 19">
            <a:extLst>
              <a:ext uri="{FF2B5EF4-FFF2-40B4-BE49-F238E27FC236}"/>
            </a:extLst>
          </p:cNvPr>
          <p:cNvCxnSpPr/>
          <p:nvPr/>
        </p:nvCxnSpPr>
        <p:spPr>
          <a:xfrm>
            <a:off x="3141555" y="4419068"/>
            <a:ext cx="0" cy="1116012"/>
          </a:xfrm>
          <a:prstGeom prst="straightConnector1">
            <a:avLst/>
          </a:prstGeom>
          <a:noFill/>
          <a:ln w="38100" cap="flat" cmpd="sng" algn="ctr">
            <a:solidFill>
              <a:srgbClr val="000000"/>
            </a:solidFill>
            <a:prstDash val="sysDot"/>
            <a:tailEnd type="arrow"/>
          </a:ln>
          <a:effectLst>
            <a:outerShdw blurRad="40000" dist="23000" dir="5400000" rotWithShape="0">
              <a:srgbClr val="000000">
                <a:alpha val="35000"/>
              </a:srgbClr>
            </a:outerShdw>
          </a:effectLst>
        </p:spPr>
      </p:cxnSp>
      <p:cxnSp>
        <p:nvCxnSpPr>
          <p:cNvPr id="28" name="Rechte verbindingslijn met pijl 19">
            <a:extLst>
              <a:ext uri="{FF2B5EF4-FFF2-40B4-BE49-F238E27FC236}"/>
            </a:extLst>
          </p:cNvPr>
          <p:cNvCxnSpPr/>
          <p:nvPr/>
        </p:nvCxnSpPr>
        <p:spPr>
          <a:xfrm>
            <a:off x="3692520" y="4387318"/>
            <a:ext cx="0" cy="1135062"/>
          </a:xfrm>
          <a:prstGeom prst="straightConnector1">
            <a:avLst/>
          </a:prstGeom>
          <a:noFill/>
          <a:ln w="38100" cap="flat" cmpd="sng" algn="ctr">
            <a:solidFill>
              <a:srgbClr val="000000"/>
            </a:solidFill>
            <a:prstDash val="sysDot"/>
            <a:tailEnd type="arrow"/>
          </a:ln>
          <a:effectLst>
            <a:outerShdw blurRad="40000" dist="23000" dir="5400000" rotWithShape="0">
              <a:srgbClr val="000000">
                <a:alpha val="35000"/>
              </a:srgbClr>
            </a:outerShdw>
          </a:effectLst>
        </p:spPr>
      </p:cxnSp>
      <p:sp>
        <p:nvSpPr>
          <p:cNvPr id="31" name="Liggende oorkonde 30">
            <a:extLst>
              <a:ext uri="{FF2B5EF4-FFF2-40B4-BE49-F238E27FC236}"/>
            </a:extLst>
          </p:cNvPr>
          <p:cNvSpPr/>
          <p:nvPr/>
        </p:nvSpPr>
        <p:spPr>
          <a:xfrm>
            <a:off x="1276709" y="4419068"/>
            <a:ext cx="9402800" cy="937936"/>
          </a:xfrm>
          <a:prstGeom prst="horizontalScroll">
            <a:avLst>
              <a:gd name="adj" fmla="val 25000"/>
            </a:avLst>
          </a:prstGeom>
          <a:solidFill>
            <a:srgbClr val="FFC000"/>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sz="2800" b="0" i="0" u="none" strike="noStrike" kern="0" cap="none" spc="0" normalizeH="0" baseline="0" noProof="0" dirty="0" smtClean="0">
                <a:ln>
                  <a:noFill/>
                </a:ln>
                <a:solidFill>
                  <a:srgbClr val="000000"/>
                </a:solidFill>
                <a:effectLst/>
                <a:uLnTx/>
                <a:uFillTx/>
                <a:latin typeface="+mn-lt"/>
                <a:ea typeface="+mn-ea"/>
                <a:cs typeface="+mn-cs"/>
              </a:rPr>
              <a:t>verplaatsingen</a:t>
            </a:r>
            <a:r>
              <a:rPr kumimoji="0" lang="nl-NL" sz="2800" b="0" i="0" u="none" strike="noStrike" kern="0" cap="none" spc="0" normalizeH="0" noProof="0" dirty="0" smtClean="0">
                <a:ln>
                  <a:noFill/>
                </a:ln>
                <a:solidFill>
                  <a:srgbClr val="000000"/>
                </a:solidFill>
                <a:effectLst/>
                <a:uLnTx/>
                <a:uFillTx/>
                <a:latin typeface="+mn-lt"/>
                <a:ea typeface="+mn-ea"/>
                <a:cs typeface="+mn-cs"/>
              </a:rPr>
              <a:t> </a:t>
            </a:r>
            <a:r>
              <a:rPr kumimoji="0" lang="nl-NL" sz="2800" b="0" i="0" u="none" strike="noStrike" kern="0" cap="none" spc="0" normalizeH="0" baseline="0" noProof="0" dirty="0" smtClean="0">
                <a:ln>
                  <a:noFill/>
                </a:ln>
                <a:solidFill>
                  <a:srgbClr val="000000"/>
                </a:solidFill>
                <a:effectLst/>
                <a:uLnTx/>
                <a:uFillTx/>
                <a:latin typeface="+mn-lt"/>
                <a:ea typeface="+mn-ea"/>
                <a:cs typeface="+mn-cs"/>
              </a:rPr>
              <a:t>zijn kwetsbaar, duur en</a:t>
            </a:r>
            <a:r>
              <a:rPr kumimoji="0" lang="nl-NL" sz="2800" b="0" i="0" u="none" strike="noStrike" kern="0" cap="none" spc="0" normalizeH="0" noProof="0" dirty="0" smtClean="0">
                <a:ln>
                  <a:noFill/>
                </a:ln>
                <a:solidFill>
                  <a:srgbClr val="000000"/>
                </a:solidFill>
                <a:effectLst/>
                <a:uLnTx/>
                <a:uFillTx/>
                <a:latin typeface="+mn-lt"/>
                <a:ea typeface="+mn-ea"/>
                <a:cs typeface="+mn-cs"/>
              </a:rPr>
              <a:t> vaak niet nodig</a:t>
            </a:r>
            <a:endParaRPr kumimoji="0" lang="nl-NL" sz="2800" b="0" i="0" u="none" strike="noStrike" kern="0" cap="none" spc="0" normalizeH="0" baseline="0" noProof="0" dirty="0">
              <a:ln>
                <a:noFill/>
              </a:ln>
              <a:solidFill>
                <a:srgbClr val="000000"/>
              </a:solidFill>
              <a:effectLst/>
              <a:uLnTx/>
              <a:uFillTx/>
              <a:latin typeface="+mn-lt"/>
              <a:ea typeface="+mn-ea"/>
              <a:cs typeface="+mn-cs"/>
            </a:endParaRPr>
          </a:p>
        </p:txBody>
      </p:sp>
      <p:cxnSp>
        <p:nvCxnSpPr>
          <p:cNvPr id="32" name="Straight Arrow Connector 28">
            <a:extLst>
              <a:ext uri="{FF2B5EF4-FFF2-40B4-BE49-F238E27FC236}"/>
            </a:extLst>
          </p:cNvPr>
          <p:cNvCxnSpPr/>
          <p:nvPr/>
        </p:nvCxnSpPr>
        <p:spPr>
          <a:xfrm>
            <a:off x="5744760" y="3157005"/>
            <a:ext cx="7938" cy="376238"/>
          </a:xfrm>
          <a:prstGeom prst="straightConnector1">
            <a:avLst/>
          </a:prstGeom>
          <a:noFill/>
          <a:ln w="38100" cap="flat" cmpd="sng" algn="ctr">
            <a:solidFill>
              <a:srgbClr val="E70022"/>
            </a:solidFill>
            <a:prstDash val="solid"/>
            <a:tailEnd type="triangle"/>
          </a:ln>
          <a:effectLst>
            <a:outerShdw blurRad="40000" dist="23000" dir="5400000" rotWithShape="0">
              <a:srgbClr val="000000">
                <a:alpha val="35000"/>
              </a:srgbClr>
            </a:outerShdw>
          </a:effectLst>
        </p:spPr>
      </p:cxnSp>
      <p:sp>
        <p:nvSpPr>
          <p:cNvPr id="33" name="TextBox 18"/>
          <p:cNvSpPr txBox="1">
            <a:spLocks noChangeArrowheads="1"/>
          </p:cNvSpPr>
          <p:nvPr/>
        </p:nvSpPr>
        <p:spPr bwMode="auto">
          <a:xfrm>
            <a:off x="5620935" y="2515655"/>
            <a:ext cx="1409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defRPr>
                <a:solidFill>
                  <a:srgbClr val="000000"/>
                </a:solidFill>
                <a:latin typeface="Arial" pitchFamily="34" charset="0"/>
              </a:defRPr>
            </a:lvl1pPr>
            <a:lvl2pPr marL="742950" indent="-285750">
              <a:spcBef>
                <a:spcPct val="20000"/>
              </a:spcBef>
              <a:buFont typeface="Arial" pitchFamily="34" charset="0"/>
              <a:buBlip>
                <a:blip r:embed="rId2"/>
              </a:buBlip>
              <a:defRPr>
                <a:solidFill>
                  <a:srgbClr val="000000"/>
                </a:solidFill>
                <a:latin typeface="Arial" pitchFamily="34" charset="0"/>
              </a:defRPr>
            </a:lvl2pPr>
            <a:lvl3pPr marL="1143000" indent="-228600">
              <a:spcBef>
                <a:spcPct val="20000"/>
              </a:spcBef>
              <a:buFont typeface="Arial" pitchFamily="34" charset="0"/>
              <a:buBlip>
                <a:blip r:embed="rId3"/>
              </a:buBlip>
              <a:defRPr>
                <a:solidFill>
                  <a:srgbClr val="000000"/>
                </a:solidFill>
                <a:latin typeface="Arial" pitchFamily="34" charset="0"/>
              </a:defRPr>
            </a:lvl3pPr>
            <a:lvl4pPr marL="1600200" indent="-228600">
              <a:spcBef>
                <a:spcPct val="20000"/>
              </a:spcBef>
              <a:buFont typeface="Arial" pitchFamily="34" charset="0"/>
              <a:buBlip>
                <a:blip r:embed="rId4"/>
              </a:buBlip>
              <a:defRPr>
                <a:solidFill>
                  <a:srgbClr val="000000"/>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0" fontAlgn="base" hangingPunct="0">
              <a:spcBef>
                <a:spcPct val="0"/>
              </a:spcBef>
              <a:spcAft>
                <a:spcPct val="0"/>
              </a:spcAft>
              <a:buFontTx/>
              <a:buNone/>
            </a:pPr>
            <a:r>
              <a:rPr lang="nl-NL" altLang="nl-NL" sz="2000">
                <a:latin typeface="Verdana" pitchFamily="34" charset="0"/>
                <a:cs typeface="Arial" pitchFamily="34" charset="0"/>
              </a:rPr>
              <a:t>afsluiten dossier</a:t>
            </a:r>
          </a:p>
        </p:txBody>
      </p:sp>
      <p:cxnSp>
        <p:nvCxnSpPr>
          <p:cNvPr id="34" name="Straight Arrow Connector 30">
            <a:extLst>
              <a:ext uri="{FF2B5EF4-FFF2-40B4-BE49-F238E27FC236}"/>
            </a:extLst>
          </p:cNvPr>
          <p:cNvCxnSpPr/>
          <p:nvPr/>
        </p:nvCxnSpPr>
        <p:spPr>
          <a:xfrm>
            <a:off x="7810098" y="3163355"/>
            <a:ext cx="7937" cy="376238"/>
          </a:xfrm>
          <a:prstGeom prst="straightConnector1">
            <a:avLst/>
          </a:prstGeom>
          <a:noFill/>
          <a:ln w="38100" cap="flat" cmpd="sng" algn="ctr">
            <a:solidFill>
              <a:srgbClr val="E70022"/>
            </a:solidFill>
            <a:prstDash val="solid"/>
            <a:tailEnd type="triangle"/>
          </a:ln>
          <a:effectLst>
            <a:outerShdw blurRad="40000" dist="23000" dir="5400000" rotWithShape="0">
              <a:srgbClr val="000000">
                <a:alpha val="35000"/>
              </a:srgbClr>
            </a:outerShdw>
          </a:effectLst>
        </p:spPr>
      </p:cxnSp>
      <p:sp>
        <p:nvSpPr>
          <p:cNvPr id="35" name="TextBox 28"/>
          <p:cNvSpPr txBox="1">
            <a:spLocks noChangeArrowheads="1"/>
          </p:cNvSpPr>
          <p:nvPr/>
        </p:nvSpPr>
        <p:spPr bwMode="auto">
          <a:xfrm>
            <a:off x="7694210" y="2517243"/>
            <a:ext cx="2243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defRPr>
                <a:solidFill>
                  <a:srgbClr val="000000"/>
                </a:solidFill>
                <a:latin typeface="Arial" pitchFamily="34" charset="0"/>
              </a:defRPr>
            </a:lvl1pPr>
            <a:lvl2pPr marL="742950" indent="-285750">
              <a:spcBef>
                <a:spcPct val="20000"/>
              </a:spcBef>
              <a:buFont typeface="Arial" pitchFamily="34" charset="0"/>
              <a:buBlip>
                <a:blip r:embed="rId2"/>
              </a:buBlip>
              <a:defRPr>
                <a:solidFill>
                  <a:srgbClr val="000000"/>
                </a:solidFill>
                <a:latin typeface="Arial" pitchFamily="34" charset="0"/>
              </a:defRPr>
            </a:lvl2pPr>
            <a:lvl3pPr marL="1143000" indent="-228600">
              <a:spcBef>
                <a:spcPct val="20000"/>
              </a:spcBef>
              <a:buFont typeface="Arial" pitchFamily="34" charset="0"/>
              <a:buBlip>
                <a:blip r:embed="rId3"/>
              </a:buBlip>
              <a:defRPr>
                <a:solidFill>
                  <a:srgbClr val="000000"/>
                </a:solidFill>
                <a:latin typeface="Arial" pitchFamily="34" charset="0"/>
              </a:defRPr>
            </a:lvl3pPr>
            <a:lvl4pPr marL="1600200" indent="-228600">
              <a:spcBef>
                <a:spcPct val="20000"/>
              </a:spcBef>
              <a:buFont typeface="Arial" pitchFamily="34" charset="0"/>
              <a:buBlip>
                <a:blip r:embed="rId4"/>
              </a:buBlip>
              <a:defRPr>
                <a:solidFill>
                  <a:srgbClr val="000000"/>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0" fontAlgn="base" hangingPunct="0">
              <a:spcBef>
                <a:spcPct val="0"/>
              </a:spcBef>
              <a:spcAft>
                <a:spcPct val="0"/>
              </a:spcAft>
              <a:buFontTx/>
              <a:buNone/>
            </a:pPr>
            <a:r>
              <a:rPr lang="nl-NL" altLang="nl-NL" sz="2000">
                <a:latin typeface="Verdana" pitchFamily="34" charset="0"/>
                <a:cs typeface="Arial" pitchFamily="34" charset="0"/>
              </a:rPr>
              <a:t>overbrengen of vernietigen </a:t>
            </a:r>
          </a:p>
        </p:txBody>
      </p:sp>
      <p:cxnSp>
        <p:nvCxnSpPr>
          <p:cNvPr id="36" name="Straight Arrow Connector 32">
            <a:extLst>
              <a:ext uri="{FF2B5EF4-FFF2-40B4-BE49-F238E27FC236}"/>
            </a:extLst>
          </p:cNvPr>
          <p:cNvCxnSpPr/>
          <p:nvPr/>
        </p:nvCxnSpPr>
        <p:spPr>
          <a:xfrm>
            <a:off x="1593448" y="3163355"/>
            <a:ext cx="7937" cy="376238"/>
          </a:xfrm>
          <a:prstGeom prst="straightConnector1">
            <a:avLst/>
          </a:prstGeom>
          <a:noFill/>
          <a:ln w="38100" cap="flat" cmpd="sng" algn="ctr">
            <a:solidFill>
              <a:srgbClr val="E70022"/>
            </a:solidFill>
            <a:prstDash val="solid"/>
            <a:tailEnd type="triangle"/>
          </a:ln>
          <a:effectLst>
            <a:outerShdw blurRad="40000" dist="23000" dir="5400000" rotWithShape="0">
              <a:srgbClr val="000000">
                <a:alpha val="35000"/>
              </a:srgbClr>
            </a:outerShdw>
          </a:effectLst>
        </p:spPr>
      </p:cxnSp>
      <p:sp>
        <p:nvSpPr>
          <p:cNvPr id="37" name="TextBox 18"/>
          <p:cNvSpPr txBox="1">
            <a:spLocks noChangeArrowheads="1"/>
          </p:cNvSpPr>
          <p:nvPr/>
        </p:nvSpPr>
        <p:spPr bwMode="auto">
          <a:xfrm>
            <a:off x="1471210" y="2517243"/>
            <a:ext cx="197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defRPr>
                <a:solidFill>
                  <a:srgbClr val="000000"/>
                </a:solidFill>
                <a:latin typeface="Arial" pitchFamily="34" charset="0"/>
              </a:defRPr>
            </a:lvl1pPr>
            <a:lvl2pPr marL="742950" indent="-285750">
              <a:spcBef>
                <a:spcPct val="20000"/>
              </a:spcBef>
              <a:buFont typeface="Arial" pitchFamily="34" charset="0"/>
              <a:buBlip>
                <a:blip r:embed="rId2"/>
              </a:buBlip>
              <a:defRPr>
                <a:solidFill>
                  <a:srgbClr val="000000"/>
                </a:solidFill>
                <a:latin typeface="Arial" pitchFamily="34" charset="0"/>
              </a:defRPr>
            </a:lvl2pPr>
            <a:lvl3pPr marL="1143000" indent="-228600">
              <a:spcBef>
                <a:spcPct val="20000"/>
              </a:spcBef>
              <a:buFont typeface="Arial" pitchFamily="34" charset="0"/>
              <a:buBlip>
                <a:blip r:embed="rId3"/>
              </a:buBlip>
              <a:defRPr>
                <a:solidFill>
                  <a:srgbClr val="000000"/>
                </a:solidFill>
                <a:latin typeface="Arial" pitchFamily="34" charset="0"/>
              </a:defRPr>
            </a:lvl3pPr>
            <a:lvl4pPr marL="1600200" indent="-228600">
              <a:spcBef>
                <a:spcPct val="20000"/>
              </a:spcBef>
              <a:buFont typeface="Arial" pitchFamily="34" charset="0"/>
              <a:buBlip>
                <a:blip r:embed="rId4"/>
              </a:buBlip>
              <a:defRPr>
                <a:solidFill>
                  <a:srgbClr val="000000"/>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0" fontAlgn="base" hangingPunct="0">
              <a:spcBef>
                <a:spcPct val="0"/>
              </a:spcBef>
              <a:spcAft>
                <a:spcPct val="0"/>
              </a:spcAft>
              <a:buFontTx/>
              <a:buNone/>
            </a:pPr>
            <a:r>
              <a:rPr lang="nl-NL" altLang="nl-NL" sz="2000" dirty="0">
                <a:latin typeface="Verdana" pitchFamily="34" charset="0"/>
                <a:cs typeface="Arial" pitchFamily="34" charset="0"/>
              </a:rPr>
              <a:t>creatie of ontvangst</a:t>
            </a:r>
          </a:p>
        </p:txBody>
      </p:sp>
      <p:cxnSp>
        <p:nvCxnSpPr>
          <p:cNvPr id="38" name="Straight Arrow Connector 34">
            <a:extLst>
              <a:ext uri="{FF2B5EF4-FFF2-40B4-BE49-F238E27FC236}"/>
            </a:extLst>
          </p:cNvPr>
          <p:cNvCxnSpPr/>
          <p:nvPr/>
        </p:nvCxnSpPr>
        <p:spPr>
          <a:xfrm>
            <a:off x="3687360" y="3163355"/>
            <a:ext cx="7938" cy="376238"/>
          </a:xfrm>
          <a:prstGeom prst="straightConnector1">
            <a:avLst/>
          </a:prstGeom>
          <a:noFill/>
          <a:ln w="38100" cap="flat" cmpd="sng" algn="ctr">
            <a:solidFill>
              <a:srgbClr val="E70022"/>
            </a:solidFill>
            <a:prstDash val="solid"/>
            <a:tailEnd type="triangle"/>
          </a:ln>
          <a:effectLst>
            <a:outerShdw blurRad="40000" dist="23000" dir="5400000" rotWithShape="0">
              <a:srgbClr val="000000">
                <a:alpha val="35000"/>
              </a:srgbClr>
            </a:outerShdw>
          </a:effectLst>
        </p:spPr>
      </p:cxnSp>
      <p:sp>
        <p:nvSpPr>
          <p:cNvPr id="39" name="TextBox 18"/>
          <p:cNvSpPr txBox="1">
            <a:spLocks noChangeArrowheads="1"/>
          </p:cNvSpPr>
          <p:nvPr/>
        </p:nvSpPr>
        <p:spPr bwMode="auto">
          <a:xfrm>
            <a:off x="3563535" y="2522005"/>
            <a:ext cx="1409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defRPr>
                <a:solidFill>
                  <a:srgbClr val="000000"/>
                </a:solidFill>
                <a:latin typeface="Arial" pitchFamily="34" charset="0"/>
              </a:defRPr>
            </a:lvl1pPr>
            <a:lvl2pPr marL="742950" indent="-285750">
              <a:spcBef>
                <a:spcPct val="20000"/>
              </a:spcBef>
              <a:buFont typeface="Arial" pitchFamily="34" charset="0"/>
              <a:buBlip>
                <a:blip r:embed="rId2"/>
              </a:buBlip>
              <a:defRPr>
                <a:solidFill>
                  <a:srgbClr val="000000"/>
                </a:solidFill>
                <a:latin typeface="Arial" pitchFamily="34" charset="0"/>
              </a:defRPr>
            </a:lvl2pPr>
            <a:lvl3pPr marL="1143000" indent="-228600">
              <a:spcBef>
                <a:spcPct val="20000"/>
              </a:spcBef>
              <a:buFont typeface="Arial" pitchFamily="34" charset="0"/>
              <a:buBlip>
                <a:blip r:embed="rId3"/>
              </a:buBlip>
              <a:defRPr>
                <a:solidFill>
                  <a:srgbClr val="000000"/>
                </a:solidFill>
                <a:latin typeface="Arial" pitchFamily="34" charset="0"/>
              </a:defRPr>
            </a:lvl3pPr>
            <a:lvl4pPr marL="1600200" indent="-228600">
              <a:spcBef>
                <a:spcPct val="20000"/>
              </a:spcBef>
              <a:buFont typeface="Arial" pitchFamily="34" charset="0"/>
              <a:buBlip>
                <a:blip r:embed="rId4"/>
              </a:buBlip>
              <a:defRPr>
                <a:solidFill>
                  <a:srgbClr val="000000"/>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eaLnBrk="0" fontAlgn="base" hangingPunct="0">
              <a:spcBef>
                <a:spcPct val="0"/>
              </a:spcBef>
              <a:spcAft>
                <a:spcPct val="0"/>
              </a:spcAft>
              <a:buFontTx/>
              <a:buNone/>
            </a:pPr>
            <a:r>
              <a:rPr lang="nl-NL" altLang="nl-NL" sz="2000">
                <a:latin typeface="Verdana" pitchFamily="34" charset="0"/>
                <a:cs typeface="Arial" pitchFamily="34" charset="0"/>
              </a:rPr>
              <a:t>opname in dossier</a:t>
            </a:r>
          </a:p>
        </p:txBody>
      </p:sp>
      <p:sp>
        <p:nvSpPr>
          <p:cNvPr id="40" name="Rechthoek 39">
            <a:extLst>
              <a:ext uri="{FF2B5EF4-FFF2-40B4-BE49-F238E27FC236}"/>
            </a:extLst>
          </p:cNvPr>
          <p:cNvSpPr/>
          <p:nvPr/>
        </p:nvSpPr>
        <p:spPr>
          <a:xfrm>
            <a:off x="1561698" y="3644368"/>
            <a:ext cx="5005758" cy="742950"/>
          </a:xfrm>
          <a:prstGeom prst="rect">
            <a:avLst/>
          </a:prstGeom>
          <a:solidFill>
            <a:srgbClr val="FFC7CF"/>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wrap="none" lIns="0" rIns="0" anchor="ctr"/>
          <a:lstStyle/>
          <a:p>
            <a:pPr marL="0" marR="0" lvl="0" indent="0" defTabSz="914400" eaLnBrk="1" fontAlgn="base" latinLnBrk="0" hangingPunct="1">
              <a:lnSpc>
                <a:spcPct val="100000"/>
              </a:lnSpc>
              <a:spcBef>
                <a:spcPct val="0"/>
              </a:spcBef>
              <a:spcAft>
                <a:spcPct val="0"/>
              </a:spcAft>
              <a:buClrTx/>
              <a:buSzTx/>
              <a:buFontTx/>
              <a:buNone/>
              <a:tabLst/>
              <a:defRPr/>
            </a:pPr>
            <a:r>
              <a:rPr lang="nl-NL" sz="2400" kern="0" dirty="0">
                <a:solidFill>
                  <a:srgbClr val="000000"/>
                </a:solidFill>
              </a:rPr>
              <a:t> </a:t>
            </a:r>
            <a:r>
              <a:rPr lang="nl-NL" sz="2400" kern="0" dirty="0" smtClean="0">
                <a:solidFill>
                  <a:srgbClr val="000000"/>
                </a:solidFill>
              </a:rPr>
              <a:t> </a:t>
            </a:r>
            <a:r>
              <a:rPr kumimoji="0" lang="nl-NL" sz="2400" b="0" i="0" u="none" strike="noStrike" kern="0" cap="none" spc="0" normalizeH="0" baseline="0" noProof="0" dirty="0" smtClean="0">
                <a:ln>
                  <a:noFill/>
                </a:ln>
                <a:solidFill>
                  <a:srgbClr val="000000"/>
                </a:solidFill>
                <a:effectLst/>
                <a:uLnTx/>
                <a:uFillTx/>
                <a:latin typeface="+mn-lt"/>
                <a:ea typeface="+mn-ea"/>
                <a:cs typeface="+mn-cs"/>
              </a:rPr>
              <a:t>werksysteem</a:t>
            </a:r>
            <a:endParaRPr kumimoji="0" lang="nl-NL" sz="2400" b="0" i="0" u="none" strike="noStrike" kern="0" cap="none" spc="0" normalizeH="0" baseline="0" noProof="0" dirty="0">
              <a:ln>
                <a:noFill/>
              </a:ln>
              <a:solidFill>
                <a:srgbClr val="000000"/>
              </a:solidFill>
              <a:effectLst/>
              <a:uLnTx/>
              <a:uFillTx/>
              <a:latin typeface="+mn-lt"/>
              <a:ea typeface="+mn-ea"/>
              <a:cs typeface="+mn-cs"/>
            </a:endParaRPr>
          </a:p>
        </p:txBody>
      </p:sp>
      <p:sp>
        <p:nvSpPr>
          <p:cNvPr id="41" name="Rechthoek 40">
            <a:extLst>
              <a:ext uri="{FF2B5EF4-FFF2-40B4-BE49-F238E27FC236}"/>
            </a:extLst>
          </p:cNvPr>
          <p:cNvSpPr/>
          <p:nvPr/>
        </p:nvSpPr>
        <p:spPr>
          <a:xfrm>
            <a:off x="2837204" y="5522380"/>
            <a:ext cx="7460505" cy="755650"/>
          </a:xfrm>
          <a:prstGeom prst="rect">
            <a:avLst/>
          </a:prstGeom>
          <a:solidFill>
            <a:srgbClr val="FFC7CF"/>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wrap="none" lIns="0" rIns="0" anchor="ct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nl-NL" sz="2400" b="0" i="0" u="none" strike="noStrike" kern="0" cap="none" spc="0" normalizeH="0" baseline="0" noProof="0" dirty="0" smtClean="0">
                <a:ln>
                  <a:noFill/>
                </a:ln>
                <a:solidFill>
                  <a:srgbClr val="000000"/>
                </a:solidFill>
                <a:effectLst/>
                <a:uLnTx/>
                <a:uFillTx/>
                <a:latin typeface="+mn-lt"/>
                <a:ea typeface="+mn-ea"/>
                <a:cs typeface="+mn-cs"/>
              </a:rPr>
              <a:t>archiveringssysteem  </a:t>
            </a:r>
            <a:endParaRPr kumimoji="0" lang="nl-NL" sz="2400" b="0" i="0" u="none" strike="noStrike" kern="0" cap="none" spc="0" normalizeH="0" baseline="0" noProof="0" dirty="0">
              <a:ln>
                <a:noFill/>
              </a:ln>
              <a:solidFill>
                <a:srgbClr val="000000"/>
              </a:solidFill>
              <a:effectLst/>
              <a:uLnTx/>
              <a:uFillTx/>
              <a:latin typeface="+mn-lt"/>
              <a:ea typeface="+mn-ea"/>
              <a:cs typeface="+mn-cs"/>
            </a:endParaRPr>
          </a:p>
        </p:txBody>
      </p:sp>
      <p:sp>
        <p:nvSpPr>
          <p:cNvPr id="29" name="PIJL-RECHTS 28">
            <a:extLst>
              <a:ext uri="{FF2B5EF4-FFF2-40B4-BE49-F238E27FC236}"/>
            </a:extLst>
          </p:cNvPr>
          <p:cNvSpPr/>
          <p:nvPr/>
        </p:nvSpPr>
        <p:spPr>
          <a:xfrm>
            <a:off x="5093885" y="3644368"/>
            <a:ext cx="2276475" cy="762000"/>
          </a:xfrm>
          <a:prstGeom prst="rightArrow">
            <a:avLst/>
          </a:prstGeom>
          <a:solidFill>
            <a:srgbClr val="3EF030"/>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sz="1800" b="1" i="0" u="none" strike="noStrike" kern="0" cap="none" spc="0" normalizeH="0" baseline="0" noProof="0" dirty="0">
                <a:ln>
                  <a:noFill/>
                </a:ln>
                <a:solidFill>
                  <a:srgbClr val="000000"/>
                </a:solidFill>
                <a:effectLst/>
                <a:uLnTx/>
                <a:uFillTx/>
                <a:latin typeface="+mn-lt"/>
                <a:ea typeface="+mn-ea"/>
                <a:cs typeface="+mn-cs"/>
              </a:rPr>
              <a:t>langer bewaren</a:t>
            </a:r>
            <a:endParaRPr kumimoji="0" lang="nl-NL" sz="1400" b="1" i="0" u="none" strike="noStrike" kern="0" cap="none" spc="0" normalizeH="0" baseline="0" noProof="0" dirty="0">
              <a:ln>
                <a:noFill/>
              </a:ln>
              <a:solidFill>
                <a:srgbClr val="000000"/>
              </a:solidFill>
              <a:effectLst/>
              <a:uLnTx/>
              <a:uFillTx/>
              <a:latin typeface="+mn-lt"/>
              <a:ea typeface="+mn-ea"/>
              <a:cs typeface="+mn-cs"/>
            </a:endParaRPr>
          </a:p>
        </p:txBody>
      </p:sp>
      <p:sp>
        <p:nvSpPr>
          <p:cNvPr id="30" name="PIJL-RECHTS 29">
            <a:extLst>
              <a:ext uri="{FF2B5EF4-FFF2-40B4-BE49-F238E27FC236}"/>
            </a:extLst>
          </p:cNvPr>
          <p:cNvSpPr/>
          <p:nvPr/>
        </p:nvSpPr>
        <p:spPr>
          <a:xfrm flipH="1">
            <a:off x="2054328" y="5535080"/>
            <a:ext cx="2200275" cy="762000"/>
          </a:xfrm>
          <a:prstGeom prst="rightArrow">
            <a:avLst/>
          </a:prstGeom>
          <a:solidFill>
            <a:srgbClr val="3EF030"/>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nl-NL" sz="1800" b="1" i="0" u="none" strike="noStrike" kern="0" cap="none" spc="0" normalizeH="0" baseline="0" noProof="0" dirty="0">
                <a:ln>
                  <a:noFill/>
                </a:ln>
                <a:solidFill>
                  <a:srgbClr val="000000"/>
                </a:solidFill>
                <a:effectLst/>
                <a:uLnTx/>
                <a:uFillTx/>
                <a:latin typeface="+mn-lt"/>
                <a:ea typeface="+mn-ea"/>
                <a:cs typeface="+mn-cs"/>
              </a:rPr>
              <a:t>eerder opnemen</a:t>
            </a:r>
            <a:endParaRPr kumimoji="0" lang="nl-NL" sz="1400" b="1" i="0" u="none" strike="noStrike" kern="0" cap="none" spc="0" normalizeH="0" baseline="0" noProof="0" dirty="0">
              <a:ln>
                <a:noFill/>
              </a:ln>
              <a:solidFill>
                <a:srgbClr val="000000"/>
              </a:solidFill>
              <a:effectLst/>
              <a:uLnTx/>
              <a:uFillTx/>
              <a:latin typeface="+mn-lt"/>
              <a:ea typeface="+mn-ea"/>
              <a:cs typeface="+mn-cs"/>
            </a:endParaRPr>
          </a:p>
        </p:txBody>
      </p:sp>
      <p:sp>
        <p:nvSpPr>
          <p:cNvPr id="44" name="Toelichting met afgeronde rechthoek 43"/>
          <p:cNvSpPr/>
          <p:nvPr/>
        </p:nvSpPr>
        <p:spPr>
          <a:xfrm>
            <a:off x="3977730" y="4603247"/>
            <a:ext cx="5614844" cy="1674784"/>
          </a:xfrm>
          <a:prstGeom prst="wedgeRoundRectCallout">
            <a:avLst>
              <a:gd name="adj1" fmla="val -72018"/>
              <a:gd name="adj2" fmla="val -68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b="1" dirty="0" smtClean="0">
                <a:solidFill>
                  <a:schemeClr val="tx1"/>
                </a:solidFill>
              </a:rPr>
              <a:t>Oplossingen zoeken in de werksystemen</a:t>
            </a:r>
            <a:endParaRPr lang="nl-NL" sz="4000" b="1" dirty="0">
              <a:solidFill>
                <a:schemeClr val="tx1"/>
              </a:solidFill>
            </a:endParaRPr>
          </a:p>
        </p:txBody>
      </p:sp>
    </p:spTree>
    <p:extLst>
      <p:ext uri="{BB962C8B-B14F-4D97-AF65-F5344CB8AC3E}">
        <p14:creationId xmlns:p14="http://schemas.microsoft.com/office/powerpoint/2010/main" val="228915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1" grpId="0" animBg="1"/>
      <p:bldP spid="29" grpId="0" animBg="1"/>
      <p:bldP spid="30"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46013F2-A2DF-4FAB-826E-2C0E0F92F069}"/>
              </a:ext>
            </a:extLst>
          </p:cNvPr>
          <p:cNvSpPr>
            <a:spLocks noGrp="1"/>
          </p:cNvSpPr>
          <p:nvPr>
            <p:ph type="title"/>
          </p:nvPr>
        </p:nvSpPr>
        <p:spPr/>
        <p:txBody>
          <a:bodyPr/>
          <a:lstStyle/>
          <a:p>
            <a:r>
              <a:rPr lang="nl-NL" dirty="0"/>
              <a:t>Archivering </a:t>
            </a:r>
            <a:r>
              <a:rPr lang="nl-NL" dirty="0" err="1"/>
              <a:t>by</a:t>
            </a:r>
            <a:r>
              <a:rPr lang="nl-NL" dirty="0"/>
              <a:t> design</a:t>
            </a:r>
          </a:p>
        </p:txBody>
      </p:sp>
      <p:sp>
        <p:nvSpPr>
          <p:cNvPr id="5" name="Content Placeholder 4">
            <a:extLst>
              <a:ext uri="{FF2B5EF4-FFF2-40B4-BE49-F238E27FC236}">
                <a16:creationId xmlns="" xmlns:a16="http://schemas.microsoft.com/office/drawing/2014/main" id="{6FA0D628-0ED1-493B-BD9A-B78E89F8FD58}"/>
              </a:ext>
            </a:extLst>
          </p:cNvPr>
          <p:cNvSpPr>
            <a:spLocks noGrp="1"/>
          </p:cNvSpPr>
          <p:nvPr>
            <p:ph idx="1"/>
          </p:nvPr>
        </p:nvSpPr>
        <p:spPr/>
        <p:txBody>
          <a:bodyPr/>
          <a:lstStyle/>
          <a:p>
            <a:pPr marL="0" indent="0">
              <a:buNone/>
            </a:pPr>
            <a:r>
              <a:rPr lang="nl-NL" altLang="nl-NL" sz="4400" dirty="0"/>
              <a:t>B</a:t>
            </a:r>
            <a:r>
              <a:rPr lang="nl-NL" altLang="nl-NL" sz="4400" dirty="0" smtClean="0"/>
              <a:t>ij </a:t>
            </a:r>
            <a:r>
              <a:rPr lang="nl-NL" altLang="nl-NL" sz="4400" dirty="0"/>
              <a:t>het (her)ontwerpen van de informatiesystemen die een werkproces ondersteunen, worden keuzes gemaakt voor het duurzaam toegankelijk maken van de informatie uit het werkproces.</a:t>
            </a:r>
          </a:p>
          <a:p>
            <a:pPr marL="0" indent="0">
              <a:buNone/>
            </a:pPr>
            <a:endParaRPr lang="nl-NL" dirty="0"/>
          </a:p>
        </p:txBody>
      </p:sp>
    </p:spTree>
    <p:extLst>
      <p:ext uri="{BB962C8B-B14F-4D97-AF65-F5344CB8AC3E}">
        <p14:creationId xmlns:p14="http://schemas.microsoft.com/office/powerpoint/2010/main" val="1424551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A999DA-8C53-459E-8ED9-A27B71B15627}"/>
              </a:ext>
            </a:extLst>
          </p:cNvPr>
          <p:cNvSpPr>
            <a:spLocks noGrp="1"/>
          </p:cNvSpPr>
          <p:nvPr>
            <p:ph type="title"/>
          </p:nvPr>
        </p:nvSpPr>
        <p:spPr/>
        <p:txBody>
          <a:bodyPr/>
          <a:lstStyle/>
          <a:p>
            <a:r>
              <a:rPr lang="nl-NL" dirty="0"/>
              <a:t>Waarom archivering </a:t>
            </a:r>
            <a:r>
              <a:rPr lang="nl-NL" dirty="0" err="1"/>
              <a:t>by</a:t>
            </a:r>
            <a:r>
              <a:rPr lang="nl-NL" dirty="0"/>
              <a:t> design</a:t>
            </a:r>
          </a:p>
        </p:txBody>
      </p:sp>
      <p:sp>
        <p:nvSpPr>
          <p:cNvPr id="3" name="Content Placeholder 2">
            <a:extLst>
              <a:ext uri="{FF2B5EF4-FFF2-40B4-BE49-F238E27FC236}">
                <a16:creationId xmlns="" xmlns:a16="http://schemas.microsoft.com/office/drawing/2014/main" id="{C31EB5C3-F0E6-453A-AA88-9326421DEAEB}"/>
              </a:ext>
            </a:extLst>
          </p:cNvPr>
          <p:cNvSpPr>
            <a:spLocks noGrp="1"/>
          </p:cNvSpPr>
          <p:nvPr>
            <p:ph idx="1"/>
          </p:nvPr>
        </p:nvSpPr>
        <p:spPr/>
        <p:txBody>
          <a:bodyPr>
            <a:normAutofit/>
          </a:bodyPr>
          <a:lstStyle/>
          <a:p>
            <a:pPr>
              <a:buFont typeface="Arial" charset="0"/>
              <a:buChar char="•"/>
              <a:defRPr/>
            </a:pPr>
            <a:r>
              <a:rPr lang="nl-NL" dirty="0" smtClean="0"/>
              <a:t>Aansluiting </a:t>
            </a:r>
            <a:r>
              <a:rPr lang="nl-NL" dirty="0"/>
              <a:t>bij wensen en mogelijkheden </a:t>
            </a:r>
            <a:r>
              <a:rPr lang="nl-NL" dirty="0" smtClean="0"/>
              <a:t>werkprocessen.</a:t>
            </a:r>
            <a:endParaRPr lang="nl-NL" dirty="0"/>
          </a:p>
          <a:p>
            <a:pPr>
              <a:buFont typeface="Arial" charset="0"/>
              <a:buChar char="•"/>
              <a:defRPr/>
            </a:pPr>
            <a:r>
              <a:rPr lang="nl-NL" dirty="0" smtClean="0"/>
              <a:t>Maakt </a:t>
            </a:r>
            <a:r>
              <a:rPr lang="nl-NL" dirty="0"/>
              <a:t>gebruik van veranderingen die toch al plaatsvinden. </a:t>
            </a:r>
          </a:p>
          <a:p>
            <a:pPr>
              <a:buFont typeface="Arial" charset="0"/>
              <a:buChar char="•"/>
              <a:defRPr/>
            </a:pPr>
            <a:r>
              <a:rPr lang="nl-NL" dirty="0" smtClean="0"/>
              <a:t>Ruimte </a:t>
            </a:r>
            <a:r>
              <a:rPr lang="nl-NL" dirty="0"/>
              <a:t>voor nieuwe manieren van werken.</a:t>
            </a:r>
          </a:p>
          <a:p>
            <a:pPr>
              <a:buFont typeface="Arial" charset="0"/>
              <a:buChar char="•"/>
              <a:defRPr/>
            </a:pPr>
            <a:r>
              <a:rPr lang="nl-NL" dirty="0" smtClean="0"/>
              <a:t>Hoe eerder geregeld, hoe beter.</a:t>
            </a:r>
          </a:p>
          <a:p>
            <a:pPr marL="0" indent="0">
              <a:buNone/>
            </a:pPr>
            <a:endParaRPr lang="nl-NL" dirty="0"/>
          </a:p>
        </p:txBody>
      </p:sp>
    </p:spTree>
    <p:extLst>
      <p:ext uri="{BB962C8B-B14F-4D97-AF65-F5344CB8AC3E}">
        <p14:creationId xmlns:p14="http://schemas.microsoft.com/office/powerpoint/2010/main" val="90439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Ontwerp</a:t>
            </a:r>
            <a:endParaRPr lang="nl-NL" dirty="0"/>
          </a:p>
        </p:txBody>
      </p:sp>
      <p:pic>
        <p:nvPicPr>
          <p:cNvPr id="5" name="Picture 2" descr="Afbeeldingsresultaat voor product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281" y="2569907"/>
            <a:ext cx="5429250"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961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Ontwerpen</a:t>
            </a:r>
            <a:endParaRPr lang="nl-NL" dirty="0"/>
          </a:p>
        </p:txBody>
      </p:sp>
      <p:pic>
        <p:nvPicPr>
          <p:cNvPr id="6" name="Picture 5" descr="Afbeeldingsresultaat voor informatiearchitectu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45" y="2937931"/>
            <a:ext cx="3717925" cy="279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descr="Afbeeldingsresultaat voor workshop"/>
          <p:cNvPicPr>
            <a:picLocks noChangeAspect="1" noChangeArrowheads="1"/>
          </p:cNvPicPr>
          <p:nvPr/>
        </p:nvPicPr>
        <p:blipFill>
          <a:blip r:embed="rId3">
            <a:extLst>
              <a:ext uri="{28A0092B-C50C-407E-A947-70E740481C1C}">
                <a14:useLocalDpi xmlns:a14="http://schemas.microsoft.com/office/drawing/2010/main" val="0"/>
              </a:ext>
            </a:extLst>
          </a:blip>
          <a:srcRect l="7837" r="4329"/>
          <a:stretch>
            <a:fillRect/>
          </a:stretch>
        </p:blipFill>
        <p:spPr bwMode="auto">
          <a:xfrm>
            <a:off x="6060645" y="4106331"/>
            <a:ext cx="3921125" cy="2270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9" descr="Afbeeldingsresultaat voor au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7982" y="1439331"/>
            <a:ext cx="3770313" cy="2513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11">
            <a:extLst>
              <a:ext uri="{FF2B5EF4-FFF2-40B4-BE49-F238E27FC236}"/>
            </a:extLst>
          </p:cNvPr>
          <p:cNvSpPr/>
          <p:nvPr/>
        </p:nvSpPr>
        <p:spPr>
          <a:xfrm>
            <a:off x="1317195" y="5649381"/>
            <a:ext cx="2603500" cy="52705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nl-NL" dirty="0">
                <a:latin typeface="Verdana" panose="020B0604030504040204" pitchFamily="34" charset="0"/>
                <a:ea typeface="Verdana" panose="020B0604030504040204" pitchFamily="34" charset="0"/>
                <a:cs typeface="Verdana" panose="020B0604030504040204" pitchFamily="34" charset="0"/>
              </a:rPr>
              <a:t>architectuur</a:t>
            </a:r>
          </a:p>
        </p:txBody>
      </p:sp>
      <p:sp>
        <p:nvSpPr>
          <p:cNvPr id="10" name="Rectangle 13">
            <a:extLst>
              <a:ext uri="{FF2B5EF4-FFF2-40B4-BE49-F238E27FC236}"/>
            </a:extLst>
          </p:cNvPr>
          <p:cNvSpPr/>
          <p:nvPr/>
        </p:nvSpPr>
        <p:spPr>
          <a:xfrm>
            <a:off x="7584645" y="5649381"/>
            <a:ext cx="2603500" cy="52705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nl-NL" dirty="0">
                <a:latin typeface="Verdana" panose="020B0604030504040204" pitchFamily="34" charset="0"/>
                <a:ea typeface="Verdana" panose="020B0604030504040204" pitchFamily="34" charset="0"/>
                <a:cs typeface="Verdana" panose="020B0604030504040204" pitchFamily="34" charset="0"/>
              </a:rPr>
              <a:t>workshop</a:t>
            </a:r>
          </a:p>
        </p:txBody>
      </p:sp>
      <p:sp>
        <p:nvSpPr>
          <p:cNvPr id="11" name="Rectangle 14">
            <a:extLst>
              <a:ext uri="{FF2B5EF4-FFF2-40B4-BE49-F238E27FC236}"/>
            </a:extLst>
          </p:cNvPr>
          <p:cNvSpPr/>
          <p:nvPr/>
        </p:nvSpPr>
        <p:spPr>
          <a:xfrm>
            <a:off x="6046357" y="2252131"/>
            <a:ext cx="1689100" cy="41910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nl-NL" dirty="0">
                <a:latin typeface="Verdana" panose="020B0604030504040204" pitchFamily="34" charset="0"/>
                <a:ea typeface="Verdana" panose="020B0604030504040204" pitchFamily="34" charset="0"/>
                <a:cs typeface="Verdana" panose="020B0604030504040204" pitchFamily="34" charset="0"/>
              </a:rPr>
              <a:t>audit</a:t>
            </a:r>
          </a:p>
        </p:txBody>
      </p:sp>
    </p:spTree>
    <p:extLst>
      <p:ext uri="{BB962C8B-B14F-4D97-AF65-F5344CB8AC3E}">
        <p14:creationId xmlns:p14="http://schemas.microsoft.com/office/powerpoint/2010/main" val="1599760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Ontwerper</a:t>
            </a:r>
            <a:endParaRPr lang="nl-NL" dirty="0"/>
          </a:p>
        </p:txBody>
      </p:sp>
      <p:pic>
        <p:nvPicPr>
          <p:cNvPr id="4" name="Picture 2" descr="Afbeeldingsresultaat voor famous fashion designer"/>
          <p:cNvPicPr>
            <a:picLocks noChangeAspect="1" noChangeArrowheads="1"/>
          </p:cNvPicPr>
          <p:nvPr/>
        </p:nvPicPr>
        <p:blipFill>
          <a:blip r:embed="rId2">
            <a:extLst>
              <a:ext uri="{28A0092B-C50C-407E-A947-70E740481C1C}">
                <a14:useLocalDpi xmlns:a14="http://schemas.microsoft.com/office/drawing/2010/main" val="0"/>
              </a:ext>
            </a:extLst>
          </a:blip>
          <a:srcRect l="13087" r="18272"/>
          <a:stretch>
            <a:fillRect/>
          </a:stretch>
        </p:blipFill>
        <p:spPr bwMode="auto">
          <a:xfrm>
            <a:off x="2152739" y="2504957"/>
            <a:ext cx="3208338"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l="9683"/>
          <a:stretch>
            <a:fillRect/>
          </a:stretch>
        </p:blipFill>
        <p:spPr bwMode="auto">
          <a:xfrm>
            <a:off x="6773952" y="2504957"/>
            <a:ext cx="3209925"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111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Gebruikers</a:t>
            </a:r>
            <a:endParaRPr lang="nl-NL" dirty="0"/>
          </a:p>
        </p:txBody>
      </p:sp>
      <p:pic>
        <p:nvPicPr>
          <p:cNvPr id="4" name="Picture 2" descr="Afbeeldingsresultaat voor gebruiker centra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18" y="2678882"/>
            <a:ext cx="4975225"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extLst>
          </p:cNvPr>
          <p:cNvSpPr/>
          <p:nvPr/>
        </p:nvSpPr>
        <p:spPr>
          <a:xfrm rot="19785692">
            <a:off x="20793" y="3637732"/>
            <a:ext cx="2992437" cy="77628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nl-NL" sz="4400" b="1" dirty="0"/>
              <a:t>makers</a:t>
            </a:r>
          </a:p>
        </p:txBody>
      </p:sp>
      <p:sp>
        <p:nvSpPr>
          <p:cNvPr id="6" name="Rectangle 7">
            <a:extLst>
              <a:ext uri="{FF2B5EF4-FFF2-40B4-BE49-F238E27FC236}"/>
            </a:extLst>
          </p:cNvPr>
          <p:cNvSpPr/>
          <p:nvPr/>
        </p:nvSpPr>
        <p:spPr>
          <a:xfrm rot="19785692">
            <a:off x="3195793" y="3207519"/>
            <a:ext cx="2992437" cy="77628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nl-NL" sz="4400" b="1" dirty="0"/>
              <a:t>afnemers</a:t>
            </a:r>
          </a:p>
        </p:txBody>
      </p:sp>
      <p:sp>
        <p:nvSpPr>
          <p:cNvPr id="7" name="Rectangle 8">
            <a:extLst>
              <a:ext uri="{FF2B5EF4-FFF2-40B4-BE49-F238E27FC236}"/>
            </a:extLst>
          </p:cNvPr>
          <p:cNvSpPr/>
          <p:nvPr/>
        </p:nvSpPr>
        <p:spPr>
          <a:xfrm rot="19785692">
            <a:off x="3637118" y="4045719"/>
            <a:ext cx="2992437" cy="6127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nl-NL" sz="3600" i="1" dirty="0"/>
              <a:t>primair</a:t>
            </a:r>
          </a:p>
        </p:txBody>
      </p:sp>
      <p:sp>
        <p:nvSpPr>
          <p:cNvPr id="8" name="Rectangle 9">
            <a:extLst>
              <a:ext uri="{FF2B5EF4-FFF2-40B4-BE49-F238E27FC236}"/>
            </a:extLst>
          </p:cNvPr>
          <p:cNvSpPr/>
          <p:nvPr/>
        </p:nvSpPr>
        <p:spPr>
          <a:xfrm rot="19785692">
            <a:off x="4073680" y="4807719"/>
            <a:ext cx="2992438" cy="6127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nl-NL" sz="3600" i="1" dirty="0"/>
              <a:t>secundair</a:t>
            </a:r>
          </a:p>
        </p:txBody>
      </p:sp>
      <p:sp>
        <p:nvSpPr>
          <p:cNvPr id="9" name="Oval 11">
            <a:extLst>
              <a:ext uri="{FF2B5EF4-FFF2-40B4-BE49-F238E27FC236}"/>
            </a:extLst>
          </p:cNvPr>
          <p:cNvSpPr/>
          <p:nvPr/>
        </p:nvSpPr>
        <p:spPr>
          <a:xfrm rot="19869841">
            <a:off x="3929799" y="4743981"/>
            <a:ext cx="3273425" cy="782638"/>
          </a:xfrm>
          <a:prstGeom prst="ellipse">
            <a:avLst/>
          </a:prstGeom>
          <a:noFill/>
          <a:ln w="152400">
            <a:solidFill>
              <a:srgbClr val="529D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2000"/>
          </a:p>
        </p:txBody>
      </p:sp>
      <p:sp>
        <p:nvSpPr>
          <p:cNvPr id="10" name="Multiplication Sign 1">
            <a:extLst>
              <a:ext uri="{FF2B5EF4-FFF2-40B4-BE49-F238E27FC236}"/>
            </a:extLst>
          </p:cNvPr>
          <p:cNvSpPr/>
          <p:nvPr/>
        </p:nvSpPr>
        <p:spPr>
          <a:xfrm rot="19635579">
            <a:off x="-253966" y="3299594"/>
            <a:ext cx="3571875" cy="145256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3" name="Rechthoek 2"/>
          <p:cNvSpPr/>
          <p:nvPr/>
        </p:nvSpPr>
        <p:spPr>
          <a:xfrm>
            <a:off x="7189013" y="1690643"/>
            <a:ext cx="4350225" cy="46474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nl-NL" altLang="nl-NL" sz="2800" b="1" dirty="0" smtClean="0">
                <a:latin typeface="Calibri" pitchFamily="34" charset="0"/>
              </a:rPr>
              <a:t>Voorbeelden</a:t>
            </a:r>
            <a:br>
              <a:rPr lang="nl-NL" altLang="nl-NL" sz="2800" b="1" dirty="0" smtClean="0">
                <a:latin typeface="Calibri" pitchFamily="34" charset="0"/>
              </a:rPr>
            </a:br>
            <a:r>
              <a:rPr lang="nl-NL" altLang="nl-NL" sz="2800" b="1" dirty="0" smtClean="0">
                <a:latin typeface="Calibri" pitchFamily="34" charset="0"/>
              </a:rPr>
              <a:t>secundair gebruik</a:t>
            </a:r>
            <a:r>
              <a:rPr lang="nl-NL" altLang="nl-NL" sz="2400" dirty="0" smtClean="0">
                <a:latin typeface="Calibri" pitchFamily="34" charset="0"/>
              </a:rPr>
              <a:t/>
            </a:r>
            <a:br>
              <a:rPr lang="nl-NL" altLang="nl-NL" sz="2400" dirty="0" smtClean="0">
                <a:latin typeface="Calibri" pitchFamily="34" charset="0"/>
              </a:rPr>
            </a:br>
            <a:r>
              <a:rPr lang="nl-NL" altLang="nl-NL" sz="2400" dirty="0" smtClean="0">
                <a:latin typeface="Calibri" pitchFamily="34" charset="0"/>
              </a:rPr>
              <a:t> WOB-verzoek behandelen;</a:t>
            </a:r>
            <a:br>
              <a:rPr lang="nl-NL" altLang="nl-NL" sz="2400" dirty="0" smtClean="0">
                <a:latin typeface="Calibri" pitchFamily="34" charset="0"/>
              </a:rPr>
            </a:br>
            <a:r>
              <a:rPr lang="nl-NL" altLang="nl-NL" sz="2400" dirty="0" smtClean="0">
                <a:latin typeface="Calibri" pitchFamily="34" charset="0"/>
              </a:rPr>
              <a:t>Kamervraag </a:t>
            </a:r>
            <a:r>
              <a:rPr lang="nl-NL" altLang="nl-NL" sz="2400" dirty="0">
                <a:latin typeface="Calibri" pitchFamily="34" charset="0"/>
              </a:rPr>
              <a:t>beantwoorden; managementrapportage; personeelsconflict; accountantscontrole; inspectie; parlementair onderzoek; heropenen dossier; bezwaar en beroep; onderhoud gebouwen en systemen; persbericht </a:t>
            </a:r>
            <a:r>
              <a:rPr lang="nl-NL" altLang="nl-NL" sz="2400" dirty="0" smtClean="0">
                <a:latin typeface="Calibri" pitchFamily="34" charset="0"/>
              </a:rPr>
              <a:t>opstellen; historisch </a:t>
            </a:r>
            <a:r>
              <a:rPr lang="nl-NL" altLang="nl-NL" sz="2400" dirty="0">
                <a:latin typeface="Calibri" pitchFamily="34" charset="0"/>
              </a:rPr>
              <a:t>onderzoek</a:t>
            </a:r>
          </a:p>
        </p:txBody>
      </p:sp>
    </p:spTree>
    <p:extLst>
      <p:ext uri="{BB962C8B-B14F-4D97-AF65-F5344CB8AC3E}">
        <p14:creationId xmlns:p14="http://schemas.microsoft.com/office/powerpoint/2010/main" val="352630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t>
            </a:r>
            <a:r>
              <a:rPr lang="nl-NL" dirty="0" smtClean="0"/>
              <a:t>ndere rollen</a:t>
            </a:r>
            <a:endParaRPr lang="nl-NL" dirty="0"/>
          </a:p>
        </p:txBody>
      </p:sp>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5001" y="116489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p:cNvSpPr txBox="1">
            <a:spLocks noChangeArrowheads="1"/>
          </p:cNvSpPr>
          <p:nvPr/>
        </p:nvSpPr>
        <p:spPr bwMode="auto">
          <a:xfrm>
            <a:off x="6891389" y="2369811"/>
            <a:ext cx="19716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a:spcBef>
                <a:spcPct val="20000"/>
              </a:spcBef>
              <a:buFont typeface="Arial" pitchFamily="34" charset="0"/>
              <a:defRPr>
                <a:solidFill>
                  <a:srgbClr val="000000"/>
                </a:solidFill>
                <a:latin typeface="Arial" pitchFamily="34" charset="0"/>
              </a:defRPr>
            </a:lvl1pPr>
            <a:lvl2pPr marL="742950" indent="-285750">
              <a:spcBef>
                <a:spcPct val="20000"/>
              </a:spcBef>
              <a:buFont typeface="Arial" pitchFamily="34" charset="0"/>
              <a:buBlip>
                <a:blip r:embed="rId3"/>
              </a:buBlip>
              <a:defRPr>
                <a:solidFill>
                  <a:srgbClr val="000000"/>
                </a:solidFill>
                <a:latin typeface="Arial" pitchFamily="34" charset="0"/>
              </a:defRPr>
            </a:lvl2pPr>
            <a:lvl3pPr marL="1143000" indent="-228600">
              <a:spcBef>
                <a:spcPct val="20000"/>
              </a:spcBef>
              <a:buFont typeface="Arial" pitchFamily="34" charset="0"/>
              <a:buBlip>
                <a:blip r:embed="rId4"/>
              </a:buBlip>
              <a:defRPr>
                <a:solidFill>
                  <a:srgbClr val="000000"/>
                </a:solidFill>
                <a:latin typeface="Arial" pitchFamily="34" charset="0"/>
              </a:defRPr>
            </a:lvl3pPr>
            <a:lvl4pPr marL="1600200" indent="-228600">
              <a:spcBef>
                <a:spcPct val="20000"/>
              </a:spcBef>
              <a:buFont typeface="Arial" pitchFamily="34" charset="0"/>
              <a:buBlip>
                <a:blip r:embed="rId5"/>
              </a:buBlip>
              <a:defRPr>
                <a:solidFill>
                  <a:srgbClr val="000000"/>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spcBef>
                <a:spcPct val="0"/>
              </a:spcBef>
              <a:buFontTx/>
              <a:buNone/>
            </a:pPr>
            <a:r>
              <a:rPr lang="en-US" altLang="en-US" sz="1300" b="1">
                <a:solidFill>
                  <a:srgbClr val="113552"/>
                </a:solidFill>
                <a:latin typeface="Verdana" pitchFamily="34" charset="0"/>
                <a:ea typeface="Verdana" pitchFamily="34" charset="0"/>
                <a:cs typeface="Verdana" pitchFamily="34" charset="0"/>
              </a:rPr>
              <a:t>Gebruikers</a:t>
            </a:r>
          </a:p>
          <a:p>
            <a:pPr>
              <a:spcBef>
                <a:spcPct val="0"/>
              </a:spcBef>
              <a:buFontTx/>
              <a:buNone/>
            </a:pPr>
            <a:r>
              <a:rPr lang="en-US" altLang="en-US" sz="1100">
                <a:solidFill>
                  <a:schemeClr val="tx1"/>
                </a:solidFill>
                <a:latin typeface="Verdana" pitchFamily="34" charset="0"/>
                <a:ea typeface="Verdana" pitchFamily="34" charset="0"/>
                <a:cs typeface="Verdana" pitchFamily="34" charset="0"/>
              </a:rPr>
              <a:t>Wensen</a:t>
            </a:r>
          </a:p>
        </p:txBody>
      </p:sp>
      <p:sp>
        <p:nvSpPr>
          <p:cNvPr id="14" name="TextBox 7"/>
          <p:cNvSpPr txBox="1">
            <a:spLocks noChangeArrowheads="1"/>
          </p:cNvSpPr>
          <p:nvPr/>
        </p:nvSpPr>
        <p:spPr bwMode="auto">
          <a:xfrm>
            <a:off x="8477301" y="4392286"/>
            <a:ext cx="19716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a:spcBef>
                <a:spcPct val="20000"/>
              </a:spcBef>
              <a:buFont typeface="Arial" pitchFamily="34" charset="0"/>
              <a:defRPr>
                <a:solidFill>
                  <a:srgbClr val="000000"/>
                </a:solidFill>
                <a:latin typeface="Arial" pitchFamily="34" charset="0"/>
              </a:defRPr>
            </a:lvl1pPr>
            <a:lvl2pPr marL="742950" indent="-285750">
              <a:spcBef>
                <a:spcPct val="20000"/>
              </a:spcBef>
              <a:buFont typeface="Arial" pitchFamily="34" charset="0"/>
              <a:buBlip>
                <a:blip r:embed="rId3"/>
              </a:buBlip>
              <a:defRPr>
                <a:solidFill>
                  <a:srgbClr val="000000"/>
                </a:solidFill>
                <a:latin typeface="Arial" pitchFamily="34" charset="0"/>
              </a:defRPr>
            </a:lvl2pPr>
            <a:lvl3pPr marL="1143000" indent="-228600">
              <a:spcBef>
                <a:spcPct val="20000"/>
              </a:spcBef>
              <a:buFont typeface="Arial" pitchFamily="34" charset="0"/>
              <a:buBlip>
                <a:blip r:embed="rId4"/>
              </a:buBlip>
              <a:defRPr>
                <a:solidFill>
                  <a:srgbClr val="000000"/>
                </a:solidFill>
                <a:latin typeface="Arial" pitchFamily="34" charset="0"/>
              </a:defRPr>
            </a:lvl3pPr>
            <a:lvl4pPr marL="1600200" indent="-228600">
              <a:spcBef>
                <a:spcPct val="20000"/>
              </a:spcBef>
              <a:buFont typeface="Arial" pitchFamily="34" charset="0"/>
              <a:buBlip>
                <a:blip r:embed="rId5"/>
              </a:buBlip>
              <a:defRPr>
                <a:solidFill>
                  <a:srgbClr val="000000"/>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spcBef>
                <a:spcPct val="0"/>
              </a:spcBef>
              <a:buFontTx/>
              <a:buNone/>
            </a:pPr>
            <a:r>
              <a:rPr lang="en-US" altLang="en-US" sz="1300" b="1">
                <a:solidFill>
                  <a:srgbClr val="113552"/>
                </a:solidFill>
                <a:latin typeface="Verdana" pitchFamily="34" charset="0"/>
                <a:ea typeface="Verdana" pitchFamily="34" charset="0"/>
                <a:cs typeface="Verdana" pitchFamily="34" charset="0"/>
              </a:rPr>
              <a:t>Ontwerpers</a:t>
            </a:r>
          </a:p>
          <a:p>
            <a:pPr>
              <a:spcBef>
                <a:spcPct val="0"/>
              </a:spcBef>
              <a:buFontTx/>
              <a:buNone/>
            </a:pPr>
            <a:r>
              <a:rPr lang="en-US" altLang="en-US" sz="1100">
                <a:solidFill>
                  <a:schemeClr val="tx1"/>
                </a:solidFill>
                <a:latin typeface="Verdana" pitchFamily="34" charset="0"/>
                <a:ea typeface="Verdana" pitchFamily="34" charset="0"/>
                <a:cs typeface="Verdana" pitchFamily="34" charset="0"/>
              </a:rPr>
              <a:t>Oplossingen</a:t>
            </a:r>
          </a:p>
        </p:txBody>
      </p:sp>
      <p:sp>
        <p:nvSpPr>
          <p:cNvPr id="15" name="TextBox 7"/>
          <p:cNvSpPr txBox="1">
            <a:spLocks noChangeArrowheads="1"/>
          </p:cNvSpPr>
          <p:nvPr/>
        </p:nvSpPr>
        <p:spPr bwMode="auto">
          <a:xfrm>
            <a:off x="1733601" y="4392286"/>
            <a:ext cx="197167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a:spcBef>
                <a:spcPct val="20000"/>
              </a:spcBef>
              <a:buFont typeface="Arial" pitchFamily="34" charset="0"/>
              <a:defRPr>
                <a:solidFill>
                  <a:srgbClr val="000000"/>
                </a:solidFill>
                <a:latin typeface="Arial" pitchFamily="34" charset="0"/>
              </a:defRPr>
            </a:lvl1pPr>
            <a:lvl2pPr marL="742950" indent="-285750">
              <a:spcBef>
                <a:spcPct val="20000"/>
              </a:spcBef>
              <a:buFont typeface="Arial" pitchFamily="34" charset="0"/>
              <a:buBlip>
                <a:blip r:embed="rId3"/>
              </a:buBlip>
              <a:defRPr>
                <a:solidFill>
                  <a:srgbClr val="000000"/>
                </a:solidFill>
                <a:latin typeface="Arial" pitchFamily="34" charset="0"/>
              </a:defRPr>
            </a:lvl2pPr>
            <a:lvl3pPr marL="1143000" indent="-228600">
              <a:spcBef>
                <a:spcPct val="20000"/>
              </a:spcBef>
              <a:buFont typeface="Arial" pitchFamily="34" charset="0"/>
              <a:buBlip>
                <a:blip r:embed="rId4"/>
              </a:buBlip>
              <a:defRPr>
                <a:solidFill>
                  <a:srgbClr val="000000"/>
                </a:solidFill>
                <a:latin typeface="Arial" pitchFamily="34" charset="0"/>
              </a:defRPr>
            </a:lvl3pPr>
            <a:lvl4pPr marL="1600200" indent="-228600">
              <a:spcBef>
                <a:spcPct val="20000"/>
              </a:spcBef>
              <a:buFont typeface="Arial" pitchFamily="34" charset="0"/>
              <a:buBlip>
                <a:blip r:embed="rId5"/>
              </a:buBlip>
              <a:defRPr>
                <a:solidFill>
                  <a:srgbClr val="000000"/>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gn="r">
              <a:spcBef>
                <a:spcPct val="0"/>
              </a:spcBef>
              <a:buFontTx/>
              <a:buNone/>
            </a:pPr>
            <a:r>
              <a:rPr lang="en-US" altLang="en-US" sz="1300" b="1">
                <a:solidFill>
                  <a:srgbClr val="113552"/>
                </a:solidFill>
                <a:latin typeface="Verdana" pitchFamily="34" charset="0"/>
                <a:ea typeface="Verdana" pitchFamily="34" charset="0"/>
                <a:cs typeface="Verdana" pitchFamily="34" charset="0"/>
              </a:rPr>
              <a:t>Managers</a:t>
            </a:r>
          </a:p>
          <a:p>
            <a:pPr algn="r">
              <a:spcBef>
                <a:spcPct val="0"/>
              </a:spcBef>
              <a:buFontTx/>
              <a:buNone/>
            </a:pPr>
            <a:r>
              <a:rPr lang="en-US" altLang="en-US" sz="1100">
                <a:solidFill>
                  <a:schemeClr val="tx1"/>
                </a:solidFill>
                <a:latin typeface="Verdana" pitchFamily="34" charset="0"/>
                <a:ea typeface="Verdana" pitchFamily="34" charset="0"/>
                <a:cs typeface="Verdana" pitchFamily="34" charset="0"/>
              </a:rPr>
              <a:t>Keuzes, middelen </a:t>
            </a:r>
            <a:br>
              <a:rPr lang="en-US" altLang="en-US" sz="1100">
                <a:solidFill>
                  <a:schemeClr val="tx1"/>
                </a:solidFill>
                <a:latin typeface="Verdana" pitchFamily="34" charset="0"/>
                <a:ea typeface="Verdana" pitchFamily="34" charset="0"/>
                <a:cs typeface="Verdana" pitchFamily="34" charset="0"/>
              </a:rPr>
            </a:br>
            <a:r>
              <a:rPr lang="en-US" altLang="en-US" sz="1100">
                <a:solidFill>
                  <a:schemeClr val="tx1"/>
                </a:solidFill>
                <a:latin typeface="Verdana" pitchFamily="34" charset="0"/>
                <a:ea typeface="Verdana" pitchFamily="34" charset="0"/>
                <a:cs typeface="Verdana" pitchFamily="34" charset="0"/>
              </a:rPr>
              <a:t>en toezicht</a:t>
            </a:r>
          </a:p>
        </p:txBody>
      </p:sp>
      <p:sp>
        <p:nvSpPr>
          <p:cNvPr id="16" name="TextBox 7"/>
          <p:cNvSpPr txBox="1">
            <a:spLocks noChangeArrowheads="1"/>
          </p:cNvSpPr>
          <p:nvPr/>
        </p:nvSpPr>
        <p:spPr bwMode="auto">
          <a:xfrm>
            <a:off x="4391076" y="5222548"/>
            <a:ext cx="33702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a:spcBef>
                <a:spcPct val="20000"/>
              </a:spcBef>
              <a:buFont typeface="Arial" pitchFamily="34" charset="0"/>
              <a:defRPr>
                <a:solidFill>
                  <a:srgbClr val="000000"/>
                </a:solidFill>
                <a:latin typeface="Arial" pitchFamily="34" charset="0"/>
              </a:defRPr>
            </a:lvl1pPr>
            <a:lvl2pPr marL="742950" indent="-285750">
              <a:spcBef>
                <a:spcPct val="20000"/>
              </a:spcBef>
              <a:buFont typeface="Arial" pitchFamily="34" charset="0"/>
              <a:buBlip>
                <a:blip r:embed="rId3"/>
              </a:buBlip>
              <a:defRPr>
                <a:solidFill>
                  <a:srgbClr val="000000"/>
                </a:solidFill>
                <a:latin typeface="Arial" pitchFamily="34" charset="0"/>
              </a:defRPr>
            </a:lvl2pPr>
            <a:lvl3pPr marL="1143000" indent="-228600">
              <a:spcBef>
                <a:spcPct val="20000"/>
              </a:spcBef>
              <a:buFont typeface="Arial" pitchFamily="34" charset="0"/>
              <a:buBlip>
                <a:blip r:embed="rId4"/>
              </a:buBlip>
              <a:defRPr>
                <a:solidFill>
                  <a:srgbClr val="000000"/>
                </a:solidFill>
                <a:latin typeface="Arial" pitchFamily="34" charset="0"/>
              </a:defRPr>
            </a:lvl3pPr>
            <a:lvl4pPr marL="1600200" indent="-228600">
              <a:spcBef>
                <a:spcPct val="20000"/>
              </a:spcBef>
              <a:buFont typeface="Arial" pitchFamily="34" charset="0"/>
              <a:buBlip>
                <a:blip r:embed="rId5"/>
              </a:buBlip>
              <a:defRPr>
                <a:solidFill>
                  <a:srgbClr val="000000"/>
                </a:solidFill>
                <a:latin typeface="Arial" pitchFamily="34" charset="0"/>
              </a:defRPr>
            </a:lvl4pPr>
            <a:lvl5pPr marL="2057400" indent="-228600">
              <a:spcBef>
                <a:spcPct val="20000"/>
              </a:spcBef>
              <a:buFont typeface="Arial" pitchFamily="34" charset="0"/>
              <a:buChar char="»"/>
              <a:defRPr>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Arial" pitchFamily="34" charset="0"/>
              </a:defRPr>
            </a:lvl9pPr>
          </a:lstStyle>
          <a:p>
            <a:pPr algn="ctr">
              <a:spcBef>
                <a:spcPct val="0"/>
              </a:spcBef>
              <a:buFontTx/>
              <a:buNone/>
            </a:pPr>
            <a:r>
              <a:rPr lang="en-US" altLang="en-US" sz="1300" b="1">
                <a:solidFill>
                  <a:srgbClr val="113552"/>
                </a:solidFill>
                <a:latin typeface="Verdana" pitchFamily="34" charset="0"/>
                <a:ea typeface="Verdana" pitchFamily="34" charset="0"/>
                <a:cs typeface="Verdana" pitchFamily="34" charset="0"/>
              </a:rPr>
              <a:t>Informatiemanagers</a:t>
            </a:r>
          </a:p>
          <a:p>
            <a:pPr algn="ctr">
              <a:spcBef>
                <a:spcPct val="0"/>
              </a:spcBef>
              <a:buFontTx/>
              <a:buNone/>
            </a:pPr>
            <a:r>
              <a:rPr lang="en-US" altLang="en-US" sz="1100">
                <a:solidFill>
                  <a:schemeClr val="tx1"/>
                </a:solidFill>
                <a:latin typeface="Verdana" pitchFamily="34" charset="0"/>
                <a:ea typeface="Verdana" pitchFamily="34" charset="0"/>
                <a:cs typeface="Verdana" pitchFamily="34" charset="0"/>
              </a:rPr>
              <a:t>Verbinden</a:t>
            </a:r>
          </a:p>
        </p:txBody>
      </p:sp>
    </p:spTree>
    <p:extLst>
      <p:ext uri="{BB962C8B-B14F-4D97-AF65-F5344CB8AC3E}">
        <p14:creationId xmlns:p14="http://schemas.microsoft.com/office/powerpoint/2010/main" val="302545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dementerende overheid?</a:t>
            </a:r>
            <a:endParaRPr lang="nl-NL"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4790" b="13303"/>
          <a:stretch/>
        </p:blipFill>
        <p:spPr>
          <a:xfrm>
            <a:off x="495249" y="2491758"/>
            <a:ext cx="7516515" cy="3901682"/>
          </a:xfrm>
        </p:spPr>
      </p:pic>
      <p:sp>
        <p:nvSpPr>
          <p:cNvPr id="3" name="Rechthoek 2"/>
          <p:cNvSpPr/>
          <p:nvPr/>
        </p:nvSpPr>
        <p:spPr>
          <a:xfrm>
            <a:off x="7798039" y="4294059"/>
            <a:ext cx="4099899"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nl-NL" dirty="0" smtClean="0"/>
              <a:t>Erfgoedinspectie 2005: Onderzoeksrapport </a:t>
            </a:r>
            <a:r>
              <a:rPr lang="nl-NL" dirty="0"/>
              <a:t>over het beheer van digitale informatie bij de centrale overheid. Hoe is het gesteld met de beschikbaarheid, toegankelijkheid en ordening van deze informatie? Wat zijn de knelpunten en wat de oplossingen?</a:t>
            </a:r>
          </a:p>
        </p:txBody>
      </p:sp>
    </p:spTree>
    <p:extLst>
      <p:ext uri="{BB962C8B-B14F-4D97-AF65-F5344CB8AC3E}">
        <p14:creationId xmlns:p14="http://schemas.microsoft.com/office/powerpoint/2010/main" val="569969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F3BAA1-A301-4E8B-8A6F-9EEB4332013F}"/>
              </a:ext>
            </a:extLst>
          </p:cNvPr>
          <p:cNvSpPr>
            <a:spLocks noGrp="1"/>
          </p:cNvSpPr>
          <p:nvPr>
            <p:ph type="title"/>
          </p:nvPr>
        </p:nvSpPr>
        <p:spPr/>
        <p:txBody>
          <a:bodyPr>
            <a:normAutofit/>
          </a:bodyPr>
          <a:lstStyle/>
          <a:p>
            <a:r>
              <a:rPr lang="nl-NL" dirty="0"/>
              <a:t>V</a:t>
            </a:r>
            <a:r>
              <a:rPr lang="nl-NL" dirty="0" smtClean="0"/>
              <a:t>eranderende rol </a:t>
            </a:r>
            <a:r>
              <a:rPr lang="nl-NL" dirty="0"/>
              <a:t>adviseur </a:t>
            </a:r>
            <a:r>
              <a:rPr lang="nl-NL" dirty="0" smtClean="0"/>
              <a:t>archivering</a:t>
            </a:r>
            <a:endParaRPr lang="nl-NL" dirty="0"/>
          </a:p>
        </p:txBody>
      </p:sp>
      <p:sp>
        <p:nvSpPr>
          <p:cNvPr id="3" name="Content Placeholder 2">
            <a:extLst>
              <a:ext uri="{FF2B5EF4-FFF2-40B4-BE49-F238E27FC236}">
                <a16:creationId xmlns="" xmlns:a16="http://schemas.microsoft.com/office/drawing/2014/main" id="{B771D5A3-751F-4BFF-9ECE-5840997ABBC7}"/>
              </a:ext>
            </a:extLst>
          </p:cNvPr>
          <p:cNvSpPr>
            <a:spLocks noGrp="1"/>
          </p:cNvSpPr>
          <p:nvPr>
            <p:ph idx="1"/>
          </p:nvPr>
        </p:nvSpPr>
        <p:spPr/>
        <p:txBody>
          <a:bodyPr/>
          <a:lstStyle/>
          <a:p>
            <a:r>
              <a:rPr lang="nl-NL" dirty="0" smtClean="0"/>
              <a:t>Als informatiemanager of ontwerper van informatiesystemen.</a:t>
            </a:r>
          </a:p>
          <a:p>
            <a:r>
              <a:rPr lang="nl-NL" dirty="0" smtClean="0"/>
              <a:t>Wat is daarvoor nodig:</a:t>
            </a:r>
          </a:p>
          <a:p>
            <a:pPr lvl="1"/>
            <a:r>
              <a:rPr lang="nl-NL" dirty="0" smtClean="0"/>
              <a:t>Advies- en ontwerpvaardigheden</a:t>
            </a:r>
            <a:r>
              <a:rPr lang="nl-NL" dirty="0"/>
              <a:t>.</a:t>
            </a:r>
          </a:p>
          <a:p>
            <a:pPr lvl="1"/>
            <a:r>
              <a:rPr lang="nl-NL" dirty="0" smtClean="0"/>
              <a:t>Kennis van informatiesystemen.</a:t>
            </a:r>
          </a:p>
          <a:p>
            <a:pPr lvl="1"/>
            <a:r>
              <a:rPr lang="nl-NL" dirty="0" smtClean="0"/>
              <a:t>Kennis van kernwaarden, concepten en instrumenten archivering.</a:t>
            </a:r>
          </a:p>
        </p:txBody>
      </p:sp>
    </p:spTree>
    <p:extLst>
      <p:ext uri="{BB962C8B-B14F-4D97-AF65-F5344CB8AC3E}">
        <p14:creationId xmlns:p14="http://schemas.microsoft.com/office/powerpoint/2010/main" val="4247481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Meer weten</a:t>
            </a:r>
            <a:endParaRPr lang="nl-N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0880">
            <a:off x="5778292" y="1695702"/>
            <a:ext cx="5425244" cy="453001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54" y="3603655"/>
            <a:ext cx="5812606" cy="1946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866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DB845C1-2FC6-5742-87D7-482F27ED51DE}"/>
              </a:ext>
            </a:extLst>
          </p:cNvPr>
          <p:cNvSpPr>
            <a:spLocks noGrp="1"/>
          </p:cNvSpPr>
          <p:nvPr>
            <p:ph type="title"/>
          </p:nvPr>
        </p:nvSpPr>
        <p:spPr/>
        <p:txBody>
          <a:bodyPr/>
          <a:lstStyle/>
          <a:p>
            <a:r>
              <a:rPr lang="nl-NL" dirty="0">
                <a:solidFill>
                  <a:srgbClr val="009FE3"/>
                </a:solidFill>
              </a:rPr>
              <a:t>Informatie </a:t>
            </a:r>
            <a:r>
              <a:rPr lang="nl-NL" dirty="0" smtClean="0">
                <a:solidFill>
                  <a:srgbClr val="009FE3"/>
                </a:solidFill>
              </a:rPr>
              <a:t>ongeacht vorm</a:t>
            </a:r>
            <a:endParaRPr lang="nl-NL" dirty="0">
              <a:solidFill>
                <a:srgbClr val="009FE3"/>
              </a:solidFill>
            </a:endParaRPr>
          </a:p>
        </p:txBody>
      </p:sp>
      <p:pic>
        <p:nvPicPr>
          <p:cNvPr id="16" name="Picture 6" descr="https://s14-eu5.ixquick.com/cgi-bin/serveimage?url=http%3A%2F%2Ftse3.mm.bing.net%2Fth%3Fid%3DOIP.M5bfb78851d0e5209def17368e1d2b7e7o0%26pid%3D15.1%26f%3D1&amp;sp=eb9e44a7dd274c456420ba741de9813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0104">
            <a:off x="8207441" y="1219509"/>
            <a:ext cx="2886851" cy="40870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5" descr="Afbeeldingsresultaat voor tweet but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3398" y="2698038"/>
            <a:ext cx="2916237"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fbeeldingsresultaat voor bekeuring le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43400">
            <a:off x="484689" y="2557380"/>
            <a:ext cx="15636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descr="Afbeeldingsresultaat voor databa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2745" y="4914659"/>
            <a:ext cx="35464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descr="Afbeeldingsresultaat voor bouwtekening bru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245" y="4140406"/>
            <a:ext cx="3052763" cy="1612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19" descr="Afbeeldingsresultaat voor whatsapp"/>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4797291" y="4436891"/>
            <a:ext cx="1606550" cy="1606550"/>
          </a:xfrm>
          <a:noFill/>
        </p:spPr>
      </p:pic>
      <p:pic>
        <p:nvPicPr>
          <p:cNvPr id="22" name="Picture 25" descr="Afbeeldingsresultaat voor f16 cockpi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9118" y="2422353"/>
            <a:ext cx="26860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629676">
            <a:off x="9730938" y="4317430"/>
            <a:ext cx="2112962" cy="170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image.png">
            <a:extLst>
              <a:ext uri="{FF2B5EF4-FFF2-40B4-BE49-F238E27FC236}"/>
            </a:extLst>
          </p:cNvPr>
          <p:cNvPicPr/>
          <p:nvPr/>
        </p:nvPicPr>
        <p:blipFill>
          <a:blip r:embed="rId11"/>
          <a:stretch>
            <a:fillRect/>
          </a:stretch>
        </p:blipFill>
        <p:spPr>
          <a:xfrm rot="541560">
            <a:off x="5092057" y="2534951"/>
            <a:ext cx="1586678" cy="1916318"/>
          </a:xfrm>
          <a:prstGeom prst="rect">
            <a:avLst/>
          </a:prstGeom>
          <a:ln>
            <a:solidFill/>
            <a:round/>
          </a:ln>
          <a:effectLst>
            <a:outerShdw blurRad="50800" dist="38100" dir="5400000" rotWithShape="0">
              <a:srgbClr val="000000">
                <a:alpha val="39999"/>
              </a:srgbClr>
            </a:outerShdw>
          </a:effectLst>
        </p:spPr>
      </p:pic>
      <p:pic>
        <p:nvPicPr>
          <p:cNvPr id="15" name="Picture 2" descr="https://s14-eu5.ixquick.com/cgi-bin/serveimage?url=http%3A%2F%2Ftse1.mm.bing.net%2Fth%3Fid%3DOIP.Mb3b963bf6c472d530c4350fd75183638o0%26pid%3D15.1%26f%3D1&amp;sp=a8703751c196317f0a9df15e92c4ae8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119238">
            <a:off x="2221122" y="4852617"/>
            <a:ext cx="2622560" cy="173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86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20"/>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500"/>
                                  </p:stCondLst>
                                  <p:childTnLst>
                                    <p:set>
                                      <p:cBhvr>
                                        <p:cTn id="22" dur="1" fill="hold">
                                          <p:stCondLst>
                                            <p:cond delay="0"/>
                                          </p:stCondLst>
                                        </p:cTn>
                                        <p:tgtEl>
                                          <p:spTgt spid="21"/>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nodeType="afterEffect">
                                  <p:stCondLst>
                                    <p:cond delay="500"/>
                                  </p:stCondLst>
                                  <p:childTnLst>
                                    <p:set>
                                      <p:cBhvr>
                                        <p:cTn id="25" dur="1" fill="hold">
                                          <p:stCondLst>
                                            <p:cond delay="0"/>
                                          </p:stCondLst>
                                        </p:cTn>
                                        <p:tgtEl>
                                          <p:spTgt spid="22"/>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nodeType="afterEffect">
                                  <p:stCondLst>
                                    <p:cond delay="500"/>
                                  </p:stCondLst>
                                  <p:childTnLst>
                                    <p:set>
                                      <p:cBhvr>
                                        <p:cTn id="28" dur="1" fill="hold">
                                          <p:stCondLst>
                                            <p:cond delay="0"/>
                                          </p:stCondLst>
                                        </p:cTn>
                                        <p:tgtEl>
                                          <p:spTgt spid="23"/>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nodeType="afterEffect">
                                  <p:stCondLst>
                                    <p:cond delay="500"/>
                                  </p:stCondLst>
                                  <p:childTnLst>
                                    <p:set>
                                      <p:cBhvr>
                                        <p:cTn id="31" dur="1" fill="hold">
                                          <p:stCondLst>
                                            <p:cond delay="0"/>
                                          </p:stCondLst>
                                        </p:cTn>
                                        <p:tgtEl>
                                          <p:spTgt spid="24"/>
                                        </p:tgtEl>
                                        <p:attrNameLst>
                                          <p:attrName>style.visibility</p:attrName>
                                        </p:attrNameLst>
                                      </p:cBhvr>
                                      <p:to>
                                        <p:strVal val="visible"/>
                                      </p:to>
                                    </p:set>
                                  </p:childTnLst>
                                </p:cTn>
                              </p:par>
                            </p:childTnLst>
                          </p:cTn>
                        </p:par>
                        <p:par>
                          <p:cTn id="32" fill="hold">
                            <p:stCondLst>
                              <p:cond delay="3500"/>
                            </p:stCondLst>
                            <p:childTnLst>
                              <p:par>
                                <p:cTn id="33" presetID="1" presetClass="entr" presetSubtype="0" fill="hold" nodeType="afterEffect">
                                  <p:stCondLst>
                                    <p:cond delay="50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beeldingsresultaat voor zondebo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269" y="1042922"/>
            <a:ext cx="3791421" cy="53722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Afbeeldingsresultaat voor manag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879" y="2788209"/>
            <a:ext cx="4680000" cy="31253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Afbeeldingsresultaat voor ambtenaar">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421" t="22508" r="20194" b="15373"/>
          <a:stretch/>
        </p:blipFill>
        <p:spPr bwMode="auto">
          <a:xfrm>
            <a:off x="1039594" y="2788208"/>
            <a:ext cx="4716886" cy="31253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smtClean="0"/>
              <a:t>Hoe komt dat?</a:t>
            </a:r>
            <a:endParaRPr lang="nl-NL" dirty="0"/>
          </a:p>
        </p:txBody>
      </p:sp>
    </p:spTree>
    <p:extLst>
      <p:ext uri="{BB962C8B-B14F-4D97-AF65-F5344CB8AC3E}">
        <p14:creationId xmlns:p14="http://schemas.microsoft.com/office/powerpoint/2010/main" val="35490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0A25A-F7CA-47D4-B2C8-0F362B4C6595}"/>
              </a:ext>
            </a:extLst>
          </p:cNvPr>
          <p:cNvSpPr>
            <a:spLocks noGrp="1"/>
          </p:cNvSpPr>
          <p:nvPr>
            <p:ph type="title"/>
          </p:nvPr>
        </p:nvSpPr>
        <p:spPr/>
        <p:txBody>
          <a:bodyPr/>
          <a:lstStyle/>
          <a:p>
            <a:r>
              <a:rPr lang="nl-NL" dirty="0" smtClean="0"/>
              <a:t>Maar hoe doen we het zelf?</a:t>
            </a:r>
            <a:endParaRPr lang="nl-NL" dirty="0"/>
          </a:p>
        </p:txBody>
      </p:sp>
      <p:sp>
        <p:nvSpPr>
          <p:cNvPr id="3" name="Content Placeholder 2">
            <a:extLst>
              <a:ext uri="{FF2B5EF4-FFF2-40B4-BE49-F238E27FC236}">
                <a16:creationId xmlns="" xmlns:a16="http://schemas.microsoft.com/office/drawing/2014/main" id="{0931DD1E-5F77-4740-9FE4-7794104E046E}"/>
              </a:ext>
            </a:extLst>
          </p:cNvPr>
          <p:cNvSpPr>
            <a:spLocks noGrp="1"/>
          </p:cNvSpPr>
          <p:nvPr>
            <p:ph idx="1"/>
          </p:nvPr>
        </p:nvSpPr>
        <p:spPr>
          <a:xfrm>
            <a:off x="838199" y="2725556"/>
            <a:ext cx="11100275" cy="3630794"/>
          </a:xfrm>
        </p:spPr>
        <p:txBody>
          <a:bodyPr>
            <a:normAutofit/>
          </a:bodyPr>
          <a:lstStyle/>
          <a:p>
            <a:r>
              <a:rPr lang="nl-NL" dirty="0" smtClean="0"/>
              <a:t>Wij weten hoe het moet!</a:t>
            </a:r>
          </a:p>
          <a:p>
            <a:r>
              <a:rPr lang="nl-NL" dirty="0" smtClean="0"/>
              <a:t>DIV en archiefinstellingen bepalen hoe er gewerkt moet worden. </a:t>
            </a:r>
          </a:p>
          <a:p>
            <a:r>
              <a:rPr lang="nl-NL" dirty="0" smtClean="0"/>
              <a:t>Archiveringsproces staat daarbij centraal.</a:t>
            </a:r>
          </a:p>
          <a:p>
            <a:r>
              <a:rPr lang="nl-NL" dirty="0" smtClean="0"/>
              <a:t>Alle </a:t>
            </a:r>
            <a:r>
              <a:rPr lang="nl-NL" dirty="0"/>
              <a:t>informatie moet zo snel mogelijk in </a:t>
            </a:r>
            <a:r>
              <a:rPr lang="nl-NL" dirty="0" smtClean="0"/>
              <a:t>archiveringssysteem</a:t>
            </a:r>
            <a:r>
              <a:rPr lang="nl-NL" dirty="0"/>
              <a:t>.</a:t>
            </a:r>
          </a:p>
          <a:p>
            <a:r>
              <a:rPr lang="nl-NL" dirty="0" smtClean="0"/>
              <a:t>Instrumenten: selectielijst, ordeningsplan, metadata, etc.</a:t>
            </a:r>
          </a:p>
          <a:p>
            <a:r>
              <a:rPr lang="nl-NL" dirty="0" smtClean="0"/>
              <a:t>Ongeacht </a:t>
            </a:r>
            <a:r>
              <a:rPr lang="nl-NL" dirty="0"/>
              <a:t>hoe </a:t>
            </a:r>
            <a:r>
              <a:rPr lang="nl-NL" dirty="0" smtClean="0"/>
              <a:t>werkproces </a:t>
            </a:r>
            <a:r>
              <a:rPr lang="nl-NL" dirty="0"/>
              <a:t>is </a:t>
            </a:r>
            <a:r>
              <a:rPr lang="nl-NL" dirty="0" smtClean="0"/>
              <a:t>ingericht, en of ze er baat bij heeft</a:t>
            </a: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4097912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 xmlns:a16="http://schemas.microsoft.com/office/drawing/2014/main" id="{CA0D44A3-F7FA-4B36-8400-75FED71E1120}"/>
              </a:ext>
            </a:extLst>
          </p:cNvPr>
          <p:cNvPicPr>
            <a:picLocks noChangeAspect="1"/>
          </p:cNvPicPr>
          <p:nvPr/>
        </p:nvPicPr>
        <p:blipFill rotWithShape="1">
          <a:blip r:embed="rId2"/>
          <a:srcRect b="11665"/>
          <a:stretch/>
        </p:blipFill>
        <p:spPr>
          <a:xfrm>
            <a:off x="2426541" y="1306611"/>
            <a:ext cx="7401831" cy="4616120"/>
          </a:xfrm>
          <a:prstGeom prst="rect">
            <a:avLst/>
          </a:prstGeom>
          <a:noFill/>
          <a:ln w="57150">
            <a:solidFill>
              <a:srgbClr val="00B0F0"/>
            </a:solidFill>
          </a:ln>
        </p:spPr>
      </p:pic>
      <p:sp>
        <p:nvSpPr>
          <p:cNvPr id="5" name="Tekstvak 4">
            <a:extLst>
              <a:ext uri="{FF2B5EF4-FFF2-40B4-BE49-F238E27FC236}">
                <a16:creationId xmlns="" xmlns:a16="http://schemas.microsoft.com/office/drawing/2014/main" id="{FC3D2C67-2B87-48E3-93FE-1B8CF5081FEE}"/>
              </a:ext>
            </a:extLst>
          </p:cNvPr>
          <p:cNvSpPr txBox="1"/>
          <p:nvPr/>
        </p:nvSpPr>
        <p:spPr>
          <a:xfrm>
            <a:off x="472441" y="5486632"/>
            <a:ext cx="11315486" cy="923330"/>
          </a:xfrm>
          <a:prstGeom prst="rect">
            <a:avLst/>
          </a:prstGeom>
          <a:solidFill>
            <a:schemeClr val="bg1"/>
          </a:solidFill>
          <a:ln w="47625">
            <a:solidFill>
              <a:srgbClr val="00B0F0"/>
            </a:solidFill>
          </a:ln>
        </p:spPr>
        <p:txBody>
          <a:bodyPr wrap="square" rtlCol="0">
            <a:spAutoFit/>
          </a:bodyPr>
          <a:lstStyle/>
          <a:p>
            <a:pPr algn="ctr"/>
            <a:r>
              <a:rPr lang="nl-NL" sz="5400" dirty="0">
                <a:solidFill>
                  <a:schemeClr val="tx2">
                    <a:lumMod val="50000"/>
                  </a:schemeClr>
                </a:solidFill>
                <a:latin typeface="Showcard Gothic" panose="04020904020102020604" pitchFamily="82" charset="0"/>
              </a:rPr>
              <a:t>Opstand der Archiefvormers</a:t>
            </a:r>
          </a:p>
        </p:txBody>
      </p:sp>
      <p:pic>
        <p:nvPicPr>
          <p:cNvPr id="6" name="Afbeelding 5">
            <a:extLst>
              <a:ext uri="{FF2B5EF4-FFF2-40B4-BE49-F238E27FC236}">
                <a16:creationId xmlns:a16="http://schemas.microsoft.com/office/drawing/2014/main" xmlns="" id="{00EF3C66-9BE5-463E-A31D-7F4096DC1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462" y="1306611"/>
            <a:ext cx="3577990" cy="5103351"/>
          </a:xfrm>
          <a:prstGeom prst="rect">
            <a:avLst/>
          </a:prstGeom>
          <a:solidFill>
            <a:srgbClr val="FFFFFF">
              <a:shade val="85000"/>
            </a:srgbClr>
          </a:solidFill>
          <a:ln w="57150" cap="rnd">
            <a:solidFill>
              <a:srgbClr val="009FE3"/>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3712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Taai probleem</a:t>
            </a:r>
            <a:endParaRPr lang="nl-NL" dirty="0"/>
          </a:p>
        </p:txBody>
      </p:sp>
      <p:pic>
        <p:nvPicPr>
          <p:cNvPr id="4" name="Picture 2" descr="wicked"/>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795295" y="1789662"/>
            <a:ext cx="6500942" cy="4398971"/>
          </a:xfrm>
          <a:noFill/>
        </p:spPr>
      </p:pic>
      <p:sp>
        <p:nvSpPr>
          <p:cNvPr id="5" name="Rechthoek 4"/>
          <p:cNvSpPr/>
          <p:nvPr/>
        </p:nvSpPr>
        <p:spPr>
          <a:xfrm rot="20767355">
            <a:off x="953659" y="2776302"/>
            <a:ext cx="4638122" cy="3067945"/>
          </a:xfrm>
          <a:prstGeom prst="rect">
            <a:avLst/>
          </a:prstGeom>
        </p:spPr>
        <p:style>
          <a:lnRef idx="1">
            <a:schemeClr val="accent1"/>
          </a:lnRef>
          <a:fillRef idx="2">
            <a:schemeClr val="accent1"/>
          </a:fillRef>
          <a:effectRef idx="1">
            <a:schemeClr val="accent1"/>
          </a:effectRef>
          <a:fontRef idx="minor">
            <a:schemeClr val="dk1"/>
          </a:fontRef>
        </p:style>
        <p:txBody>
          <a:bodyPr lIns="252000" rIns="252000" anchor="ctr"/>
          <a:lstStyle/>
          <a:p>
            <a:pPr algn="ctr">
              <a:defRPr/>
            </a:pPr>
            <a:r>
              <a:rPr lang="en-GB" sz="2600" dirty="0"/>
              <a:t>Wicked problem: </a:t>
            </a:r>
            <a:r>
              <a:rPr lang="en-GB" sz="2600" dirty="0" smtClean="0"/>
              <a:t>Problem </a:t>
            </a:r>
            <a:r>
              <a:rPr lang="en-GB" sz="2600" dirty="0"/>
              <a:t>difficult or impossible to solve because of incomplete, contradictory, and changing requirements that are often difficult to recognize.</a:t>
            </a:r>
            <a:endParaRPr lang="nl-NL" sz="2600" dirty="0"/>
          </a:p>
        </p:txBody>
      </p:sp>
    </p:spTree>
    <p:extLst>
      <p:ext uri="{BB962C8B-B14F-4D97-AF65-F5344CB8AC3E}">
        <p14:creationId xmlns:p14="http://schemas.microsoft.com/office/powerpoint/2010/main" val="797921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om te gaan met een taai probleem</a:t>
            </a:r>
            <a:endParaRPr lang="nl-NL" dirty="0"/>
          </a:p>
        </p:txBody>
      </p:sp>
      <p:sp>
        <p:nvSpPr>
          <p:cNvPr id="3" name="Tijdelijke aanduiding voor inhoud 2"/>
          <p:cNvSpPr>
            <a:spLocks noGrp="1"/>
          </p:cNvSpPr>
          <p:nvPr>
            <p:ph idx="1"/>
          </p:nvPr>
        </p:nvSpPr>
        <p:spPr/>
        <p:txBody>
          <a:bodyPr>
            <a:normAutofit/>
          </a:bodyPr>
          <a:lstStyle/>
          <a:p>
            <a:r>
              <a:rPr lang="nl-NL" dirty="0"/>
              <a:t>Neem niet aan dat je </a:t>
            </a:r>
            <a:r>
              <a:rPr lang="nl-NL" dirty="0" smtClean="0"/>
              <a:t>het begrijpt en de </a:t>
            </a:r>
            <a:r>
              <a:rPr lang="nl-NL" dirty="0"/>
              <a:t>oplossing </a:t>
            </a:r>
            <a:r>
              <a:rPr lang="nl-NL" dirty="0" smtClean="0"/>
              <a:t>hebt</a:t>
            </a:r>
            <a:r>
              <a:rPr lang="nl-NL" dirty="0"/>
              <a:t>.</a:t>
            </a:r>
            <a:r>
              <a:rPr lang="nl-NL" dirty="0" smtClean="0"/>
              <a:t> </a:t>
            </a:r>
            <a:endParaRPr lang="nl-NL" dirty="0"/>
          </a:p>
          <a:p>
            <a:r>
              <a:rPr lang="nl-NL" dirty="0" smtClean="0"/>
              <a:t>Begrijp </a:t>
            </a:r>
            <a:r>
              <a:rPr lang="nl-NL" dirty="0"/>
              <a:t>de </a:t>
            </a:r>
            <a:r>
              <a:rPr lang="nl-NL" dirty="0" smtClean="0"/>
              <a:t>behoeftes, </a:t>
            </a:r>
            <a:r>
              <a:rPr lang="nl-NL" dirty="0"/>
              <a:t>focus op mensen en businesswaarde. </a:t>
            </a:r>
          </a:p>
          <a:p>
            <a:r>
              <a:rPr lang="nl-NL" dirty="0" smtClean="0"/>
              <a:t>Ontwikkel </a:t>
            </a:r>
            <a:r>
              <a:rPr lang="nl-NL" dirty="0"/>
              <a:t>netwerken en </a:t>
            </a:r>
            <a:r>
              <a:rPr lang="nl-NL" dirty="0" smtClean="0"/>
              <a:t>samenwerkingen.</a:t>
            </a:r>
            <a:endParaRPr lang="nl-NL" dirty="0"/>
          </a:p>
          <a:p>
            <a:r>
              <a:rPr lang="nl-NL" dirty="0" err="1" smtClean="0"/>
              <a:t>Reframing</a:t>
            </a:r>
            <a:r>
              <a:rPr lang="nl-NL" dirty="0" smtClean="0"/>
              <a:t>: nieuwe manieren van kijken.</a:t>
            </a:r>
          </a:p>
          <a:p>
            <a:r>
              <a:rPr lang="nl-NL" dirty="0"/>
              <a:t>Gebruik taal die past bij context en strategie</a:t>
            </a:r>
          </a:p>
          <a:p>
            <a:r>
              <a:rPr lang="nl-NL" dirty="0" smtClean="0"/>
              <a:t>Leer </a:t>
            </a:r>
            <a:r>
              <a:rPr lang="nl-NL" dirty="0"/>
              <a:t>en wees </a:t>
            </a:r>
            <a:r>
              <a:rPr lang="nl-NL" dirty="0" smtClean="0"/>
              <a:t>creatief, met vallen en opstaan.</a:t>
            </a:r>
            <a:endParaRPr lang="nl-NL" dirty="0"/>
          </a:p>
          <a:p>
            <a:r>
              <a:rPr lang="nl-NL" dirty="0" smtClean="0"/>
              <a:t>Betrek mensen die verstand hebben van veranderen.</a:t>
            </a:r>
          </a:p>
          <a:p>
            <a:endParaRPr lang="nl-NL" dirty="0"/>
          </a:p>
        </p:txBody>
      </p:sp>
    </p:spTree>
    <p:extLst>
      <p:ext uri="{BB962C8B-B14F-4D97-AF65-F5344CB8AC3E}">
        <p14:creationId xmlns:p14="http://schemas.microsoft.com/office/powerpoint/2010/main" val="2673904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Design thinking</a:t>
            </a:r>
            <a:endParaRPr lang="nl-NL"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2980" y="1439331"/>
            <a:ext cx="5878513" cy="4772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348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NA_Presentatie_zakelijk_BST_DEF">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A_Zakelijk">
      <a:majorFont>
        <a:latin typeface="RijksoverheidSansHeadingTT"/>
        <a:ea typeface=""/>
        <a:cs typeface=""/>
      </a:majorFont>
      <a:minorFont>
        <a:latin typeface="RijksoverheidSans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NA_Presentatie_zakelijk_BST_V4.potx" id="{814914FC-19AB-44CE-B0EA-64626A43830B}" vid="{60473EB1-F5ED-4251-AEB1-A1F5009D88A1}"/>
    </a:ext>
  </a:extLst>
</a:theme>
</file>

<file path=ppt/theme/theme2.xml><?xml version="1.0" encoding="utf-8"?>
<a:theme xmlns:a="http://schemas.openxmlformats.org/drawingml/2006/main" name="Blauw">
  <a:themeElements>
    <a:clrScheme name="NA">
      <a:dk1>
        <a:srgbClr val="000000"/>
      </a:dk1>
      <a:lt1>
        <a:srgbClr val="FFFFFF"/>
      </a:lt1>
      <a:dk2>
        <a:srgbClr val="0E6A9C"/>
      </a:dk2>
      <a:lt2>
        <a:srgbClr val="E7E6E6"/>
      </a:lt2>
      <a:accent1>
        <a:srgbClr val="009DE3"/>
      </a:accent1>
      <a:accent2>
        <a:srgbClr val="0E6A9C"/>
      </a:accent2>
      <a:accent3>
        <a:srgbClr val="92CCE7"/>
      </a:accent3>
      <a:accent4>
        <a:srgbClr val="D52B1E"/>
      </a:accent4>
      <a:accent5>
        <a:srgbClr val="EE8D86"/>
      </a:accent5>
      <a:accent6>
        <a:srgbClr val="9A1F16"/>
      </a:accent6>
      <a:hlink>
        <a:srgbClr val="0563C1"/>
      </a:hlink>
      <a:folHlink>
        <a:srgbClr val="954F72"/>
      </a:folHlink>
    </a:clrScheme>
    <a:fontScheme name="NA_Zakelijk">
      <a:majorFont>
        <a:latin typeface="RijksoverheidSansHeadingTT"/>
        <a:ea typeface=""/>
        <a:cs typeface=""/>
      </a:majorFont>
      <a:minorFont>
        <a:latin typeface="RijksoverheidSans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NA_Presentatie_zakelijk_BST_V4.potx" id="{814914FC-19AB-44CE-B0EA-64626A43830B}" vid="{E3F5CEBD-ED7A-4AB6-8CB9-9E0F83C8A650}"/>
    </a:ext>
  </a:extLst>
</a:theme>
</file>

<file path=ppt/theme/theme3.xml><?xml version="1.0" encoding="utf-8"?>
<a:theme xmlns:a="http://schemas.openxmlformats.org/drawingml/2006/main" name="Rood">
  <a:themeElements>
    <a:clrScheme name="NA">
      <a:dk1>
        <a:srgbClr val="000000"/>
      </a:dk1>
      <a:lt1>
        <a:srgbClr val="FFFFFF"/>
      </a:lt1>
      <a:dk2>
        <a:srgbClr val="0E6A9C"/>
      </a:dk2>
      <a:lt2>
        <a:srgbClr val="E7E6E6"/>
      </a:lt2>
      <a:accent1>
        <a:srgbClr val="009DE3"/>
      </a:accent1>
      <a:accent2>
        <a:srgbClr val="0E6A9C"/>
      </a:accent2>
      <a:accent3>
        <a:srgbClr val="92CCE7"/>
      </a:accent3>
      <a:accent4>
        <a:srgbClr val="D52B1E"/>
      </a:accent4>
      <a:accent5>
        <a:srgbClr val="EE8D86"/>
      </a:accent5>
      <a:accent6>
        <a:srgbClr val="9A1F16"/>
      </a:accent6>
      <a:hlink>
        <a:srgbClr val="0563C1"/>
      </a:hlink>
      <a:folHlink>
        <a:srgbClr val="954F72"/>
      </a:folHlink>
    </a:clrScheme>
    <a:fontScheme name="NA_Zakelijk">
      <a:majorFont>
        <a:latin typeface="RijksoverheidSansHeadingTT"/>
        <a:ea typeface=""/>
        <a:cs typeface=""/>
      </a:majorFont>
      <a:minorFont>
        <a:latin typeface="RijksoverheidSans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NA_Presentatie_zakelijk_BST_V4.potx" id="{814914FC-19AB-44CE-B0EA-64626A43830B}" vid="{223A3E16-FF39-436F-838B-251F50DAE169}"/>
    </a:ext>
  </a:extLst>
</a:theme>
</file>

<file path=ppt/theme/theme4.xml><?xml version="1.0" encoding="utf-8"?>
<a:theme xmlns:a="http://schemas.openxmlformats.org/drawingml/2006/main" name="1_NA_Presentatie_zakelijk_incl beginverhaal_DEF">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A_Zakelijk">
      <a:majorFont>
        <a:latin typeface="RijksoverheidSansHeadingTT"/>
        <a:ea typeface=""/>
        <a:cs typeface=""/>
      </a:majorFont>
      <a:minorFont>
        <a:latin typeface="RijksoverheidSans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NA_Presentatie_zakelijk_BST_V4.potx" id="{814914FC-19AB-44CE-B0EA-64626A43830B}" vid="{60473EB1-F5ED-4251-AEB1-A1F5009D88A1}"/>
    </a:ext>
  </a:extLst>
</a:theme>
</file>

<file path=ppt/theme/theme5.xml><?xml version="1.0" encoding="utf-8"?>
<a:theme xmlns:a="http://schemas.openxmlformats.org/drawingml/2006/main" name="NA_Presentatie_zakelijk_incl beginverhaal_DEF">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A_Zakelijk">
      <a:majorFont>
        <a:latin typeface="RijksoverheidSansHeadingTT"/>
        <a:ea typeface=""/>
        <a:cs typeface=""/>
      </a:majorFont>
      <a:minorFont>
        <a:latin typeface="RijksoverheidSans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NA_Presentatie_zakelijk_BST_V4.potx" id="{814914FC-19AB-44CE-B0EA-64626A43830B}" vid="{60473EB1-F5ED-4251-AEB1-A1F5009D88A1}"/>
    </a:ext>
  </a:ext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C0B537-E9A7-4713-B8DD-24B11AF000F3}"/>
</file>

<file path=customXml/itemProps2.xml><?xml version="1.0" encoding="utf-8"?>
<ds:datastoreItem xmlns:ds="http://schemas.openxmlformats.org/officeDocument/2006/customXml" ds:itemID="{20E72AD1-EF49-467A-9B22-CDCF4EF4244D}"/>
</file>

<file path=docProps/app.xml><?xml version="1.0" encoding="utf-8"?>
<Properties xmlns="http://schemas.openxmlformats.org/officeDocument/2006/extended-properties" xmlns:vt="http://schemas.openxmlformats.org/officeDocument/2006/docPropsVTypes">
  <Template>NA_Presentatie_zakelijk_BST_DEF</Template>
  <TotalTime>491</TotalTime>
  <Words>531</Words>
  <Application>Microsoft Office PowerPoint</Application>
  <PresentationFormat>Aangepast</PresentationFormat>
  <Paragraphs>107</Paragraphs>
  <Slides>21</Slides>
  <Notes>1</Notes>
  <HiddenSlides>0</HiddenSlides>
  <MMClips>0</MMClips>
  <ScaleCrop>false</ScaleCrop>
  <HeadingPairs>
    <vt:vector size="4" baseType="variant">
      <vt:variant>
        <vt:lpstr>Thema</vt:lpstr>
      </vt:variant>
      <vt:variant>
        <vt:i4>5</vt:i4>
      </vt:variant>
      <vt:variant>
        <vt:lpstr>Diatitels</vt:lpstr>
      </vt:variant>
      <vt:variant>
        <vt:i4>21</vt:i4>
      </vt:variant>
    </vt:vector>
  </HeadingPairs>
  <TitlesOfParts>
    <vt:vector size="26" baseType="lpstr">
      <vt:lpstr>NA_Presentatie_zakelijk_BST_DEF</vt:lpstr>
      <vt:lpstr>Blauw</vt:lpstr>
      <vt:lpstr>Rood</vt:lpstr>
      <vt:lpstr>1_NA_Presentatie_zakelijk_incl beginverhaal_DEF</vt:lpstr>
      <vt:lpstr>NA_Presentatie_zakelijk_incl beginverhaal_DEF</vt:lpstr>
      <vt:lpstr>Archivering by design</vt:lpstr>
      <vt:lpstr>Een dementerende overheid?</vt:lpstr>
      <vt:lpstr>Informatie ongeacht vorm</vt:lpstr>
      <vt:lpstr>Hoe komt dat?</vt:lpstr>
      <vt:lpstr>Maar hoe doen we het zelf?</vt:lpstr>
      <vt:lpstr>PowerPoint-presentatie</vt:lpstr>
      <vt:lpstr>Taai probleem</vt:lpstr>
      <vt:lpstr>Hoe om te gaan met een taai probleem</vt:lpstr>
      <vt:lpstr>Design thinking</vt:lpstr>
      <vt:lpstr>Design thinking</vt:lpstr>
      <vt:lpstr>Standaard oplossing: life cycle model</vt:lpstr>
      <vt:lpstr>Life cycle model onder druk</vt:lpstr>
      <vt:lpstr>Archivering by design</vt:lpstr>
      <vt:lpstr>Waarom archivering by design</vt:lpstr>
      <vt:lpstr>Ontwerp</vt:lpstr>
      <vt:lpstr>Ontwerpen</vt:lpstr>
      <vt:lpstr>Ontwerper</vt:lpstr>
      <vt:lpstr>Gebruikers</vt:lpstr>
      <vt:lpstr>Andere rollen</vt:lpstr>
      <vt:lpstr>Veranderende rol adviseur archivering</vt:lpstr>
      <vt:lpstr>Meer weten</vt:lpstr>
    </vt:vector>
  </TitlesOfParts>
  <Company>Ministerie van OCW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Holscher, Marcel</dc:creator>
  <cp:lastModifiedBy>Erik Saaman</cp:lastModifiedBy>
  <cp:revision>53</cp:revision>
  <cp:lastPrinted>2017-12-07T15:56:18Z</cp:lastPrinted>
  <dcterms:created xsi:type="dcterms:W3CDTF">2018-05-24T07:40:33Z</dcterms:created>
  <dcterms:modified xsi:type="dcterms:W3CDTF">2018-10-25T14:41:37Z</dcterms:modified>
</cp:coreProperties>
</file>