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12"/>
  </p:notesMasterIdLst>
  <p:sldIdLst>
    <p:sldId id="289" r:id="rId5"/>
    <p:sldId id="294" r:id="rId6"/>
    <p:sldId id="295" r:id="rId7"/>
    <p:sldId id="308" r:id="rId8"/>
    <p:sldId id="275" r:id="rId9"/>
    <p:sldId id="299" r:id="rId10"/>
    <p:sldId id="303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tsveld, Pieter van" initials="PvK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9" autoAdjust="0"/>
  </p:normalViewPr>
  <p:slideViewPr>
    <p:cSldViewPr snapToGrid="0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38AAF-81C4-4CE6-9208-F6CE18FD1F7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E74B190-7247-4D98-8A64-2AD08DD2B6C0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gm:t>
    </dgm:pt>
    <dgm:pt modelId="{A01E529A-811C-4AF7-8324-FB4277B6F790}" type="parTrans" cxnId="{51564460-DC45-4F32-B84E-3244AF76D4C4}">
      <dgm:prSet/>
      <dgm:spPr/>
      <dgm:t>
        <a:bodyPr/>
        <a:lstStyle/>
        <a:p>
          <a:endParaRPr lang="nl-NL"/>
        </a:p>
      </dgm:t>
    </dgm:pt>
    <dgm:pt modelId="{4E3BEB97-4042-4AA7-B0DA-ED1C72E15CB9}" type="sibTrans" cxnId="{51564460-DC45-4F32-B84E-3244AF76D4C4}">
      <dgm:prSet/>
      <dgm:spPr/>
      <dgm:t>
        <a:bodyPr/>
        <a:lstStyle/>
        <a:p>
          <a:endParaRPr lang="nl-NL"/>
        </a:p>
      </dgm:t>
    </dgm:pt>
    <dgm:pt modelId="{94F81FC6-5227-411A-A0D5-36AB5EC4B803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gm:t>
    </dgm:pt>
    <dgm:pt modelId="{67AC7441-70AF-4C3D-A3D4-BFC7B5DBD586}" type="parTrans" cxnId="{6A839017-D319-4777-B5D9-E9BA1363464C}">
      <dgm:prSet/>
      <dgm:spPr/>
      <dgm:t>
        <a:bodyPr/>
        <a:lstStyle/>
        <a:p>
          <a:endParaRPr lang="nl-NL"/>
        </a:p>
      </dgm:t>
    </dgm:pt>
    <dgm:pt modelId="{C0CBF015-D9DA-4B6E-A4E3-A547ED27E952}" type="sibTrans" cxnId="{6A839017-D319-4777-B5D9-E9BA1363464C}">
      <dgm:prSet/>
      <dgm:spPr/>
      <dgm:t>
        <a:bodyPr/>
        <a:lstStyle/>
        <a:p>
          <a:endParaRPr lang="nl-NL"/>
        </a:p>
      </dgm:t>
    </dgm:pt>
    <dgm:pt modelId="{4CFF0348-05DB-47A7-ADC4-219F496CF8F2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gm:t>
    </dgm:pt>
    <dgm:pt modelId="{ED4193BD-D04F-459C-B1F8-F71BCD8B6B8B}" type="parTrans" cxnId="{6DC206BF-982B-45A2-84FB-3C2932072A25}">
      <dgm:prSet/>
      <dgm:spPr/>
      <dgm:t>
        <a:bodyPr/>
        <a:lstStyle/>
        <a:p>
          <a:endParaRPr lang="nl-NL"/>
        </a:p>
      </dgm:t>
    </dgm:pt>
    <dgm:pt modelId="{A3D2A0EB-4525-413D-A0C1-11C22DC829A7}" type="sibTrans" cxnId="{6DC206BF-982B-45A2-84FB-3C2932072A25}">
      <dgm:prSet/>
      <dgm:spPr/>
      <dgm:t>
        <a:bodyPr/>
        <a:lstStyle/>
        <a:p>
          <a:endParaRPr lang="nl-NL"/>
        </a:p>
      </dgm:t>
    </dgm:pt>
    <dgm:pt modelId="{1D1F543D-9E3C-473D-92C4-2C34D0591FB6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gm:t>
    </dgm:pt>
    <dgm:pt modelId="{498F8755-01FD-4442-ACED-9AC34CE5C0D4}" type="parTrans" cxnId="{30F88DC4-7271-4A0A-8CCC-89A8A903D4D0}">
      <dgm:prSet/>
      <dgm:spPr/>
      <dgm:t>
        <a:bodyPr/>
        <a:lstStyle/>
        <a:p>
          <a:endParaRPr lang="nl-NL"/>
        </a:p>
      </dgm:t>
    </dgm:pt>
    <dgm:pt modelId="{EAC4E816-6F4E-4AAD-A75B-327E315FAFCF}" type="sibTrans" cxnId="{30F88DC4-7271-4A0A-8CCC-89A8A903D4D0}">
      <dgm:prSet/>
      <dgm:spPr/>
      <dgm:t>
        <a:bodyPr/>
        <a:lstStyle/>
        <a:p>
          <a:endParaRPr lang="nl-NL"/>
        </a:p>
      </dgm:t>
    </dgm:pt>
    <dgm:pt modelId="{60E33004-919C-4CBE-B039-7162D0E74A6D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</dgm:t>
    </dgm:pt>
    <dgm:pt modelId="{EC2D769A-E05D-48DB-A64D-721942311F3D}" type="parTrans" cxnId="{F073E394-6B16-45AE-9896-48043F1C6062}">
      <dgm:prSet/>
      <dgm:spPr/>
      <dgm:t>
        <a:bodyPr/>
        <a:lstStyle/>
        <a:p>
          <a:endParaRPr lang="nl-NL"/>
        </a:p>
      </dgm:t>
    </dgm:pt>
    <dgm:pt modelId="{CF144445-EBAF-460A-805F-BF255F94036E}" type="sibTrans" cxnId="{F073E394-6B16-45AE-9896-48043F1C6062}">
      <dgm:prSet/>
      <dgm:spPr/>
      <dgm:t>
        <a:bodyPr/>
        <a:lstStyle/>
        <a:p>
          <a:endParaRPr lang="nl-NL"/>
        </a:p>
      </dgm:t>
    </dgm:pt>
    <dgm:pt modelId="{8B4A3FFC-8904-41CD-ACEA-1D514A05DCBB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3D1FA73-9DBC-4662-93E8-5C435D7C3F2A}" type="parTrans" cxnId="{46A40FBF-4127-4C43-9956-C899AA116E30}">
      <dgm:prSet/>
      <dgm:spPr/>
      <dgm:t>
        <a:bodyPr/>
        <a:lstStyle/>
        <a:p>
          <a:endParaRPr lang="nl-NL"/>
        </a:p>
      </dgm:t>
    </dgm:pt>
    <dgm:pt modelId="{E151527C-5913-42C0-869D-E7490C2CDB60}" type="sibTrans" cxnId="{46A40FBF-4127-4C43-9956-C899AA116E30}">
      <dgm:prSet/>
      <dgm:spPr/>
      <dgm:t>
        <a:bodyPr/>
        <a:lstStyle/>
        <a:p>
          <a:endParaRPr lang="nl-NL"/>
        </a:p>
      </dgm:t>
    </dgm:pt>
    <dgm:pt modelId="{9EE2B63C-5472-499C-AC4F-50CE1A0C7BE5}">
      <dgm:prSet phldrT="[Tekst]"/>
      <dgm:spPr/>
      <dgm:t>
        <a:bodyPr/>
        <a:lstStyle/>
        <a:p>
          <a:r>
            <a: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</dgm:t>
    </dgm:pt>
    <dgm:pt modelId="{849C19E0-6117-49A1-945C-6974F93063E1}" type="parTrans" cxnId="{5353BA11-376B-4595-9F6D-4FF5B437F0BA}">
      <dgm:prSet/>
      <dgm:spPr/>
      <dgm:t>
        <a:bodyPr/>
        <a:lstStyle/>
        <a:p>
          <a:endParaRPr lang="nl-NL"/>
        </a:p>
      </dgm:t>
    </dgm:pt>
    <dgm:pt modelId="{A5CE2340-2226-4248-A7A0-75863429B226}" type="sibTrans" cxnId="{5353BA11-376B-4595-9F6D-4FF5B437F0BA}">
      <dgm:prSet/>
      <dgm:spPr/>
      <dgm:t>
        <a:bodyPr/>
        <a:lstStyle/>
        <a:p>
          <a:endParaRPr lang="nl-NL"/>
        </a:p>
      </dgm:t>
    </dgm:pt>
    <dgm:pt modelId="{8D0651BC-5CB3-491C-AF08-C44030C5E6AC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</dgm:t>
    </dgm:pt>
    <dgm:pt modelId="{BA670A9A-89F6-45FC-98E7-85AFE9EFDFD8}" type="parTrans" cxnId="{00E5AB57-94CD-4E4A-AA70-E5AF0ED672ED}">
      <dgm:prSet/>
      <dgm:spPr/>
      <dgm:t>
        <a:bodyPr/>
        <a:lstStyle/>
        <a:p>
          <a:endParaRPr lang="nl-NL"/>
        </a:p>
      </dgm:t>
    </dgm:pt>
    <dgm:pt modelId="{3736AE78-0635-485E-ADD6-5E2C1BCFCA0B}" type="sibTrans" cxnId="{00E5AB57-94CD-4E4A-AA70-E5AF0ED672ED}">
      <dgm:prSet/>
      <dgm:spPr/>
      <dgm:t>
        <a:bodyPr/>
        <a:lstStyle/>
        <a:p>
          <a:endParaRPr lang="nl-NL"/>
        </a:p>
      </dgm:t>
    </dgm:pt>
    <dgm:pt modelId="{83E7E478-923D-4D79-83FC-8AEB37AAB200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</dgm:t>
    </dgm:pt>
    <dgm:pt modelId="{2846B1CE-D0BA-4C44-9BCD-EF78B32A8D18}" type="parTrans" cxnId="{4780583C-317F-4489-9C85-0A8A2618F818}">
      <dgm:prSet/>
      <dgm:spPr/>
      <dgm:t>
        <a:bodyPr/>
        <a:lstStyle/>
        <a:p>
          <a:endParaRPr lang="nl-NL"/>
        </a:p>
      </dgm:t>
    </dgm:pt>
    <dgm:pt modelId="{2F21783A-2271-4153-A05A-D7812FD21C09}" type="sibTrans" cxnId="{4780583C-317F-4489-9C85-0A8A2618F818}">
      <dgm:prSet/>
      <dgm:spPr/>
      <dgm:t>
        <a:bodyPr/>
        <a:lstStyle/>
        <a:p>
          <a:endParaRPr lang="nl-NL"/>
        </a:p>
      </dgm:t>
    </dgm:pt>
    <dgm:pt modelId="{C0C04479-DF4A-4442-B56C-D1A2EE708167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gm:t>
    </dgm:pt>
    <dgm:pt modelId="{3EB38627-F032-4B3D-AFCB-8E1DA821FFA7}" type="parTrans" cxnId="{7A37B345-3F94-4286-AED1-4FB1C07E9946}">
      <dgm:prSet/>
      <dgm:spPr/>
      <dgm:t>
        <a:bodyPr/>
        <a:lstStyle/>
        <a:p>
          <a:endParaRPr lang="nl-NL"/>
        </a:p>
      </dgm:t>
    </dgm:pt>
    <dgm:pt modelId="{466153D9-8905-498A-8553-D4874047327A}" type="sibTrans" cxnId="{7A37B345-3F94-4286-AED1-4FB1C07E9946}">
      <dgm:prSet/>
      <dgm:spPr/>
      <dgm:t>
        <a:bodyPr/>
        <a:lstStyle/>
        <a:p>
          <a:endParaRPr lang="nl-NL"/>
        </a:p>
      </dgm:t>
    </dgm:pt>
    <dgm:pt modelId="{3CF4CE4D-5AC2-4719-8840-A39E707104FD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C0B861-C594-4B44-8C66-0E669B96AD80}" type="parTrans" cxnId="{5E17CD0C-8330-435A-A4E7-0E03B64450DD}">
      <dgm:prSet/>
      <dgm:spPr/>
      <dgm:t>
        <a:bodyPr/>
        <a:lstStyle/>
        <a:p>
          <a:endParaRPr lang="nl-NL"/>
        </a:p>
      </dgm:t>
    </dgm:pt>
    <dgm:pt modelId="{90719C9F-F6BF-4E15-BAF3-4A6B627117A9}" type="sibTrans" cxnId="{5E17CD0C-8330-435A-A4E7-0E03B64450DD}">
      <dgm:prSet/>
      <dgm:spPr/>
      <dgm:t>
        <a:bodyPr/>
        <a:lstStyle/>
        <a:p>
          <a:endParaRPr lang="nl-NL"/>
        </a:p>
      </dgm:t>
    </dgm:pt>
    <dgm:pt modelId="{0EB8D51D-505A-4300-AEF3-3997C6199E69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0AE3C9-8E11-4CB4-9429-215134A8A370}" type="parTrans" cxnId="{0123C394-4E5C-49B0-8DBA-25F23D88336A}">
      <dgm:prSet/>
      <dgm:spPr/>
      <dgm:t>
        <a:bodyPr/>
        <a:lstStyle/>
        <a:p>
          <a:endParaRPr lang="nl-NL"/>
        </a:p>
      </dgm:t>
    </dgm:pt>
    <dgm:pt modelId="{C9885896-74B4-4E9A-BAEB-DA253B2414A7}" type="sibTrans" cxnId="{0123C394-4E5C-49B0-8DBA-25F23D88336A}">
      <dgm:prSet/>
      <dgm:spPr/>
      <dgm:t>
        <a:bodyPr/>
        <a:lstStyle/>
        <a:p>
          <a:endParaRPr lang="nl-NL"/>
        </a:p>
      </dgm:t>
    </dgm:pt>
    <dgm:pt modelId="{49E04490-CC74-4A7A-BB6A-468662F319A4}">
      <dgm:prSet phldrT="[Tekst]" custT="1"/>
      <dgm:spPr/>
      <dgm:t>
        <a:bodyPr/>
        <a:lstStyle/>
        <a:p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A3EAB6-FA6B-487D-A1AE-61E2F1328680}" type="parTrans" cxnId="{17051843-3482-4119-8756-9C4716F571D7}">
      <dgm:prSet/>
      <dgm:spPr/>
      <dgm:t>
        <a:bodyPr/>
        <a:lstStyle/>
        <a:p>
          <a:endParaRPr lang="nl-NL"/>
        </a:p>
      </dgm:t>
    </dgm:pt>
    <dgm:pt modelId="{FAEE9200-9BFE-4976-AFF6-6D11A4998541}" type="sibTrans" cxnId="{17051843-3482-4119-8756-9C4716F571D7}">
      <dgm:prSet/>
      <dgm:spPr/>
      <dgm:t>
        <a:bodyPr/>
        <a:lstStyle/>
        <a:p>
          <a:endParaRPr lang="nl-NL"/>
        </a:p>
      </dgm:t>
    </dgm:pt>
    <dgm:pt modelId="{DDD1F169-5903-4D57-9785-A92058618662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0DDBFF-F19E-44BC-A890-CC3EB8D3ECBB}" type="parTrans" cxnId="{1D2B5112-B96C-455B-BCC2-C771F06BD386}">
      <dgm:prSet/>
      <dgm:spPr/>
      <dgm:t>
        <a:bodyPr/>
        <a:lstStyle/>
        <a:p>
          <a:endParaRPr lang="nl-NL"/>
        </a:p>
      </dgm:t>
    </dgm:pt>
    <dgm:pt modelId="{B11A442A-2BFA-46B0-8D8E-EC6683FABA8D}" type="sibTrans" cxnId="{1D2B5112-B96C-455B-BCC2-C771F06BD386}">
      <dgm:prSet/>
      <dgm:spPr/>
      <dgm:t>
        <a:bodyPr/>
        <a:lstStyle/>
        <a:p>
          <a:endParaRPr lang="nl-NL"/>
        </a:p>
      </dgm:t>
    </dgm:pt>
    <dgm:pt modelId="{B60BA00E-01E8-4DCF-B9C4-FF167FE58A5E}">
      <dgm:prSet phldrT="[Tekst]"/>
      <dgm:spPr/>
      <dgm:t>
        <a:bodyPr/>
        <a:lstStyle/>
        <a:p>
          <a:r>
            <a:rPr lang="nl-NL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E5A477-9223-4717-8EB1-3C8AE89AC9CF}" type="parTrans" cxnId="{C3B83658-EFDA-4B75-B5DC-5413245CB3DF}">
      <dgm:prSet/>
      <dgm:spPr/>
      <dgm:t>
        <a:bodyPr/>
        <a:lstStyle/>
        <a:p>
          <a:endParaRPr lang="nl-NL"/>
        </a:p>
      </dgm:t>
    </dgm:pt>
    <dgm:pt modelId="{DC3BFF12-D1C4-439D-B499-08CEF55939EA}" type="sibTrans" cxnId="{C3B83658-EFDA-4B75-B5DC-5413245CB3DF}">
      <dgm:prSet/>
      <dgm:spPr/>
      <dgm:t>
        <a:bodyPr/>
        <a:lstStyle/>
        <a:p>
          <a:endParaRPr lang="nl-NL"/>
        </a:p>
      </dgm:t>
    </dgm:pt>
    <dgm:pt modelId="{98E904F7-8C0E-4B85-BA0B-1FFB41EC2A67}" type="pres">
      <dgm:prSet presAssocID="{EA738AAF-81C4-4CE6-9208-F6CE18FD1F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0051B43-3780-4E7F-956D-E9B9F131E78F}" type="pres">
      <dgm:prSet presAssocID="{1E74B190-7247-4D98-8A64-2AD08DD2B6C0}" presName="composite" presStyleCnt="0"/>
      <dgm:spPr/>
    </dgm:pt>
    <dgm:pt modelId="{3CF87A28-4630-46FF-AE96-DC85500DBEA6}" type="pres">
      <dgm:prSet presAssocID="{1E74B190-7247-4D98-8A64-2AD08DD2B6C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91F1DB1-C016-43E0-8BC3-6531267112E1}" type="pres">
      <dgm:prSet presAssocID="{1E74B190-7247-4D98-8A64-2AD08DD2B6C0}" presName="descendantText" presStyleLbl="alignAcc1" presStyleIdx="0" presStyleCnt="3" custScaleY="117448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E7EEE52-FA80-43EA-A893-FBED51C366BD}" type="pres">
      <dgm:prSet presAssocID="{4E3BEB97-4042-4AA7-B0DA-ED1C72E15CB9}" presName="sp" presStyleCnt="0"/>
      <dgm:spPr/>
    </dgm:pt>
    <dgm:pt modelId="{CB64022E-557C-4C2E-8AC7-6A048DABEB5B}" type="pres">
      <dgm:prSet presAssocID="{94F81FC6-5227-411A-A0D5-36AB5EC4B803}" presName="composite" presStyleCnt="0"/>
      <dgm:spPr/>
    </dgm:pt>
    <dgm:pt modelId="{3FAF0AC7-1260-49EA-AE01-A6878E1AAC82}" type="pres">
      <dgm:prSet presAssocID="{94F81FC6-5227-411A-A0D5-36AB5EC4B80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2259E7-84F0-4295-8EF9-FE31202B0A2F}" type="pres">
      <dgm:prSet presAssocID="{94F81FC6-5227-411A-A0D5-36AB5EC4B80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671923A-E055-4B76-944D-8F478A7BE1EB}" type="pres">
      <dgm:prSet presAssocID="{C0CBF015-D9DA-4B6E-A4E3-A547ED27E952}" presName="sp" presStyleCnt="0"/>
      <dgm:spPr/>
    </dgm:pt>
    <dgm:pt modelId="{88C5366E-95EC-4DC7-A180-78CDD61978FE}" type="pres">
      <dgm:prSet presAssocID="{1D1F543D-9E3C-473D-92C4-2C34D0591FB6}" presName="composite" presStyleCnt="0"/>
      <dgm:spPr/>
    </dgm:pt>
    <dgm:pt modelId="{6C7B92B7-F8CF-4B4F-AD61-BD2550E19544}" type="pres">
      <dgm:prSet presAssocID="{1D1F543D-9E3C-473D-92C4-2C34D0591F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79A5CB-2C32-4E71-BDDE-BEF199989742}" type="pres">
      <dgm:prSet presAssocID="{1D1F543D-9E3C-473D-92C4-2C34D0591F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780583C-317F-4489-9C85-0A8A2618F818}" srcId="{1D1F543D-9E3C-473D-92C4-2C34D0591FB6}" destId="{83E7E478-923D-4D79-83FC-8AEB37AAB200}" srcOrd="2" destOrd="0" parTransId="{2846B1CE-D0BA-4C44-9BCD-EF78B32A8D18}" sibTransId="{2F21783A-2271-4153-A05A-D7812FD21C09}"/>
    <dgm:cxn modelId="{51564460-DC45-4F32-B84E-3244AF76D4C4}" srcId="{EA738AAF-81C4-4CE6-9208-F6CE18FD1F73}" destId="{1E74B190-7247-4D98-8A64-2AD08DD2B6C0}" srcOrd="0" destOrd="0" parTransId="{A01E529A-811C-4AF7-8324-FB4277B6F790}" sibTransId="{4E3BEB97-4042-4AA7-B0DA-ED1C72E15CB9}"/>
    <dgm:cxn modelId="{5353BA11-376B-4595-9F6D-4FF5B437F0BA}" srcId="{94F81FC6-5227-411A-A0D5-36AB5EC4B803}" destId="{9EE2B63C-5472-499C-AC4F-50CE1A0C7BE5}" srcOrd="1" destOrd="0" parTransId="{849C19E0-6117-49A1-945C-6974F93063E1}" sibTransId="{A5CE2340-2226-4248-A7A0-75863429B226}"/>
    <dgm:cxn modelId="{A8A82744-5A48-44FF-B38F-CFD2D3C1410F}" type="presOf" srcId="{9EE2B63C-5472-499C-AC4F-50CE1A0C7BE5}" destId="{3F2259E7-84F0-4295-8EF9-FE31202B0A2F}" srcOrd="0" destOrd="1" presId="urn:microsoft.com/office/officeart/2005/8/layout/chevron2"/>
    <dgm:cxn modelId="{BB50AE6F-25F1-4345-8977-36399127A2B9}" type="presOf" srcId="{49E04490-CC74-4A7A-BB6A-468662F319A4}" destId="{C91F1DB1-C016-43E0-8BC3-6531267112E1}" srcOrd="0" destOrd="3" presId="urn:microsoft.com/office/officeart/2005/8/layout/chevron2"/>
    <dgm:cxn modelId="{30F88DC4-7271-4A0A-8CCC-89A8A903D4D0}" srcId="{EA738AAF-81C4-4CE6-9208-F6CE18FD1F73}" destId="{1D1F543D-9E3C-473D-92C4-2C34D0591FB6}" srcOrd="2" destOrd="0" parTransId="{498F8755-01FD-4442-ACED-9AC34CE5C0D4}" sibTransId="{EAC4E816-6F4E-4AAD-A75B-327E315FAFCF}"/>
    <dgm:cxn modelId="{7362C5C7-B866-48DC-B7D1-78CD152F6204}" type="presOf" srcId="{1E74B190-7247-4D98-8A64-2AD08DD2B6C0}" destId="{3CF87A28-4630-46FF-AE96-DC85500DBEA6}" srcOrd="0" destOrd="0" presId="urn:microsoft.com/office/officeart/2005/8/layout/chevron2"/>
    <dgm:cxn modelId="{1D2B5112-B96C-455B-BCC2-C771F06BD386}" srcId="{1E74B190-7247-4D98-8A64-2AD08DD2B6C0}" destId="{DDD1F169-5903-4D57-9785-A92058618662}" srcOrd="4" destOrd="0" parTransId="{3C0DDBFF-F19E-44BC-A890-CC3EB8D3ECBB}" sibTransId="{B11A442A-2BFA-46B0-8D8E-EC6683FABA8D}"/>
    <dgm:cxn modelId="{1E4A9F66-A882-44F6-9B25-14F2338BF4EE}" type="presOf" srcId="{1D1F543D-9E3C-473D-92C4-2C34D0591FB6}" destId="{6C7B92B7-F8CF-4B4F-AD61-BD2550E19544}" srcOrd="0" destOrd="0" presId="urn:microsoft.com/office/officeart/2005/8/layout/chevron2"/>
    <dgm:cxn modelId="{6733A3E3-1991-4C6D-A0E0-B771AE8AB0A7}" type="presOf" srcId="{B60BA00E-01E8-4DCF-B9C4-FF167FE58A5E}" destId="{3F2259E7-84F0-4295-8EF9-FE31202B0A2F}" srcOrd="0" destOrd="0" presId="urn:microsoft.com/office/officeart/2005/8/layout/chevron2"/>
    <dgm:cxn modelId="{6A839017-D319-4777-B5D9-E9BA1363464C}" srcId="{EA738AAF-81C4-4CE6-9208-F6CE18FD1F73}" destId="{94F81FC6-5227-411A-A0D5-36AB5EC4B803}" srcOrd="1" destOrd="0" parTransId="{67AC7441-70AF-4C3D-A3D4-BFC7B5DBD586}" sibTransId="{C0CBF015-D9DA-4B6E-A4E3-A547ED27E952}"/>
    <dgm:cxn modelId="{C3B83658-EFDA-4B75-B5DC-5413245CB3DF}" srcId="{94F81FC6-5227-411A-A0D5-36AB5EC4B803}" destId="{B60BA00E-01E8-4DCF-B9C4-FF167FE58A5E}" srcOrd="0" destOrd="0" parTransId="{36E5A477-9223-4717-8EB1-3C8AE89AC9CF}" sibTransId="{DC3BFF12-D1C4-439D-B499-08CEF55939EA}"/>
    <dgm:cxn modelId="{00E5AB57-94CD-4E4A-AA70-E5AF0ED672ED}" srcId="{1D1F543D-9E3C-473D-92C4-2C34D0591FB6}" destId="{8D0651BC-5CB3-491C-AF08-C44030C5E6AC}" srcOrd="0" destOrd="0" parTransId="{BA670A9A-89F6-45FC-98E7-85AFE9EFDFD8}" sibTransId="{3736AE78-0635-485E-ADD6-5E2C1BCFCA0B}"/>
    <dgm:cxn modelId="{F71827FE-9D7B-4714-B662-AB5AAEAD9A91}" type="presOf" srcId="{0EB8D51D-505A-4300-AEF3-3997C6199E69}" destId="{C91F1DB1-C016-43E0-8BC3-6531267112E1}" srcOrd="0" destOrd="2" presId="urn:microsoft.com/office/officeart/2005/8/layout/chevron2"/>
    <dgm:cxn modelId="{5E17CD0C-8330-435A-A4E7-0E03B64450DD}" srcId="{1E74B190-7247-4D98-8A64-2AD08DD2B6C0}" destId="{3CF4CE4D-5AC2-4719-8840-A39E707104FD}" srcOrd="1" destOrd="0" parTransId="{46C0B861-C594-4B44-8C66-0E669B96AD80}" sibTransId="{90719C9F-F6BF-4E15-BAF3-4A6B627117A9}"/>
    <dgm:cxn modelId="{66C48AC5-8406-42A2-99FE-C408C2C415BC}" type="presOf" srcId="{EA738AAF-81C4-4CE6-9208-F6CE18FD1F73}" destId="{98E904F7-8C0E-4B85-BA0B-1FFB41EC2A67}" srcOrd="0" destOrd="0" presId="urn:microsoft.com/office/officeart/2005/8/layout/chevron2"/>
    <dgm:cxn modelId="{0123C394-4E5C-49B0-8DBA-25F23D88336A}" srcId="{1E74B190-7247-4D98-8A64-2AD08DD2B6C0}" destId="{0EB8D51D-505A-4300-AEF3-3997C6199E69}" srcOrd="2" destOrd="0" parTransId="{700AE3C9-8E11-4CB4-9429-215134A8A370}" sibTransId="{C9885896-74B4-4E9A-BAEB-DA253B2414A7}"/>
    <dgm:cxn modelId="{CCF86150-FC73-4E10-9CE4-F16A6564AA16}" type="presOf" srcId="{3CF4CE4D-5AC2-4719-8840-A39E707104FD}" destId="{C91F1DB1-C016-43E0-8BC3-6531267112E1}" srcOrd="0" destOrd="1" presId="urn:microsoft.com/office/officeart/2005/8/layout/chevron2"/>
    <dgm:cxn modelId="{F2517411-D5C8-4CBA-A01F-F6C8122BFFAF}" type="presOf" srcId="{60E33004-919C-4CBE-B039-7162D0E74A6D}" destId="{3879A5CB-2C32-4E71-BDDE-BEF199989742}" srcOrd="0" destOrd="1" presId="urn:microsoft.com/office/officeart/2005/8/layout/chevron2"/>
    <dgm:cxn modelId="{3E84F93A-963C-4878-99E9-B2C99387D715}" type="presOf" srcId="{4CFF0348-05DB-47A7-ADC4-219F496CF8F2}" destId="{3F2259E7-84F0-4295-8EF9-FE31202B0A2F}" srcOrd="0" destOrd="2" presId="urn:microsoft.com/office/officeart/2005/8/layout/chevron2"/>
    <dgm:cxn modelId="{D763CA76-5A7C-433A-8D9B-4FA95F427637}" type="presOf" srcId="{DDD1F169-5903-4D57-9785-A92058618662}" destId="{C91F1DB1-C016-43E0-8BC3-6531267112E1}" srcOrd="0" destOrd="4" presId="urn:microsoft.com/office/officeart/2005/8/layout/chevron2"/>
    <dgm:cxn modelId="{86E2EDC2-F41F-4F1A-8C76-FB967CC0C2F0}" type="presOf" srcId="{C0C04479-DF4A-4442-B56C-D1A2EE708167}" destId="{3879A5CB-2C32-4E71-BDDE-BEF199989742}" srcOrd="0" destOrd="3" presId="urn:microsoft.com/office/officeart/2005/8/layout/chevron2"/>
    <dgm:cxn modelId="{17051843-3482-4119-8756-9C4716F571D7}" srcId="{1E74B190-7247-4D98-8A64-2AD08DD2B6C0}" destId="{49E04490-CC74-4A7A-BB6A-468662F319A4}" srcOrd="3" destOrd="0" parTransId="{B0A3EAB6-FA6B-487D-A1AE-61E2F1328680}" sibTransId="{FAEE9200-9BFE-4976-AFF6-6D11A4998541}"/>
    <dgm:cxn modelId="{4D7B4F09-105B-458B-A6FB-15B4DAAB6533}" type="presOf" srcId="{83E7E478-923D-4D79-83FC-8AEB37AAB200}" destId="{3879A5CB-2C32-4E71-BDDE-BEF199989742}" srcOrd="0" destOrd="2" presId="urn:microsoft.com/office/officeart/2005/8/layout/chevron2"/>
    <dgm:cxn modelId="{4C0C2BCA-C57E-4625-9908-176FB24C7977}" type="presOf" srcId="{94F81FC6-5227-411A-A0D5-36AB5EC4B803}" destId="{3FAF0AC7-1260-49EA-AE01-A6878E1AAC82}" srcOrd="0" destOrd="0" presId="urn:microsoft.com/office/officeart/2005/8/layout/chevron2"/>
    <dgm:cxn modelId="{7A37B345-3F94-4286-AED1-4FB1C07E9946}" srcId="{1D1F543D-9E3C-473D-92C4-2C34D0591FB6}" destId="{C0C04479-DF4A-4442-B56C-D1A2EE708167}" srcOrd="3" destOrd="0" parTransId="{3EB38627-F032-4B3D-AFCB-8E1DA821FFA7}" sibTransId="{466153D9-8905-498A-8553-D4874047327A}"/>
    <dgm:cxn modelId="{732D3109-2FB6-4C55-840D-EFF3DA4CFE06}" type="presOf" srcId="{8B4A3FFC-8904-41CD-ACEA-1D514A05DCBB}" destId="{C91F1DB1-C016-43E0-8BC3-6531267112E1}" srcOrd="0" destOrd="0" presId="urn:microsoft.com/office/officeart/2005/8/layout/chevron2"/>
    <dgm:cxn modelId="{DD01FD4A-9BE3-40FF-85EE-5AA3E90B96DA}" type="presOf" srcId="{8D0651BC-5CB3-491C-AF08-C44030C5E6AC}" destId="{3879A5CB-2C32-4E71-BDDE-BEF199989742}" srcOrd="0" destOrd="0" presId="urn:microsoft.com/office/officeart/2005/8/layout/chevron2"/>
    <dgm:cxn modelId="{F073E394-6B16-45AE-9896-48043F1C6062}" srcId="{1D1F543D-9E3C-473D-92C4-2C34D0591FB6}" destId="{60E33004-919C-4CBE-B039-7162D0E74A6D}" srcOrd="1" destOrd="0" parTransId="{EC2D769A-E05D-48DB-A64D-721942311F3D}" sibTransId="{CF144445-EBAF-460A-805F-BF255F94036E}"/>
    <dgm:cxn modelId="{6DC206BF-982B-45A2-84FB-3C2932072A25}" srcId="{94F81FC6-5227-411A-A0D5-36AB5EC4B803}" destId="{4CFF0348-05DB-47A7-ADC4-219F496CF8F2}" srcOrd="2" destOrd="0" parTransId="{ED4193BD-D04F-459C-B1F8-F71BCD8B6B8B}" sibTransId="{A3D2A0EB-4525-413D-A0C1-11C22DC829A7}"/>
    <dgm:cxn modelId="{46A40FBF-4127-4C43-9956-C899AA116E30}" srcId="{1E74B190-7247-4D98-8A64-2AD08DD2B6C0}" destId="{8B4A3FFC-8904-41CD-ACEA-1D514A05DCBB}" srcOrd="0" destOrd="0" parTransId="{D3D1FA73-9DBC-4662-93E8-5C435D7C3F2A}" sibTransId="{E151527C-5913-42C0-869D-E7490C2CDB60}"/>
    <dgm:cxn modelId="{834995D6-25E8-49BE-9FE1-131C00AB03B8}" type="presParOf" srcId="{98E904F7-8C0E-4B85-BA0B-1FFB41EC2A67}" destId="{F0051B43-3780-4E7F-956D-E9B9F131E78F}" srcOrd="0" destOrd="0" presId="urn:microsoft.com/office/officeart/2005/8/layout/chevron2"/>
    <dgm:cxn modelId="{BC0487D3-8379-4A66-9459-7F835CD1CDFC}" type="presParOf" srcId="{F0051B43-3780-4E7F-956D-E9B9F131E78F}" destId="{3CF87A28-4630-46FF-AE96-DC85500DBEA6}" srcOrd="0" destOrd="0" presId="urn:microsoft.com/office/officeart/2005/8/layout/chevron2"/>
    <dgm:cxn modelId="{F1AA7A2F-B3B0-4421-892A-6D0A0D43BAC6}" type="presParOf" srcId="{F0051B43-3780-4E7F-956D-E9B9F131E78F}" destId="{C91F1DB1-C016-43E0-8BC3-6531267112E1}" srcOrd="1" destOrd="0" presId="urn:microsoft.com/office/officeart/2005/8/layout/chevron2"/>
    <dgm:cxn modelId="{425C6141-E8BB-43A0-B851-EC1131531FAD}" type="presParOf" srcId="{98E904F7-8C0E-4B85-BA0B-1FFB41EC2A67}" destId="{4E7EEE52-FA80-43EA-A893-FBED51C366BD}" srcOrd="1" destOrd="0" presId="urn:microsoft.com/office/officeart/2005/8/layout/chevron2"/>
    <dgm:cxn modelId="{92C7199E-C32A-439A-9C11-DA1B05C0FF39}" type="presParOf" srcId="{98E904F7-8C0E-4B85-BA0B-1FFB41EC2A67}" destId="{CB64022E-557C-4C2E-8AC7-6A048DABEB5B}" srcOrd="2" destOrd="0" presId="urn:microsoft.com/office/officeart/2005/8/layout/chevron2"/>
    <dgm:cxn modelId="{9180F1E8-80EF-462F-9272-60AB18218CDF}" type="presParOf" srcId="{CB64022E-557C-4C2E-8AC7-6A048DABEB5B}" destId="{3FAF0AC7-1260-49EA-AE01-A6878E1AAC82}" srcOrd="0" destOrd="0" presId="urn:microsoft.com/office/officeart/2005/8/layout/chevron2"/>
    <dgm:cxn modelId="{09D80623-3435-4261-9665-EE2B88CB629B}" type="presParOf" srcId="{CB64022E-557C-4C2E-8AC7-6A048DABEB5B}" destId="{3F2259E7-84F0-4295-8EF9-FE31202B0A2F}" srcOrd="1" destOrd="0" presId="urn:microsoft.com/office/officeart/2005/8/layout/chevron2"/>
    <dgm:cxn modelId="{1EE92E96-C477-44BC-9010-3CC0D56864DE}" type="presParOf" srcId="{98E904F7-8C0E-4B85-BA0B-1FFB41EC2A67}" destId="{5671923A-E055-4B76-944D-8F478A7BE1EB}" srcOrd="3" destOrd="0" presId="urn:microsoft.com/office/officeart/2005/8/layout/chevron2"/>
    <dgm:cxn modelId="{0882FF88-6323-4AB2-98F9-0E9744D1999B}" type="presParOf" srcId="{98E904F7-8C0E-4B85-BA0B-1FFB41EC2A67}" destId="{88C5366E-95EC-4DC7-A180-78CDD61978FE}" srcOrd="4" destOrd="0" presId="urn:microsoft.com/office/officeart/2005/8/layout/chevron2"/>
    <dgm:cxn modelId="{444AF339-6816-466B-A1C1-B3030B44B633}" type="presParOf" srcId="{88C5366E-95EC-4DC7-A180-78CDD61978FE}" destId="{6C7B92B7-F8CF-4B4F-AD61-BD2550E19544}" srcOrd="0" destOrd="0" presId="urn:microsoft.com/office/officeart/2005/8/layout/chevron2"/>
    <dgm:cxn modelId="{6AF829E6-5C79-4BDF-8BAA-0E22A94AE6D6}" type="presParOf" srcId="{88C5366E-95EC-4DC7-A180-78CDD61978FE}" destId="{3879A5CB-2C32-4E71-BDDE-BEF1999897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79680-5D7D-4C6B-B41D-2B64DD6C5E0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26084ED-E93B-45F7-B9F1-47C5BFC2A0F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gm:t>
    </dgm:pt>
    <dgm:pt modelId="{14791E6E-A6E8-4534-9091-B8AE595BD0BF}" type="parTrans" cxnId="{E56D95CE-C54B-4B37-AB6A-BEABA16825BE}">
      <dgm:prSet/>
      <dgm:spPr/>
      <dgm:t>
        <a:bodyPr/>
        <a:lstStyle/>
        <a:p>
          <a:endParaRPr lang="nl-NL"/>
        </a:p>
      </dgm:t>
    </dgm:pt>
    <dgm:pt modelId="{FB2CED56-4AB7-4AE3-A629-EE5B7752FE87}" type="sibTrans" cxnId="{E56D95CE-C54B-4B37-AB6A-BEABA16825BE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1227E191-2D65-43E4-995B-67234F3AB903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gm:t>
    </dgm:pt>
    <dgm:pt modelId="{FC41CE65-1599-4883-8DE9-F557F3362C4A}" type="parTrans" cxnId="{2390A249-67EE-41EB-BC2F-1C092D17F4C2}">
      <dgm:prSet/>
      <dgm:spPr/>
      <dgm:t>
        <a:bodyPr/>
        <a:lstStyle/>
        <a:p>
          <a:endParaRPr lang="nl-NL"/>
        </a:p>
      </dgm:t>
    </dgm:pt>
    <dgm:pt modelId="{272C525D-5FC2-4019-83AB-0D9D02828A54}" type="sibTrans" cxnId="{2390A249-67EE-41EB-BC2F-1C092D17F4C2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96309864-380A-4B7E-8C6E-D5E22FB46E8E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gm:t>
    </dgm:pt>
    <dgm:pt modelId="{2BA8FFCC-717C-45B3-BB8A-2C7586669FD6}" type="parTrans" cxnId="{EABD6CB7-31F4-473C-B28D-82FBC1F4E729}">
      <dgm:prSet/>
      <dgm:spPr/>
      <dgm:t>
        <a:bodyPr/>
        <a:lstStyle/>
        <a:p>
          <a:endParaRPr lang="nl-NL"/>
        </a:p>
      </dgm:t>
    </dgm:pt>
    <dgm:pt modelId="{B44B6864-ACF4-4E08-8BD3-1FC6C9AE7158}" type="sibTrans" cxnId="{EABD6CB7-31F4-473C-B28D-82FBC1F4E729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6B24624A-CD1A-4722-A7EA-C5C15DCA46D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gm:t>
    </dgm:pt>
    <dgm:pt modelId="{BE481CDA-B6E3-4462-A24D-F76FC90B59D5}" type="parTrans" cxnId="{0634546C-57E2-4213-8E1D-8FE011739D3E}">
      <dgm:prSet/>
      <dgm:spPr/>
      <dgm:t>
        <a:bodyPr/>
        <a:lstStyle/>
        <a:p>
          <a:endParaRPr lang="nl-NL"/>
        </a:p>
      </dgm:t>
    </dgm:pt>
    <dgm:pt modelId="{21F6B28F-8282-4D2F-906B-0A77FF7BBA60}" type="sibTrans" cxnId="{0634546C-57E2-4213-8E1D-8FE011739D3E}">
      <dgm:prSet/>
      <dgm:spPr>
        <a:solidFill>
          <a:srgbClr val="00B050"/>
        </a:solidFill>
      </dgm:spPr>
      <dgm:t>
        <a:bodyPr/>
        <a:lstStyle/>
        <a:p>
          <a:endParaRPr lang="nl-NL"/>
        </a:p>
      </dgm:t>
    </dgm:pt>
    <dgm:pt modelId="{16C7CC30-2187-47EE-AC87-5F5315E1ECBC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AD79E6-8599-41D1-8F7B-99C2678505CD}" type="parTrans" cxnId="{955A475A-7270-4478-A2B3-3F4C95A5DB90}">
      <dgm:prSet/>
      <dgm:spPr/>
      <dgm:t>
        <a:bodyPr/>
        <a:lstStyle/>
        <a:p>
          <a:endParaRPr lang="nl-NL"/>
        </a:p>
      </dgm:t>
    </dgm:pt>
    <dgm:pt modelId="{D5DB6641-1CC8-4DE4-9D58-0E128793B1EA}" type="sibTrans" cxnId="{955A475A-7270-4478-A2B3-3F4C95A5DB90}">
      <dgm:prSet/>
      <dgm:spPr>
        <a:noFill/>
        <a:ln>
          <a:noFill/>
        </a:ln>
      </dgm:spPr>
      <dgm:t>
        <a:bodyPr/>
        <a:lstStyle/>
        <a:p>
          <a:endParaRPr lang="nl-NL"/>
        </a:p>
      </dgm:t>
    </dgm:pt>
    <dgm:pt modelId="{A49F9BB7-3590-45A5-813B-126D62487634}" type="pres">
      <dgm:prSet presAssocID="{32379680-5D7D-4C6B-B41D-2B64DD6C5E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CE6983F-02F9-4D0F-95A6-54FFD7998DFC}" type="pres">
      <dgm:prSet presAssocID="{526084ED-E93B-45F7-B9F1-47C5BFC2A0F9}" presName="dummy" presStyleCnt="0"/>
      <dgm:spPr/>
    </dgm:pt>
    <dgm:pt modelId="{D462E85B-1BA6-42D3-BD59-7240391C4E73}" type="pres">
      <dgm:prSet presAssocID="{526084ED-E93B-45F7-B9F1-47C5BFC2A0F9}" presName="node" presStyleLbl="revTx" presStyleIdx="0" presStyleCnt="5" custScaleX="21815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0036C0-5694-4DA7-ACAE-87618DD6BA75}" type="pres">
      <dgm:prSet presAssocID="{FB2CED56-4AB7-4AE3-A629-EE5B7752FE87}" presName="sibTrans" presStyleLbl="node1" presStyleIdx="0" presStyleCnt="5"/>
      <dgm:spPr/>
      <dgm:t>
        <a:bodyPr/>
        <a:lstStyle/>
        <a:p>
          <a:endParaRPr lang="nl-NL"/>
        </a:p>
      </dgm:t>
    </dgm:pt>
    <dgm:pt modelId="{24867C50-CC56-4591-8A5C-541CA619A73B}" type="pres">
      <dgm:prSet presAssocID="{1227E191-2D65-43E4-995B-67234F3AB903}" presName="dummy" presStyleCnt="0"/>
      <dgm:spPr/>
    </dgm:pt>
    <dgm:pt modelId="{F29EC9AF-91B1-4E6B-B936-DDA379A30E56}" type="pres">
      <dgm:prSet presAssocID="{1227E191-2D65-43E4-995B-67234F3AB903}" presName="node" presStyleLbl="revTx" presStyleIdx="1" presStyleCnt="5" custScaleX="17225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FCAFB9-5184-4F9D-94FA-85B695C3ABEE}" type="pres">
      <dgm:prSet presAssocID="{272C525D-5FC2-4019-83AB-0D9D02828A54}" presName="sibTrans" presStyleLbl="node1" presStyleIdx="1" presStyleCnt="5"/>
      <dgm:spPr/>
      <dgm:t>
        <a:bodyPr/>
        <a:lstStyle/>
        <a:p>
          <a:endParaRPr lang="nl-NL"/>
        </a:p>
      </dgm:t>
    </dgm:pt>
    <dgm:pt modelId="{4136D318-1B58-4DCA-BA92-172CCEDAF564}" type="pres">
      <dgm:prSet presAssocID="{96309864-380A-4B7E-8C6E-D5E22FB46E8E}" presName="dummy" presStyleCnt="0"/>
      <dgm:spPr/>
    </dgm:pt>
    <dgm:pt modelId="{5FB6F1BA-A0E8-4B7D-B11C-21B307069460}" type="pres">
      <dgm:prSet presAssocID="{96309864-380A-4B7E-8C6E-D5E22FB46E8E}" presName="node" presStyleLbl="revTx" presStyleIdx="2" presStyleCnt="5" custScaleX="14567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57C75F6-83F5-4B01-BB13-CDC6744BC6E6}" type="pres">
      <dgm:prSet presAssocID="{B44B6864-ACF4-4E08-8BD3-1FC6C9AE7158}" presName="sibTrans" presStyleLbl="node1" presStyleIdx="2" presStyleCnt="5"/>
      <dgm:spPr/>
      <dgm:t>
        <a:bodyPr/>
        <a:lstStyle/>
        <a:p>
          <a:endParaRPr lang="nl-NL"/>
        </a:p>
      </dgm:t>
    </dgm:pt>
    <dgm:pt modelId="{96180D59-FA53-4332-933C-658F3B65D0FE}" type="pres">
      <dgm:prSet presAssocID="{6B24624A-CD1A-4722-A7EA-C5C15DCA46D9}" presName="dummy" presStyleCnt="0"/>
      <dgm:spPr/>
    </dgm:pt>
    <dgm:pt modelId="{1A5F956F-018C-4E33-AEDC-3C3A17817350}" type="pres">
      <dgm:prSet presAssocID="{6B24624A-CD1A-4722-A7EA-C5C15DCA46D9}" presName="node" presStyleLbl="revTx" presStyleIdx="3" presStyleCnt="5" custScaleX="22093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1526C6-8711-4AF2-ADB3-F11F35A1F208}" type="pres">
      <dgm:prSet presAssocID="{21F6B28F-8282-4D2F-906B-0A77FF7BBA60}" presName="sibTrans" presStyleLbl="node1" presStyleIdx="3" presStyleCnt="5"/>
      <dgm:spPr/>
      <dgm:t>
        <a:bodyPr/>
        <a:lstStyle/>
        <a:p>
          <a:endParaRPr lang="nl-NL"/>
        </a:p>
      </dgm:t>
    </dgm:pt>
    <dgm:pt modelId="{C07D88E3-D381-4CC9-B342-5AB68A6BA562}" type="pres">
      <dgm:prSet presAssocID="{16C7CC30-2187-47EE-AC87-5F5315E1ECBC}" presName="dummy" presStyleCnt="0"/>
      <dgm:spPr/>
    </dgm:pt>
    <dgm:pt modelId="{7550373D-1B16-4D49-830F-B7905B536EDB}" type="pres">
      <dgm:prSet presAssocID="{16C7CC30-2187-47EE-AC87-5F5315E1ECBC}" presName="node" presStyleLbl="revTx" presStyleIdx="4" presStyleCnt="5" custScaleX="15191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120EE1F-DFF7-461F-B7E8-3ED678FA1566}" type="pres">
      <dgm:prSet presAssocID="{D5DB6641-1CC8-4DE4-9D58-0E128793B1EA}" presName="sibTrans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2390A249-67EE-41EB-BC2F-1C092D17F4C2}" srcId="{32379680-5D7D-4C6B-B41D-2B64DD6C5E06}" destId="{1227E191-2D65-43E4-995B-67234F3AB903}" srcOrd="1" destOrd="0" parTransId="{FC41CE65-1599-4883-8DE9-F557F3362C4A}" sibTransId="{272C525D-5FC2-4019-83AB-0D9D02828A54}"/>
    <dgm:cxn modelId="{26523A10-D8BA-439C-9397-B742AC3338BF}" type="presOf" srcId="{6B24624A-CD1A-4722-A7EA-C5C15DCA46D9}" destId="{1A5F956F-018C-4E33-AEDC-3C3A17817350}" srcOrd="0" destOrd="0" presId="urn:microsoft.com/office/officeart/2005/8/layout/cycle1"/>
    <dgm:cxn modelId="{C68D684D-EFF5-4589-A59D-DC2748D67EA5}" type="presOf" srcId="{B44B6864-ACF4-4E08-8BD3-1FC6C9AE7158}" destId="{857C75F6-83F5-4B01-BB13-CDC6744BC6E6}" srcOrd="0" destOrd="0" presId="urn:microsoft.com/office/officeart/2005/8/layout/cycle1"/>
    <dgm:cxn modelId="{EABD6CB7-31F4-473C-B28D-82FBC1F4E729}" srcId="{32379680-5D7D-4C6B-B41D-2B64DD6C5E06}" destId="{96309864-380A-4B7E-8C6E-D5E22FB46E8E}" srcOrd="2" destOrd="0" parTransId="{2BA8FFCC-717C-45B3-BB8A-2C7586669FD6}" sibTransId="{B44B6864-ACF4-4E08-8BD3-1FC6C9AE7158}"/>
    <dgm:cxn modelId="{0634546C-57E2-4213-8E1D-8FE011739D3E}" srcId="{32379680-5D7D-4C6B-B41D-2B64DD6C5E06}" destId="{6B24624A-CD1A-4722-A7EA-C5C15DCA46D9}" srcOrd="3" destOrd="0" parTransId="{BE481CDA-B6E3-4462-A24D-F76FC90B59D5}" sibTransId="{21F6B28F-8282-4D2F-906B-0A77FF7BBA60}"/>
    <dgm:cxn modelId="{840DAC1F-92B9-4DCC-908F-71390C6E0C61}" type="presOf" srcId="{16C7CC30-2187-47EE-AC87-5F5315E1ECBC}" destId="{7550373D-1B16-4D49-830F-B7905B536EDB}" srcOrd="0" destOrd="0" presId="urn:microsoft.com/office/officeart/2005/8/layout/cycle1"/>
    <dgm:cxn modelId="{E56D95CE-C54B-4B37-AB6A-BEABA16825BE}" srcId="{32379680-5D7D-4C6B-B41D-2B64DD6C5E06}" destId="{526084ED-E93B-45F7-B9F1-47C5BFC2A0F9}" srcOrd="0" destOrd="0" parTransId="{14791E6E-A6E8-4534-9091-B8AE595BD0BF}" sibTransId="{FB2CED56-4AB7-4AE3-A629-EE5B7752FE87}"/>
    <dgm:cxn modelId="{97805166-50E7-4861-86CE-87211999B41C}" type="presOf" srcId="{526084ED-E93B-45F7-B9F1-47C5BFC2A0F9}" destId="{D462E85B-1BA6-42D3-BD59-7240391C4E73}" srcOrd="0" destOrd="0" presId="urn:microsoft.com/office/officeart/2005/8/layout/cycle1"/>
    <dgm:cxn modelId="{0711D481-E8C5-4524-883E-1D0677FE1C1D}" type="presOf" srcId="{21F6B28F-8282-4D2F-906B-0A77FF7BBA60}" destId="{D81526C6-8711-4AF2-ADB3-F11F35A1F208}" srcOrd="0" destOrd="0" presId="urn:microsoft.com/office/officeart/2005/8/layout/cycle1"/>
    <dgm:cxn modelId="{955A475A-7270-4478-A2B3-3F4C95A5DB90}" srcId="{32379680-5D7D-4C6B-B41D-2B64DD6C5E06}" destId="{16C7CC30-2187-47EE-AC87-5F5315E1ECBC}" srcOrd="4" destOrd="0" parTransId="{82AD79E6-8599-41D1-8F7B-99C2678505CD}" sibTransId="{D5DB6641-1CC8-4DE4-9D58-0E128793B1EA}"/>
    <dgm:cxn modelId="{2E585271-9B03-4C36-BC41-7310DE75015D}" type="presOf" srcId="{D5DB6641-1CC8-4DE4-9D58-0E128793B1EA}" destId="{9120EE1F-DFF7-461F-B7E8-3ED678FA1566}" srcOrd="0" destOrd="0" presId="urn:microsoft.com/office/officeart/2005/8/layout/cycle1"/>
    <dgm:cxn modelId="{BB242273-6702-443D-90D0-28390B895202}" type="presOf" srcId="{1227E191-2D65-43E4-995B-67234F3AB903}" destId="{F29EC9AF-91B1-4E6B-B936-DDA379A30E56}" srcOrd="0" destOrd="0" presId="urn:microsoft.com/office/officeart/2005/8/layout/cycle1"/>
    <dgm:cxn modelId="{89151FC8-0841-49E8-94E9-42BF73F917D6}" type="presOf" srcId="{32379680-5D7D-4C6B-B41D-2B64DD6C5E06}" destId="{A49F9BB7-3590-45A5-813B-126D62487634}" srcOrd="0" destOrd="0" presId="urn:microsoft.com/office/officeart/2005/8/layout/cycle1"/>
    <dgm:cxn modelId="{74DC4F6B-3860-4A06-BF7F-7E12178B4C61}" type="presOf" srcId="{272C525D-5FC2-4019-83AB-0D9D02828A54}" destId="{9AFCAFB9-5184-4F9D-94FA-85B695C3ABEE}" srcOrd="0" destOrd="0" presId="urn:microsoft.com/office/officeart/2005/8/layout/cycle1"/>
    <dgm:cxn modelId="{0EC2BA56-5E05-41AE-9BF7-D31330367104}" type="presOf" srcId="{FB2CED56-4AB7-4AE3-A629-EE5B7752FE87}" destId="{140036C0-5694-4DA7-ACAE-87618DD6BA75}" srcOrd="0" destOrd="0" presId="urn:microsoft.com/office/officeart/2005/8/layout/cycle1"/>
    <dgm:cxn modelId="{5648E2CC-D823-4996-98FB-30900B18E588}" type="presOf" srcId="{96309864-380A-4B7E-8C6E-D5E22FB46E8E}" destId="{5FB6F1BA-A0E8-4B7D-B11C-21B307069460}" srcOrd="0" destOrd="0" presId="urn:microsoft.com/office/officeart/2005/8/layout/cycle1"/>
    <dgm:cxn modelId="{12F0D4D0-CC74-4A2F-ACCA-E493BEBD4A79}" type="presParOf" srcId="{A49F9BB7-3590-45A5-813B-126D62487634}" destId="{1CE6983F-02F9-4D0F-95A6-54FFD7998DFC}" srcOrd="0" destOrd="0" presId="urn:microsoft.com/office/officeart/2005/8/layout/cycle1"/>
    <dgm:cxn modelId="{AA609F42-F881-4082-9CAC-B42F9AE22EB5}" type="presParOf" srcId="{A49F9BB7-3590-45A5-813B-126D62487634}" destId="{D462E85B-1BA6-42D3-BD59-7240391C4E73}" srcOrd="1" destOrd="0" presId="urn:microsoft.com/office/officeart/2005/8/layout/cycle1"/>
    <dgm:cxn modelId="{4D65C0D6-95B9-4D9B-9D63-FBDEC0F4D85C}" type="presParOf" srcId="{A49F9BB7-3590-45A5-813B-126D62487634}" destId="{140036C0-5694-4DA7-ACAE-87618DD6BA75}" srcOrd="2" destOrd="0" presId="urn:microsoft.com/office/officeart/2005/8/layout/cycle1"/>
    <dgm:cxn modelId="{4B442C97-88D8-4133-A94D-E2D78E8D3E76}" type="presParOf" srcId="{A49F9BB7-3590-45A5-813B-126D62487634}" destId="{24867C50-CC56-4591-8A5C-541CA619A73B}" srcOrd="3" destOrd="0" presId="urn:microsoft.com/office/officeart/2005/8/layout/cycle1"/>
    <dgm:cxn modelId="{DD1347FD-44C7-48EF-B45C-2F6D30ACD981}" type="presParOf" srcId="{A49F9BB7-3590-45A5-813B-126D62487634}" destId="{F29EC9AF-91B1-4E6B-B936-DDA379A30E56}" srcOrd="4" destOrd="0" presId="urn:microsoft.com/office/officeart/2005/8/layout/cycle1"/>
    <dgm:cxn modelId="{87027067-ADD5-49B8-8BCE-1116DA566F9A}" type="presParOf" srcId="{A49F9BB7-3590-45A5-813B-126D62487634}" destId="{9AFCAFB9-5184-4F9D-94FA-85B695C3ABEE}" srcOrd="5" destOrd="0" presId="urn:microsoft.com/office/officeart/2005/8/layout/cycle1"/>
    <dgm:cxn modelId="{79936B8A-243B-446F-9D63-417C0F9A6650}" type="presParOf" srcId="{A49F9BB7-3590-45A5-813B-126D62487634}" destId="{4136D318-1B58-4DCA-BA92-172CCEDAF564}" srcOrd="6" destOrd="0" presId="urn:microsoft.com/office/officeart/2005/8/layout/cycle1"/>
    <dgm:cxn modelId="{2AF02E14-5E72-4D81-8B1A-D5EDE19785A3}" type="presParOf" srcId="{A49F9BB7-3590-45A5-813B-126D62487634}" destId="{5FB6F1BA-A0E8-4B7D-B11C-21B307069460}" srcOrd="7" destOrd="0" presId="urn:microsoft.com/office/officeart/2005/8/layout/cycle1"/>
    <dgm:cxn modelId="{EDEBAAF1-C829-48BE-8532-A14A43BD97B6}" type="presParOf" srcId="{A49F9BB7-3590-45A5-813B-126D62487634}" destId="{857C75F6-83F5-4B01-BB13-CDC6744BC6E6}" srcOrd="8" destOrd="0" presId="urn:microsoft.com/office/officeart/2005/8/layout/cycle1"/>
    <dgm:cxn modelId="{329A76AD-6E61-4B40-AD0B-96EF1DEE4D69}" type="presParOf" srcId="{A49F9BB7-3590-45A5-813B-126D62487634}" destId="{96180D59-FA53-4332-933C-658F3B65D0FE}" srcOrd="9" destOrd="0" presId="urn:microsoft.com/office/officeart/2005/8/layout/cycle1"/>
    <dgm:cxn modelId="{36BAFF23-6458-427A-A4CB-99F44F4630C0}" type="presParOf" srcId="{A49F9BB7-3590-45A5-813B-126D62487634}" destId="{1A5F956F-018C-4E33-AEDC-3C3A17817350}" srcOrd="10" destOrd="0" presId="urn:microsoft.com/office/officeart/2005/8/layout/cycle1"/>
    <dgm:cxn modelId="{3BD0B71F-0805-4791-9353-E50E3426D3B8}" type="presParOf" srcId="{A49F9BB7-3590-45A5-813B-126D62487634}" destId="{D81526C6-8711-4AF2-ADB3-F11F35A1F208}" srcOrd="11" destOrd="0" presId="urn:microsoft.com/office/officeart/2005/8/layout/cycle1"/>
    <dgm:cxn modelId="{A20CEBD8-20BE-4091-A0E9-6A89783BD33E}" type="presParOf" srcId="{A49F9BB7-3590-45A5-813B-126D62487634}" destId="{C07D88E3-D381-4CC9-B342-5AB68A6BA562}" srcOrd="12" destOrd="0" presId="urn:microsoft.com/office/officeart/2005/8/layout/cycle1"/>
    <dgm:cxn modelId="{80A2751D-70D3-4D6C-9C2F-5D5322287023}" type="presParOf" srcId="{A49F9BB7-3590-45A5-813B-126D62487634}" destId="{7550373D-1B16-4D49-830F-B7905B536EDB}" srcOrd="13" destOrd="0" presId="urn:microsoft.com/office/officeart/2005/8/layout/cycle1"/>
    <dgm:cxn modelId="{C7D3E5CF-0EA3-4DD7-A2BE-4735C60C6268}" type="presParOf" srcId="{A49F9BB7-3590-45A5-813B-126D62487634}" destId="{9120EE1F-DFF7-461F-B7E8-3ED678FA156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A28-4630-46FF-AE96-DC85500DBEA6}">
      <dsp:nvSpPr>
        <dsp:cNvPr id="0" name=""/>
        <dsp:cNvSpPr/>
      </dsp:nvSpPr>
      <dsp:spPr>
        <a:xfrm rot="5400000">
          <a:off x="-233632" y="327436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sp:txBody>
      <dsp:txXfrm rot="-5400000">
        <a:off x="1" y="638946"/>
        <a:ext cx="1090286" cy="467265"/>
      </dsp:txXfrm>
    </dsp:sp>
    <dsp:sp modelId="{C91F1DB1-C016-43E0-8BC3-6531267112E1}">
      <dsp:nvSpPr>
        <dsp:cNvPr id="0" name=""/>
        <dsp:cNvSpPr/>
      </dsp:nvSpPr>
      <dsp:spPr>
        <a:xfrm rot="5400000">
          <a:off x="3610016" y="-2514248"/>
          <a:ext cx="1189053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1090287" y="63526"/>
        <a:ext cx="6170468" cy="1072963"/>
      </dsp:txXfrm>
    </dsp:sp>
    <dsp:sp modelId="{3FAF0AC7-1260-49EA-AE01-A6878E1AAC82}">
      <dsp:nvSpPr>
        <dsp:cNvPr id="0" name=""/>
        <dsp:cNvSpPr/>
      </dsp:nvSpPr>
      <dsp:spPr>
        <a:xfrm rot="5400000">
          <a:off x="-233632" y="1695018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sp:txBody>
      <dsp:txXfrm rot="-5400000">
        <a:off x="1" y="2006528"/>
        <a:ext cx="1090286" cy="467265"/>
      </dsp:txXfrm>
    </dsp:sp>
    <dsp:sp modelId="{3F2259E7-84F0-4295-8EF9-FE31202B0A2F}">
      <dsp:nvSpPr>
        <dsp:cNvPr id="0" name=""/>
        <dsp:cNvSpPr/>
      </dsp:nvSpPr>
      <dsp:spPr>
        <a:xfrm rot="5400000">
          <a:off x="3698338" y="-1146667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sp:txBody>
      <dsp:txXfrm rot="-5400000">
        <a:off x="1090286" y="1510807"/>
        <a:ext cx="6179091" cy="913564"/>
      </dsp:txXfrm>
    </dsp:sp>
    <dsp:sp modelId="{6C7B92B7-F8CF-4B4F-AD61-BD2550E19544}">
      <dsp:nvSpPr>
        <dsp:cNvPr id="0" name=""/>
        <dsp:cNvSpPr/>
      </dsp:nvSpPr>
      <dsp:spPr>
        <a:xfrm rot="5400000">
          <a:off x="-233632" y="3062599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sp:txBody>
      <dsp:txXfrm rot="-5400000">
        <a:off x="1" y="3374109"/>
        <a:ext cx="1090286" cy="467265"/>
      </dsp:txXfrm>
    </dsp:sp>
    <dsp:sp modelId="{3879A5CB-2C32-4E71-BDDE-BEF199989742}">
      <dsp:nvSpPr>
        <dsp:cNvPr id="0" name=""/>
        <dsp:cNvSpPr/>
      </dsp:nvSpPr>
      <dsp:spPr>
        <a:xfrm rot="5400000">
          <a:off x="3698338" y="220914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sp:txBody>
      <dsp:txXfrm rot="-5400000">
        <a:off x="1090286" y="2878388"/>
        <a:ext cx="6179091" cy="913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2E85B-1BA6-42D3-BD59-7240391C4E73}">
      <dsp:nvSpPr>
        <dsp:cNvPr id="0" name=""/>
        <dsp:cNvSpPr/>
      </dsp:nvSpPr>
      <dsp:spPr>
        <a:xfrm>
          <a:off x="3366627" y="36816"/>
          <a:ext cx="2722561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sp:txBody>
      <dsp:txXfrm>
        <a:off x="3366627" y="36816"/>
        <a:ext cx="2722561" cy="1248022"/>
      </dsp:txXfrm>
    </dsp:sp>
    <dsp:sp modelId="{140036C0-5694-4DA7-ACAE-87618DD6BA75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21294722"/>
            <a:gd name="adj4" fmla="val 19764942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EC9AF-91B1-4E6B-B936-DDA379A30E56}">
      <dsp:nvSpPr>
        <dsp:cNvPr id="0" name=""/>
        <dsp:cNvSpPr/>
      </dsp:nvSpPr>
      <dsp:spPr>
        <a:xfrm>
          <a:off x="4408109" y="2360732"/>
          <a:ext cx="214976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sp:txBody>
      <dsp:txXfrm>
        <a:off x="4408109" y="2360732"/>
        <a:ext cx="2149768" cy="1248022"/>
      </dsp:txXfrm>
    </dsp:sp>
    <dsp:sp modelId="{9AFCAFB9-5184-4F9D-94FA-85B695C3ABEE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3508432"/>
            <a:gd name="adj4" fmla="val 2252024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6F1BA-A0E8-4B7D-B11C-21B307069460}">
      <dsp:nvSpPr>
        <dsp:cNvPr id="0" name=""/>
        <dsp:cNvSpPr/>
      </dsp:nvSpPr>
      <dsp:spPr>
        <a:xfrm>
          <a:off x="2597130" y="3796991"/>
          <a:ext cx="1818044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sp:txBody>
      <dsp:txXfrm>
        <a:off x="2597130" y="3796991"/>
        <a:ext cx="1818044" cy="1248022"/>
      </dsp:txXfrm>
    </dsp:sp>
    <dsp:sp modelId="{857C75F6-83F5-4B01-BB13-CDC6744BC6E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8212427"/>
            <a:gd name="adj4" fmla="val 6956018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F956F-018C-4E33-AEDC-3C3A17817350}">
      <dsp:nvSpPr>
        <dsp:cNvPr id="0" name=""/>
        <dsp:cNvSpPr/>
      </dsp:nvSpPr>
      <dsp:spPr>
        <a:xfrm>
          <a:off x="150652" y="2360732"/>
          <a:ext cx="275731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sp:txBody>
      <dsp:txXfrm>
        <a:off x="150652" y="2360732"/>
        <a:ext cx="2757318" cy="1248022"/>
      </dsp:txXfrm>
    </dsp:sp>
    <dsp:sp modelId="{D81526C6-8711-4AF2-ADB3-F11F35A1F208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12299509"/>
            <a:gd name="adj4" fmla="val 10769728"/>
            <a:gd name="adj5" fmla="val 6061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0373D-1B16-4D49-830F-B7905B536EDB}">
      <dsp:nvSpPr>
        <dsp:cNvPr id="0" name=""/>
        <dsp:cNvSpPr/>
      </dsp:nvSpPr>
      <dsp:spPr>
        <a:xfrm>
          <a:off x="1336431" y="36816"/>
          <a:ext cx="1895933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36431" y="36816"/>
        <a:ext cx="1895933" cy="1248022"/>
      </dsp:txXfrm>
    </dsp:sp>
    <dsp:sp modelId="{9120EE1F-DFF7-461F-B7E8-3ED678FA156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223241"/>
            <a:gd name="adj3" fmla="val 15745824"/>
            <a:gd name="adj4" fmla="val 15745863"/>
            <a:gd name="adj5" fmla="val 6061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7B873-2919-462A-9CFD-7439C13BE641}" type="datetimeFigureOut">
              <a:rPr lang="nl-NL"/>
              <a:pPr>
                <a:defRPr/>
              </a:pPr>
              <a:t>16-10-2018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30ED7-72A8-4185-B1BD-B053AAD78FE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Dit is einde van de basis</a:t>
            </a:r>
            <a:r>
              <a:rPr lang="nl-NL" baseline="0" dirty="0" smtClean="0"/>
              <a:t>presentatie (ca 30 min). Doorklikken naar thematische verdieping alleen indien er tijd is, discussie daartoe uitnodigt en/of voor  gespecialiseerd publiek.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330ED7-72A8-4185-B1BD-B053AAD78FE4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275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85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1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2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18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6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31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28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0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55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869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79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48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31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40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28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112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80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7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60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534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4423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490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84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" name="Picture 14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60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2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17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1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09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282155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4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3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9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57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8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9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030" name="Picture 10" descr="Logo Powerpoint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342900" indent="-3413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1588" indent="4556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2pPr>
      <a:lvl3pPr marL="1588" indent="9128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3pPr>
      <a:lvl4pPr marL="1588" indent="13700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4pPr>
      <a:lvl5pPr marL="1588" indent="18272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2054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2055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3078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3079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SzPct val="80000"/>
        <a:buChar char="•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099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844FFF3-6E2A-490F-9C12-585D20B831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47145C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rgbClr val="000000"/>
          </a:solidFill>
          <a:latin typeface="Arial" charset="0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6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7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8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rchiefwet@minocw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Aanpassing Archiefwet aan digitale tijd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1588"/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Najaar 2018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0" indent="1588"/>
            <a:r>
              <a:rPr lang="nl-NL" altLang="nl-NL" i="1" dirty="0">
                <a:solidFill>
                  <a:srgbClr val="FFFFFF"/>
                </a:solidFill>
                <a:latin typeface="Verdana" pitchFamily="34" charset="0"/>
              </a:rPr>
              <a:t>Inhoud </a:t>
            </a: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Aanleiding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Planning </a:t>
            </a:r>
            <a:r>
              <a:rPr lang="nl-NL" altLang="nl-NL" smtClean="0">
                <a:solidFill>
                  <a:srgbClr val="FFFFFF"/>
                </a:solidFill>
                <a:latin typeface="Verdana" pitchFamily="34" charset="0"/>
              </a:rPr>
              <a:t>en thema’s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Vragen en </a:t>
            </a: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discussie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 smtClean="0">
                <a:latin typeface="Verdana" pitchFamily="34" charset="0"/>
              </a:rPr>
              <a:t>Politieke aanleiding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Kamermotie Segers (juni 2016): “</a:t>
            </a:r>
            <a:r>
              <a:rPr lang="nl-NL" altLang="nl-N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aanpassen aan digitale ontwikkelingen en eisen transparantie, i.h.b. door terugbrengen overbrengingstermijn”.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Impactanalyse overbrenging </a:t>
            </a:r>
            <a:r>
              <a:rPr 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20 -&gt; </a:t>
            </a: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jaar (aug 2017)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Brief Minister Slob aan Tweede Kamer (juni 2018)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Relatie met </a:t>
            </a:r>
            <a:r>
              <a:rPr lang="nl-NL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initiatief-Wet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 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SzTx/>
              <a:buFontTx/>
              <a:buNone/>
              <a:defRPr/>
            </a:pPr>
            <a:endParaRPr lang="nl-NL" sz="2000" b="1" dirty="0"/>
          </a:p>
          <a:p>
            <a:pPr marL="0" indent="0"/>
            <a:endParaRPr lang="nl-NL" altLang="nl-NL" sz="2000" dirty="0">
              <a:latin typeface="Verdana" pitchFamily="34" charset="0"/>
            </a:endParaRPr>
          </a:p>
        </p:txBody>
      </p:sp>
      <p:pic>
        <p:nvPicPr>
          <p:cNvPr id="6" name="5D04C2DC-105E-4E21-B9F3-21EF5120EA88-L0-001.png" descr="5D04C2DC-105E-4E21-B9F3-21EF5120EA88-L0-001.pn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185406"/>
            <a:ext cx="4183063" cy="358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>
                <a:latin typeface="Verdana" pitchFamily="34" charset="0"/>
              </a:rPr>
              <a:t>Waarom een nieuwe Archiefwet</a:t>
            </a:r>
            <a:r>
              <a:rPr lang="nl-NL" altLang="nl-NL" dirty="0" smtClean="0">
                <a:latin typeface="Verdana" pitchFamily="34" charset="0"/>
              </a:rPr>
              <a:t>?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Belangrijke overheidsinfo veilig stellen voor huidige en toekomstige generaties.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 informatie,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meervoudig gebruik, verspreid 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meer systemen en meer organisaties.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Uitvoering en innovatie in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praktijk is cruciaal.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kan – daarnaast - wetswijziging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helpen? 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Leesbaarheid </a:t>
            </a:r>
            <a:r>
              <a:rPr lang="nl-NL" altLang="nl-NL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verbeteren (structuur, termen, toelichting</a:t>
            </a:r>
            <a:r>
              <a:rPr lang="nl-NL" alt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nl-NL" alt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asted-image.jpeg" descr="pasted-image.jpe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160" y="1845892"/>
            <a:ext cx="4002539" cy="4238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2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3" y="1233488"/>
            <a:ext cx="8061325" cy="571500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Planning wetsvoorstel Archiefwet 2020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29568524"/>
              </p:ext>
            </p:extLst>
          </p:nvPr>
        </p:nvGraphicFramePr>
        <p:xfrm>
          <a:off x="1675808" y="1856944"/>
          <a:ext cx="7318800" cy="439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359711" y="2307362"/>
            <a:ext cx="123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Tot zomer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55090" y="3683642"/>
            <a:ext cx="1040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2e helft 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66827" y="535288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01083" y="5691434"/>
            <a:ext cx="443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Daarna Archiefbesluit en/of –</a:t>
            </a:r>
            <a:r>
              <a:rPr lang="nl-NL" sz="1400" i="1" dirty="0" smtClean="0"/>
              <a:t>regeling.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154095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06676603"/>
              </p:ext>
            </p:extLst>
          </p:nvPr>
        </p:nvGraphicFramePr>
        <p:xfrm>
          <a:off x="1037492" y="1169377"/>
          <a:ext cx="6708531" cy="504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JL-RECHTS 3"/>
          <p:cNvSpPr/>
          <p:nvPr/>
        </p:nvSpPr>
        <p:spPr>
          <a:xfrm>
            <a:off x="7681025" y="3912740"/>
            <a:ext cx="978408" cy="384561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6842052" y="4727363"/>
            <a:ext cx="2279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Publicatie en inzage </a:t>
            </a:r>
          </a:p>
          <a:p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cf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Who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Wob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Woo</a:t>
            </a:r>
            <a:endParaRPr lang="nl-NL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al 12"/>
          <p:cNvSpPr/>
          <p:nvPr/>
        </p:nvSpPr>
        <p:spPr>
          <a:xfrm>
            <a:off x="3409772" y="2261864"/>
            <a:ext cx="2427006" cy="157519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Stelsel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“zorgdrager”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“toezicht“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“archivaris”</a:t>
            </a:r>
          </a:p>
          <a:p>
            <a:pPr algn="ctr"/>
            <a:endParaRPr lang="nl-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rgbClr val="002060"/>
                </a:solidFill>
              </a:rPr>
              <a:t>Vragen en </a:t>
            </a:r>
            <a:r>
              <a:rPr lang="nl-NL" altLang="nl-NL" dirty="0" smtClean="0">
                <a:solidFill>
                  <a:srgbClr val="002060"/>
                </a:solidFill>
              </a:rPr>
              <a:t>discussie</a:t>
            </a:r>
            <a:endParaRPr lang="nl-NL" altLang="nl-NL" dirty="0">
              <a:solidFill>
                <a:srgbClr val="002060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i="1" dirty="0" smtClean="0"/>
              <a:t>Wat </a:t>
            </a:r>
            <a:r>
              <a:rPr lang="nl-NL" i="1" dirty="0"/>
              <a:t>zouden we – in de </a:t>
            </a:r>
            <a:r>
              <a:rPr lang="nl-NL" i="1" dirty="0" smtClean="0"/>
              <a:t>Archiefwet </a:t>
            </a:r>
            <a:r>
              <a:rPr lang="nl-NL" i="1" dirty="0"/>
              <a:t>– als eerste moeten veranderen</a:t>
            </a:r>
            <a:r>
              <a:rPr lang="nl-NL" i="1" dirty="0" smtClean="0"/>
              <a:t>? </a:t>
            </a:r>
          </a:p>
          <a:p>
            <a:endParaRPr lang="nl-NL" i="1" dirty="0"/>
          </a:p>
          <a:p>
            <a:r>
              <a:rPr lang="nl-NL" i="1" dirty="0" smtClean="0"/>
              <a:t>En </a:t>
            </a:r>
            <a:r>
              <a:rPr lang="nl-NL" i="1" dirty="0"/>
              <a:t>wat moeten we vooral zo houden? </a:t>
            </a:r>
          </a:p>
          <a:p>
            <a:endParaRPr lang="nl-NL" dirty="0" smtClean="0"/>
          </a:p>
          <a:p>
            <a:r>
              <a:rPr lang="nl-NL" u="sng" dirty="0" smtClean="0"/>
              <a:t>Thema’s</a:t>
            </a:r>
          </a:p>
          <a:p>
            <a:pPr marL="342900" indent="-342900">
              <a:buAutoNum type="arabicPeriod"/>
            </a:pPr>
            <a:r>
              <a:rPr lang="nl-NL" dirty="0" smtClean="0"/>
              <a:t>Heldere spelregels archiefvorming</a:t>
            </a:r>
          </a:p>
          <a:p>
            <a:pPr marL="342900" indent="-342900">
              <a:buAutoNum type="arabicPeriod"/>
            </a:pPr>
            <a:r>
              <a:rPr lang="nl-NL" dirty="0" smtClean="0"/>
              <a:t>Flexibilisering selectie </a:t>
            </a:r>
          </a:p>
          <a:p>
            <a:pPr marL="342900" indent="-342900">
              <a:buAutoNum type="arabicPeriod"/>
            </a:pPr>
            <a:r>
              <a:rPr lang="nl-NL" dirty="0" smtClean="0"/>
              <a:t>Eerder overbrengen c.q. duurzaam bewaren (10 i.p.v. 20 jaar)</a:t>
            </a:r>
          </a:p>
          <a:p>
            <a:pPr marL="342900" indent="-342900">
              <a:buAutoNum type="arabicPeriod"/>
            </a:pPr>
            <a:r>
              <a:rPr lang="nl-NL" dirty="0" smtClean="0"/>
              <a:t>Openbaarheid en inzage van (jonger) archief</a:t>
            </a:r>
          </a:p>
          <a:p>
            <a:pPr marL="342900" indent="-342900">
              <a:buAutoNum type="arabicPeriod"/>
            </a:pPr>
            <a:r>
              <a:rPr lang="nl-NL" dirty="0" smtClean="0"/>
              <a:t>Stelsel o.a. rol toezicht en archivaris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b="1" dirty="0" smtClean="0">
                <a:hlinkClick r:id="rId3"/>
              </a:rPr>
              <a:t>Archiefwet@minocw.nl</a:t>
            </a:r>
            <a:endParaRPr lang="nl-NL" b="1" dirty="0" smtClean="0"/>
          </a:p>
          <a:p>
            <a:endParaRPr lang="nl-NL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9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jabloon Standaard Cultuu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E539DF-4108-4F47-9C13-DBF1166DF110}"/>
</file>

<file path=customXml/itemProps2.xml><?xml version="1.0" encoding="utf-8"?>
<ds:datastoreItem xmlns:ds="http://schemas.openxmlformats.org/officeDocument/2006/customXml" ds:itemID="{24DDC11B-3C69-451C-8D25-23A83C82B7C7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Cultuur</Template>
  <TotalTime>1684</TotalTime>
  <Words>360</Words>
  <Application>Microsoft Office PowerPoint</Application>
  <PresentationFormat>Diavoorstelling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4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Sjabloon Standaard Cultuur</vt:lpstr>
      <vt:lpstr>Inhoud letter</vt:lpstr>
      <vt:lpstr>Inhoud bullet</vt:lpstr>
      <vt:lpstr>1_Standaardontwerp</vt:lpstr>
      <vt:lpstr>Aanpassing Archiefwet aan digitale tijd</vt:lpstr>
      <vt:lpstr>Politieke aanleiding</vt:lpstr>
      <vt:lpstr>Waarom een nieuwe Archiefwet?</vt:lpstr>
      <vt:lpstr>Planning wetsvoorstel Archiefwet 2020 </vt:lpstr>
      <vt:lpstr>PowerPoint-presentatie</vt:lpstr>
      <vt:lpstr>Vragen en discussie</vt:lpstr>
      <vt:lpstr>PowerPoint-presentatie</vt:lpstr>
    </vt:vector>
  </TitlesOfParts>
  <Company>Ministerie van OCW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M.</dc:creator>
  <cp:lastModifiedBy>Vochteloo, M.</cp:lastModifiedBy>
  <cp:revision>122</cp:revision>
  <dcterms:created xsi:type="dcterms:W3CDTF">2017-09-12T11:22:54Z</dcterms:created>
  <dcterms:modified xsi:type="dcterms:W3CDTF">2018-10-16T13:04:03Z</dcterms:modified>
</cp:coreProperties>
</file>