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58" r:id="rId6"/>
    <p:sldId id="263" r:id="rId7"/>
    <p:sldId id="28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24" d="100"/>
          <a:sy n="124" d="100"/>
        </p:scale>
        <p:origin x="-42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10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21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85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71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26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09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46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23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57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60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46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AEFA-05F0-4044-9842-314526B3C8F5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4624D-26C4-40C5-865E-F9CA8A91F9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50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REPUBLIC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Resoluties Staten-Generaal 1576-1796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7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51" y="1027906"/>
            <a:ext cx="7400925" cy="2558132"/>
          </a:xfrm>
        </p:spPr>
      </p:pic>
    </p:spTree>
    <p:extLst>
      <p:ext uri="{BB962C8B-B14F-4D97-AF65-F5344CB8AC3E}">
        <p14:creationId xmlns:p14="http://schemas.microsoft.com/office/powerpoint/2010/main" val="16669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" y="135443"/>
            <a:ext cx="8371139" cy="6041520"/>
          </a:xfrm>
        </p:spPr>
      </p:pic>
    </p:spTree>
    <p:extLst>
      <p:ext uri="{BB962C8B-B14F-4D97-AF65-F5344CB8AC3E}">
        <p14:creationId xmlns:p14="http://schemas.microsoft.com/office/powerpoint/2010/main" val="9599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" y="182225"/>
            <a:ext cx="8495433" cy="5994738"/>
          </a:xfrm>
        </p:spPr>
      </p:pic>
    </p:spTree>
    <p:extLst>
      <p:ext uri="{BB962C8B-B14F-4D97-AF65-F5344CB8AC3E}">
        <p14:creationId xmlns:p14="http://schemas.microsoft.com/office/powerpoint/2010/main" val="25960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Prestaties modellen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	CER 8,79 %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	CER 3,95 %</a:t>
            </a:r>
          </a:p>
          <a:p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	CER 4,30 %</a:t>
            </a:r>
          </a:p>
          <a:p>
            <a:r>
              <a:rPr lang="nl-NL" dirty="0" smtClean="0"/>
              <a:t>4</a:t>
            </a:r>
            <a:r>
              <a:rPr lang="nl-NL" baseline="30000" dirty="0" smtClean="0"/>
              <a:t>e</a:t>
            </a:r>
            <a:r>
              <a:rPr lang="nl-NL" dirty="0" smtClean="0"/>
              <a:t> 	CER 4,01 %</a:t>
            </a:r>
          </a:p>
          <a:p>
            <a:r>
              <a:rPr lang="nl-NL" dirty="0" smtClean="0"/>
              <a:t>5</a:t>
            </a:r>
            <a:r>
              <a:rPr lang="nl-NL" baseline="30000" dirty="0" smtClean="0"/>
              <a:t>e</a:t>
            </a:r>
            <a:r>
              <a:rPr lang="nl-NL" dirty="0" smtClean="0"/>
              <a:t> 	CER 3,64 %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3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Probleemgebieden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HTR-prestaties </a:t>
            </a:r>
            <a:r>
              <a:rPr lang="nl-NL" dirty="0" smtClean="0"/>
              <a:t>afhankelijk van </a:t>
            </a:r>
            <a:r>
              <a:rPr lang="nl-NL" dirty="0" smtClean="0"/>
              <a:t>handschrift</a:t>
            </a:r>
          </a:p>
          <a:p>
            <a:endParaRPr lang="nl-NL" dirty="0" smtClean="0"/>
          </a:p>
          <a:p>
            <a:r>
              <a:rPr lang="nl-NL" dirty="0" smtClean="0"/>
              <a:t>Marginalia, </a:t>
            </a:r>
            <a:r>
              <a:rPr lang="nl-NL" dirty="0" smtClean="0"/>
              <a:t>presentielijsten, indices </a:t>
            </a:r>
            <a:r>
              <a:rPr lang="nl-NL" dirty="0" smtClean="0"/>
              <a:t>en </a:t>
            </a:r>
            <a:r>
              <a:rPr lang="nl-NL" dirty="0" smtClean="0"/>
              <a:t>namen</a:t>
            </a:r>
          </a:p>
          <a:p>
            <a:endParaRPr lang="nl-NL" dirty="0" smtClean="0"/>
          </a:p>
          <a:p>
            <a:r>
              <a:rPr lang="nl-NL" dirty="0" smtClean="0"/>
              <a:t>Automatische </a:t>
            </a:r>
            <a:r>
              <a:rPr lang="nl-NL" dirty="0" err="1" smtClean="0"/>
              <a:t>lay</a:t>
            </a:r>
            <a:r>
              <a:rPr lang="nl-NL" dirty="0" smtClean="0"/>
              <a:t> out analyse </a:t>
            </a:r>
            <a:r>
              <a:rPr lang="nl-NL" dirty="0" smtClean="0"/>
              <a:t>(met name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regions</a:t>
            </a:r>
            <a:r>
              <a:rPr lang="nl-NL" dirty="0" smtClean="0"/>
              <a:t>)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40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Transcriberen toespitsen op specifieke handschriften</a:t>
            </a:r>
          </a:p>
          <a:p>
            <a:endParaRPr lang="nl-NL" dirty="0" smtClean="0"/>
          </a:p>
          <a:p>
            <a:r>
              <a:rPr lang="nl-NL" dirty="0" smtClean="0"/>
              <a:t>Herkenning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regions</a:t>
            </a:r>
            <a:r>
              <a:rPr lang="nl-NL" dirty="0" smtClean="0"/>
              <a:t> verbeteren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Inzetten </a:t>
            </a:r>
            <a:r>
              <a:rPr lang="nl-NL" dirty="0" smtClean="0"/>
              <a:t>van de </a:t>
            </a:r>
            <a:r>
              <a:rPr lang="nl-NL" dirty="0" err="1" smtClean="0"/>
              <a:t>crowd</a:t>
            </a:r>
            <a:r>
              <a:rPr lang="nl-NL" dirty="0" smtClean="0"/>
              <a:t> (Vele Handen)</a:t>
            </a:r>
          </a:p>
        </p:txBody>
      </p:sp>
    </p:spTree>
    <p:extLst>
      <p:ext uri="{BB962C8B-B14F-4D97-AF65-F5344CB8AC3E}">
        <p14:creationId xmlns:p14="http://schemas.microsoft.com/office/powerpoint/2010/main" val="32065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3373F3-E873-4D59-9940-7B598E2578F9}"/>
</file>

<file path=customXml/itemProps2.xml><?xml version="1.0" encoding="utf-8"?>
<ds:datastoreItem xmlns:ds="http://schemas.openxmlformats.org/officeDocument/2006/customXml" ds:itemID="{3F91150F-A80C-4143-8874-8D9C40381D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REPUBLIC</vt:lpstr>
      <vt:lpstr>PowerPoint Presentation</vt:lpstr>
      <vt:lpstr>PowerPoint Presentation</vt:lpstr>
      <vt:lpstr>PowerPoint Presentation</vt:lpstr>
      <vt:lpstr>Prestaties modellen</vt:lpstr>
      <vt:lpstr>Probleemgebieden </vt:lpstr>
      <vt:lpstr>Planning</vt:lpstr>
    </vt:vector>
  </TitlesOfParts>
  <Company>KNAW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TRanscriptie IMages (TRIM)</dc:title>
  <dc:creator>Ronald Sluijter</dc:creator>
  <cp:lastModifiedBy>Ronald Sluijter</cp:lastModifiedBy>
  <cp:revision>24</cp:revision>
  <dcterms:created xsi:type="dcterms:W3CDTF">2019-12-04T13:58:01Z</dcterms:created>
  <dcterms:modified xsi:type="dcterms:W3CDTF">2019-12-10T14:52:17Z</dcterms:modified>
</cp:coreProperties>
</file>