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2.xml" ContentType="application/vnd.openxmlformats-officedocument.presentationml.slide+xml"/>
  <Override PartName="/ppt/slides/slide6.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9.xml" ContentType="application/vnd.openxmlformats-officedocument.presentationml.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slideMasters/slideMaster1.xml" ContentType="application/vnd.openxmlformats-officedocument.presentationml.slideMaster+xml"/>
  <Override PartName="/ppt/notesSlides/notesSlide3.xml" ContentType="application/vnd.openxmlformats-officedocument.presentationml.notesSlid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3.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handoutMasters/handoutMaster1.xml" ContentType="application/vnd.openxmlformats-officedocument.presentationml.handoutMaster+xml"/>
  <Override PartName="/ppt/theme/theme2.xml" ContentType="application/vnd.openxmlformats-officedocument.theme+xml"/>
  <Override PartName="/ppt/theme/theme3.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charts/style1.xml" ContentType="application/vnd.ms-office.chartstyle+xml"/>
  <Override PartName="/ppt/charts/chart1.xml" ContentType="application/vnd.openxmlformats-officedocument.drawingml.chart+xml"/>
  <Override PartName="/ppt/charts/chart2.xml" ContentType="application/vnd.openxmlformats-officedocument.drawingml.chart+xml"/>
  <Override PartName="/ppt/charts/colors1.xml" ContentType="application/vnd.ms-office.chartcolorstyle+xml"/>
  <Override PartName="/ppt/charts/colors2.xml" ContentType="application/vnd.ms-office.chartcolorstyle+xml"/>
  <Override PartName="/ppt/charts/style2.xml" ContentType="application/vnd.ms-office.chartstyl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3" r:id="rId1"/>
  </p:sldMasterIdLst>
  <p:notesMasterIdLst>
    <p:notesMasterId r:id="rId14"/>
  </p:notesMasterIdLst>
  <p:handoutMasterIdLst>
    <p:handoutMasterId r:id="rId15"/>
  </p:handoutMasterIdLst>
  <p:sldIdLst>
    <p:sldId id="3419" r:id="rId2"/>
    <p:sldId id="3517" r:id="rId3"/>
    <p:sldId id="3512" r:id="rId4"/>
    <p:sldId id="3513" r:id="rId5"/>
    <p:sldId id="3515" r:id="rId6"/>
    <p:sldId id="266" r:id="rId7"/>
    <p:sldId id="270" r:id="rId8"/>
    <p:sldId id="271" r:id="rId9"/>
    <p:sldId id="3520" r:id="rId10"/>
    <p:sldId id="312" r:id="rId11"/>
    <p:sldId id="3519" r:id="rId12"/>
    <p:sldId id="273"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6" userDrawn="1">
          <p15:clr>
            <a:srgbClr val="A4A3A4"/>
          </p15:clr>
        </p15:guide>
        <p15:guide id="2" pos="25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8C29"/>
    <a:srgbClr val="01234C"/>
    <a:srgbClr val="01244E"/>
    <a:srgbClr val="FFFFFF"/>
    <a:srgbClr val="D8ECD1"/>
    <a:srgbClr val="98C1D9"/>
    <a:srgbClr val="627264"/>
    <a:srgbClr val="FC8C2A"/>
    <a:srgbClr val="BFC2BB"/>
    <a:srgbClr val="0A3DF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04" autoAdjust="0"/>
    <p:restoredTop sz="83995" autoAdjust="0"/>
  </p:normalViewPr>
  <p:slideViewPr>
    <p:cSldViewPr snapToGrid="0" snapToObjects="1">
      <p:cViewPr varScale="1">
        <p:scale>
          <a:sx n="90" d="100"/>
          <a:sy n="90" d="100"/>
        </p:scale>
        <p:origin x="208" y="520"/>
      </p:cViewPr>
      <p:guideLst>
        <p:guide orient="horz" pos="436"/>
        <p:guide pos="257"/>
      </p:guideLst>
    </p:cSldViewPr>
  </p:slideViewPr>
  <p:outlineViewPr>
    <p:cViewPr>
      <p:scale>
        <a:sx n="33" d="100"/>
        <a:sy n="33" d="100"/>
      </p:scale>
      <p:origin x="0" y="-2352"/>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var/folders/r9/wy41nf8s4kv3b1hrt2v36jlr0000gn/T/com.microsoft.Outlook/Outlook%20Temp/Results-survey_tbv_15-april-2019_draaitabel%20v2.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var/folders/r9/wy41nf8s4kv3b1hrt2v36jlr0000gn/T/com.microsoft.Outlook/Outlook%20Temp/Results-survey_tbv_15-april-2019_draaitabel%20v2.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pivotSource>
    <c:name>[Results-survey_tbv_15-april-2019_draaitabel v2.xlsx]graph1!Draaitabel1</c:name>
    <c:fmtId val="4"/>
  </c:pivotSource>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nl-NL" sz="1800"/>
              <a:t>Interesse voor tools voor</a:t>
            </a:r>
          </a:p>
          <a:p>
            <a:pPr>
              <a:defRPr sz="1800"/>
            </a:pPr>
            <a:r>
              <a:rPr lang="nl-NL" sz="1800"/>
              <a:t>type digitaal object</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nl-NL"/>
        </a:p>
      </c:txPr>
    </c:title>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7"/>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8"/>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0"/>
          <c:showCatName val="0"/>
          <c:showSerName val="0"/>
          <c:showPercent val="0"/>
          <c:showBubbleSize val="0"/>
          <c:extLst>
            <c:ext xmlns:c15="http://schemas.microsoft.com/office/drawing/2012/chart" uri="{CE6537A1-D6FC-4f65-9D91-7224C49458BB}"/>
          </c:extLst>
        </c:dLbl>
      </c:pivotFmt>
      <c:pivotFmt>
        <c:idx val="1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0"/>
          <c:showCatName val="0"/>
          <c:showSerName val="0"/>
          <c:showPercent val="0"/>
          <c:showBubbleSize val="0"/>
          <c:extLst>
            <c:ext xmlns:c15="http://schemas.microsoft.com/office/drawing/2012/chart" uri="{CE6537A1-D6FC-4f65-9D91-7224C49458BB}"/>
          </c:extLst>
        </c:dLbl>
      </c:pivotFmt>
      <c:pivotFmt>
        <c:idx val="1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0"/>
          <c:showCatName val="0"/>
          <c:showSerName val="0"/>
          <c:showPercent val="0"/>
          <c:showBubbleSize val="0"/>
          <c:extLst>
            <c:ext xmlns:c15="http://schemas.microsoft.com/office/drawing/2012/chart" uri="{CE6537A1-D6FC-4f65-9D91-7224C49458BB}"/>
          </c:extLst>
        </c:dLbl>
      </c:pivotFmt>
      <c:pivotFmt>
        <c:idx val="1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0"/>
          <c:showCatName val="0"/>
          <c:showSerName val="0"/>
          <c:showPercent val="0"/>
          <c:showBubbleSize val="0"/>
          <c:extLst>
            <c:ext xmlns:c15="http://schemas.microsoft.com/office/drawing/2012/chart" uri="{CE6537A1-D6FC-4f65-9D91-7224C49458BB}"/>
          </c:extLst>
        </c:dLbl>
      </c:pivotFmt>
      <c:pivotFmt>
        <c:idx val="1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0"/>
          <c:showCatName val="0"/>
          <c:showSerName val="0"/>
          <c:showPercent val="0"/>
          <c:showBubbleSize val="0"/>
          <c:extLst>
            <c:ext xmlns:c15="http://schemas.microsoft.com/office/drawing/2012/chart" uri="{CE6537A1-D6FC-4f65-9D91-7224C49458BB}"/>
          </c:extLst>
        </c:dLbl>
      </c:pivotFmt>
      <c:pivotFmt>
        <c:idx val="1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0"/>
          <c:showCatName val="0"/>
          <c:showSerName val="0"/>
          <c:showPercent val="0"/>
          <c:showBubbleSize val="0"/>
          <c:extLst>
            <c:ext xmlns:c15="http://schemas.microsoft.com/office/drawing/2012/chart" uri="{CE6537A1-D6FC-4f65-9D91-7224C49458BB}"/>
          </c:extLst>
        </c:dLbl>
      </c:pivotFmt>
      <c:pivotFmt>
        <c:idx val="1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nl-NL"/>
            </a:p>
          </c:txPr>
          <c:showLegendKey val="0"/>
          <c:showVal val="1"/>
          <c:showCatName val="0"/>
          <c:showSerName val="0"/>
          <c:showPercent val="0"/>
          <c:showBubbleSize val="0"/>
          <c:extLst>
            <c:ext xmlns:c15="http://schemas.microsoft.com/office/drawing/2012/chart" uri="{CE6537A1-D6FC-4f65-9D91-7224C49458BB}"/>
          </c:extLst>
        </c:dLbl>
      </c:pivotFmt>
      <c:pivotFmt>
        <c:idx val="1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nl-NL"/>
            </a:p>
          </c:txPr>
          <c:showLegendKey val="0"/>
          <c:showVal val="1"/>
          <c:showCatName val="0"/>
          <c:showSerName val="0"/>
          <c:showPercent val="0"/>
          <c:showBubbleSize val="0"/>
          <c:extLst>
            <c:ext xmlns:c15="http://schemas.microsoft.com/office/drawing/2012/chart" uri="{CE6537A1-D6FC-4f65-9D91-7224C49458BB}"/>
          </c:extLst>
        </c:dLbl>
      </c:pivotFmt>
      <c:pivotFmt>
        <c:idx val="1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nl-NL"/>
            </a:p>
          </c:txPr>
          <c:showLegendKey val="0"/>
          <c:showVal val="1"/>
          <c:showCatName val="0"/>
          <c:showSerName val="0"/>
          <c:showPercent val="0"/>
          <c:showBubbleSize val="0"/>
          <c:extLst>
            <c:ext xmlns:c15="http://schemas.microsoft.com/office/drawing/2012/chart" uri="{CE6537A1-D6FC-4f65-9D91-7224C49458BB}"/>
          </c:extLst>
        </c:dLbl>
      </c:pivotFmt>
      <c:pivotFmt>
        <c:idx val="1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nl-NL"/>
            </a:p>
          </c:txPr>
          <c:showLegendKey val="0"/>
          <c:showVal val="1"/>
          <c:showCatName val="0"/>
          <c:showSerName val="0"/>
          <c:showPercent val="0"/>
          <c:showBubbleSize val="0"/>
          <c:extLst>
            <c:ext xmlns:c15="http://schemas.microsoft.com/office/drawing/2012/chart" uri="{CE6537A1-D6FC-4f65-9D91-7224C49458BB}"/>
          </c:extLst>
        </c:dLbl>
      </c:pivotFmt>
      <c:pivotFmt>
        <c:idx val="1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nl-NL"/>
            </a:p>
          </c:txPr>
          <c:showLegendKey val="0"/>
          <c:showVal val="1"/>
          <c:showCatName val="0"/>
          <c:showSerName val="0"/>
          <c:showPercent val="0"/>
          <c:showBubbleSize val="0"/>
          <c:extLst>
            <c:ext xmlns:c15="http://schemas.microsoft.com/office/drawing/2012/chart" uri="{CE6537A1-D6FC-4f65-9D91-7224C49458BB}"/>
          </c:extLst>
        </c:dLbl>
      </c:pivotFmt>
      <c:pivotFmt>
        <c:idx val="2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nl-NL"/>
            </a:p>
          </c:txPr>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col"/>
        <c:grouping val="stacked"/>
        <c:varyColors val="0"/>
        <c:ser>
          <c:idx val="0"/>
          <c:order val="0"/>
          <c:tx>
            <c:strRef>
              <c:f>graph1!$E$14</c:f>
              <c:strCache>
                <c:ptCount val="1"/>
                <c:pt idx="0">
                  <c:v>Som van iPRES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graph1!$D$15:$D$25</c:f>
              <c:strCache>
                <c:ptCount val="10"/>
                <c:pt idx="0">
                  <c:v>web archives</c:v>
                </c:pt>
                <c:pt idx="1">
                  <c:v>AutoCAD</c:v>
                </c:pt>
                <c:pt idx="2">
                  <c:v>databases</c:v>
                </c:pt>
                <c:pt idx="3">
                  <c:v>datasets</c:v>
                </c:pt>
                <c:pt idx="4">
                  <c:v>email</c:v>
                </c:pt>
                <c:pt idx="5">
                  <c:v>social media</c:v>
                </c:pt>
                <c:pt idx="6">
                  <c:v>web archives - WARC</c:v>
                </c:pt>
                <c:pt idx="7">
                  <c:v>complex datasets</c:v>
                </c:pt>
                <c:pt idx="8">
                  <c:v>forensic disk images</c:v>
                </c:pt>
                <c:pt idx="9">
                  <c:v>software</c:v>
                </c:pt>
              </c:strCache>
            </c:strRef>
          </c:cat>
          <c:val>
            <c:numRef>
              <c:f>graph1!$E$15:$E$25</c:f>
              <c:numCache>
                <c:formatCode>General</c:formatCode>
                <c:ptCount val="10"/>
                <c:pt idx="0">
                  <c:v>8</c:v>
                </c:pt>
                <c:pt idx="2">
                  <c:v>1</c:v>
                </c:pt>
                <c:pt idx="3">
                  <c:v>2</c:v>
                </c:pt>
                <c:pt idx="4">
                  <c:v>2</c:v>
                </c:pt>
                <c:pt idx="5">
                  <c:v>2</c:v>
                </c:pt>
                <c:pt idx="7">
                  <c:v>1</c:v>
                </c:pt>
                <c:pt idx="8">
                  <c:v>3</c:v>
                </c:pt>
                <c:pt idx="9">
                  <c:v>2</c:v>
                </c:pt>
              </c:numCache>
            </c:numRef>
          </c:val>
          <c:extLst>
            <c:ext xmlns:c16="http://schemas.microsoft.com/office/drawing/2014/chart" uri="{C3380CC4-5D6E-409C-BE32-E72D297353CC}">
              <c16:uniqueId val="{00000000-8C97-2044-88B9-6BAABA737890}"/>
            </c:ext>
          </c:extLst>
        </c:ser>
        <c:ser>
          <c:idx val="1"/>
          <c:order val="1"/>
          <c:tx>
            <c:strRef>
              <c:f>graph1!$F$14</c:f>
              <c:strCache>
                <c:ptCount val="1"/>
                <c:pt idx="0">
                  <c:v>Som van KIA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graph1!$D$15:$D$25</c:f>
              <c:strCache>
                <c:ptCount val="10"/>
                <c:pt idx="0">
                  <c:v>web archives</c:v>
                </c:pt>
                <c:pt idx="1">
                  <c:v>AutoCAD</c:v>
                </c:pt>
                <c:pt idx="2">
                  <c:v>databases</c:v>
                </c:pt>
                <c:pt idx="3">
                  <c:v>datasets</c:v>
                </c:pt>
                <c:pt idx="4">
                  <c:v>email</c:v>
                </c:pt>
                <c:pt idx="5">
                  <c:v>social media</c:v>
                </c:pt>
                <c:pt idx="6">
                  <c:v>web archives - WARC</c:v>
                </c:pt>
                <c:pt idx="7">
                  <c:v>complex datasets</c:v>
                </c:pt>
                <c:pt idx="8">
                  <c:v>forensic disk images</c:v>
                </c:pt>
                <c:pt idx="9">
                  <c:v>software</c:v>
                </c:pt>
              </c:strCache>
            </c:strRef>
          </c:cat>
          <c:val>
            <c:numRef>
              <c:f>graph1!$F$15:$F$25</c:f>
              <c:numCache>
                <c:formatCode>General</c:formatCode>
                <c:ptCount val="10"/>
                <c:pt idx="0">
                  <c:v>6</c:v>
                </c:pt>
                <c:pt idx="1">
                  <c:v>4</c:v>
                </c:pt>
                <c:pt idx="2">
                  <c:v>2</c:v>
                </c:pt>
                <c:pt idx="3">
                  <c:v>2</c:v>
                </c:pt>
                <c:pt idx="4">
                  <c:v>2</c:v>
                </c:pt>
                <c:pt idx="5">
                  <c:v>2</c:v>
                </c:pt>
                <c:pt idx="6">
                  <c:v>2</c:v>
                </c:pt>
                <c:pt idx="7">
                  <c:v>1</c:v>
                </c:pt>
              </c:numCache>
            </c:numRef>
          </c:val>
          <c:extLst>
            <c:ext xmlns:c16="http://schemas.microsoft.com/office/drawing/2014/chart" uri="{C3380CC4-5D6E-409C-BE32-E72D297353CC}">
              <c16:uniqueId val="{00000001-8C97-2044-88B9-6BAABA737890}"/>
            </c:ext>
          </c:extLst>
        </c:ser>
        <c:dLbls>
          <c:showLegendKey val="0"/>
          <c:showVal val="0"/>
          <c:showCatName val="0"/>
          <c:showSerName val="0"/>
          <c:showPercent val="0"/>
          <c:showBubbleSize val="0"/>
        </c:dLbls>
        <c:gapWidth val="219"/>
        <c:overlap val="100"/>
        <c:axId val="1081485535"/>
        <c:axId val="1121615727"/>
      </c:barChart>
      <c:catAx>
        <c:axId val="10814855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1121615727"/>
        <c:crosses val="autoZero"/>
        <c:auto val="1"/>
        <c:lblAlgn val="ctr"/>
        <c:lblOffset val="100"/>
        <c:noMultiLvlLbl val="0"/>
      </c:catAx>
      <c:valAx>
        <c:axId val="112161572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1081485535"/>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NL"/>
    </a:p>
  </c:txPr>
  <c:externalData r:id="rId3">
    <c:autoUpdate val="0"/>
  </c:externalData>
  <c:extLst>
    <c:ext xmlns:c14="http://schemas.microsoft.com/office/drawing/2007/8/2/chart" uri="{781A3756-C4B2-4CAC-9D66-4F8BD8637D16}">
      <c14:pivotOptions>
        <c14:dropZoneFilter val="1"/>
        <c14:dropZoneCategories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pivotSource>
    <c:name>[Results-survey_tbv_15-april-2019_draaitabel v2.xlsx]graph2!Draaitabel1</c:name>
    <c:fmtId val="5"/>
  </c:pivotSource>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nl-NL" sz="1800"/>
              <a:t>Interesse voor tools voor</a:t>
            </a:r>
          </a:p>
          <a:p>
            <a:pPr>
              <a:defRPr sz="1800"/>
            </a:pPr>
            <a:r>
              <a:rPr lang="nl-NL" sz="1800"/>
              <a:t>onderdelen workflow</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nl-NL"/>
        </a:p>
      </c:txPr>
    </c:title>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7"/>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8"/>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0"/>
          <c:showCatName val="0"/>
          <c:showSerName val="0"/>
          <c:showPercent val="0"/>
          <c:showBubbleSize val="0"/>
          <c:extLst>
            <c:ext xmlns:c15="http://schemas.microsoft.com/office/drawing/2012/chart" uri="{CE6537A1-D6FC-4f65-9D91-7224C49458BB}"/>
          </c:extLst>
        </c:dLbl>
      </c:pivotFmt>
      <c:pivotFmt>
        <c:idx val="1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0"/>
          <c:showCatName val="0"/>
          <c:showSerName val="0"/>
          <c:showPercent val="0"/>
          <c:showBubbleSize val="0"/>
          <c:extLst>
            <c:ext xmlns:c15="http://schemas.microsoft.com/office/drawing/2012/chart" uri="{CE6537A1-D6FC-4f65-9D91-7224C49458BB}"/>
          </c:extLst>
        </c:dLbl>
      </c:pivotFmt>
      <c:pivotFmt>
        <c:idx val="1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0"/>
          <c:showCatName val="0"/>
          <c:showSerName val="0"/>
          <c:showPercent val="0"/>
          <c:showBubbleSize val="0"/>
          <c:extLst>
            <c:ext xmlns:c15="http://schemas.microsoft.com/office/drawing/2012/chart" uri="{CE6537A1-D6FC-4f65-9D91-7224C49458BB}"/>
          </c:extLst>
        </c:dLbl>
      </c:pivotFmt>
      <c:pivotFmt>
        <c:idx val="1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0"/>
          <c:showCatName val="0"/>
          <c:showSerName val="0"/>
          <c:showPercent val="0"/>
          <c:showBubbleSize val="0"/>
          <c:extLst>
            <c:ext xmlns:c15="http://schemas.microsoft.com/office/drawing/2012/chart" uri="{CE6537A1-D6FC-4f65-9D91-7224C49458BB}"/>
          </c:extLst>
        </c:dLbl>
      </c:pivotFmt>
      <c:pivotFmt>
        <c:idx val="1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0"/>
          <c:showCatName val="0"/>
          <c:showSerName val="0"/>
          <c:showPercent val="0"/>
          <c:showBubbleSize val="0"/>
          <c:extLst>
            <c:ext xmlns:c15="http://schemas.microsoft.com/office/drawing/2012/chart" uri="{CE6537A1-D6FC-4f65-9D91-7224C49458BB}"/>
          </c:extLst>
        </c:dLbl>
      </c:pivotFmt>
      <c:pivotFmt>
        <c:idx val="1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0"/>
          <c:showCatName val="0"/>
          <c:showSerName val="0"/>
          <c:showPercent val="0"/>
          <c:showBubbleSize val="0"/>
          <c:extLst>
            <c:ext xmlns:c15="http://schemas.microsoft.com/office/drawing/2012/chart" uri="{CE6537A1-D6FC-4f65-9D91-7224C49458BB}"/>
          </c:extLst>
        </c:dLbl>
      </c:pivotFmt>
      <c:pivotFmt>
        <c:idx val="1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nl-NL"/>
            </a:p>
          </c:txPr>
          <c:showLegendKey val="0"/>
          <c:showVal val="1"/>
          <c:showCatName val="0"/>
          <c:showSerName val="0"/>
          <c:showPercent val="0"/>
          <c:showBubbleSize val="0"/>
          <c:extLst>
            <c:ext xmlns:c15="http://schemas.microsoft.com/office/drawing/2012/chart" uri="{CE6537A1-D6FC-4f65-9D91-7224C49458BB}"/>
          </c:extLst>
        </c:dLbl>
      </c:pivotFmt>
      <c:pivotFmt>
        <c:idx val="1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nl-NL"/>
            </a:p>
          </c:txPr>
          <c:showLegendKey val="0"/>
          <c:showVal val="1"/>
          <c:showCatName val="0"/>
          <c:showSerName val="0"/>
          <c:showPercent val="0"/>
          <c:showBubbleSize val="0"/>
          <c:extLst>
            <c:ext xmlns:c15="http://schemas.microsoft.com/office/drawing/2012/chart" uri="{CE6537A1-D6FC-4f65-9D91-7224C49458BB}"/>
          </c:extLst>
        </c:dLbl>
      </c:pivotFmt>
      <c:pivotFmt>
        <c:idx val="1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nl-NL"/>
            </a:p>
          </c:txPr>
          <c:showLegendKey val="0"/>
          <c:showVal val="1"/>
          <c:showCatName val="0"/>
          <c:showSerName val="0"/>
          <c:showPercent val="0"/>
          <c:showBubbleSize val="0"/>
          <c:extLst>
            <c:ext xmlns:c15="http://schemas.microsoft.com/office/drawing/2012/chart" uri="{CE6537A1-D6FC-4f65-9D91-7224C49458BB}"/>
          </c:extLst>
        </c:dLbl>
      </c:pivotFmt>
      <c:pivotFmt>
        <c:idx val="1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nl-NL"/>
            </a:p>
          </c:txPr>
          <c:showLegendKey val="0"/>
          <c:showVal val="1"/>
          <c:showCatName val="0"/>
          <c:showSerName val="0"/>
          <c:showPercent val="0"/>
          <c:showBubbleSize val="0"/>
          <c:extLst>
            <c:ext xmlns:c15="http://schemas.microsoft.com/office/drawing/2012/chart" uri="{CE6537A1-D6FC-4f65-9D91-7224C49458BB}"/>
          </c:extLst>
        </c:dLbl>
      </c:pivotFmt>
      <c:pivotFmt>
        <c:idx val="1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nl-NL"/>
            </a:p>
          </c:txPr>
          <c:showLegendKey val="0"/>
          <c:showVal val="1"/>
          <c:showCatName val="0"/>
          <c:showSerName val="0"/>
          <c:showPercent val="0"/>
          <c:showBubbleSize val="0"/>
          <c:extLst>
            <c:ext xmlns:c15="http://schemas.microsoft.com/office/drawing/2012/chart" uri="{CE6537A1-D6FC-4f65-9D91-7224C49458BB}"/>
          </c:extLst>
        </c:dLbl>
      </c:pivotFmt>
      <c:pivotFmt>
        <c:idx val="2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nl-NL"/>
            </a:p>
          </c:txPr>
          <c:showLegendKey val="0"/>
          <c:showVal val="1"/>
          <c:showCatName val="0"/>
          <c:showSerName val="0"/>
          <c:showPercent val="0"/>
          <c:showBubbleSize val="0"/>
          <c:extLst>
            <c:ext xmlns:c15="http://schemas.microsoft.com/office/drawing/2012/chart" uri="{CE6537A1-D6FC-4f65-9D91-7224C49458BB}"/>
          </c:extLst>
        </c:dLbl>
      </c:pivotFmt>
      <c:pivotFmt>
        <c:idx val="2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nl-NL"/>
            </a:p>
          </c:txPr>
          <c:showLegendKey val="0"/>
          <c:showVal val="1"/>
          <c:showCatName val="0"/>
          <c:showSerName val="0"/>
          <c:showPercent val="0"/>
          <c:showBubbleSize val="0"/>
          <c:extLst>
            <c:ext xmlns:c15="http://schemas.microsoft.com/office/drawing/2012/chart" uri="{CE6537A1-D6FC-4f65-9D91-7224C49458BB}"/>
          </c:extLst>
        </c:dLbl>
      </c:pivotFmt>
      <c:pivotFmt>
        <c:idx val="2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nl-NL"/>
            </a:p>
          </c:txPr>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col"/>
        <c:grouping val="stacked"/>
        <c:varyColors val="0"/>
        <c:ser>
          <c:idx val="0"/>
          <c:order val="0"/>
          <c:tx>
            <c:strRef>
              <c:f>graph2!$E$14</c:f>
              <c:strCache>
                <c:ptCount val="1"/>
                <c:pt idx="0">
                  <c:v>Som van iPRES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graph2!$D$15:$D$25</c:f>
              <c:strCache>
                <c:ptCount val="10"/>
                <c:pt idx="0">
                  <c:v>automatic meta data creation</c:v>
                </c:pt>
                <c:pt idx="1">
                  <c:v>bulk processing</c:v>
                </c:pt>
                <c:pt idx="2">
                  <c:v>deduplication</c:v>
                </c:pt>
                <c:pt idx="3">
                  <c:v>unzip container</c:v>
                </c:pt>
                <c:pt idx="4">
                  <c:v>automated description</c:v>
                </c:pt>
                <c:pt idx="5">
                  <c:v>digital signature detection</c:v>
                </c:pt>
                <c:pt idx="6">
                  <c:v>file characterization</c:v>
                </c:pt>
                <c:pt idx="7">
                  <c:v>fixity verification</c:v>
                </c:pt>
                <c:pt idx="8">
                  <c:v>validation of outcome preservation actions</c:v>
                </c:pt>
                <c:pt idx="9">
                  <c:v>workflow for unidentified files</c:v>
                </c:pt>
              </c:strCache>
            </c:strRef>
          </c:cat>
          <c:val>
            <c:numRef>
              <c:f>graph2!$E$15:$E$25</c:f>
              <c:numCache>
                <c:formatCode>General</c:formatCode>
                <c:ptCount val="10"/>
                <c:pt idx="0">
                  <c:v>1</c:v>
                </c:pt>
                <c:pt idx="1">
                  <c:v>1</c:v>
                </c:pt>
                <c:pt idx="2">
                  <c:v>4</c:v>
                </c:pt>
                <c:pt idx="4">
                  <c:v>5</c:v>
                </c:pt>
                <c:pt idx="5">
                  <c:v>2</c:v>
                </c:pt>
                <c:pt idx="6">
                  <c:v>2</c:v>
                </c:pt>
                <c:pt idx="7">
                  <c:v>2</c:v>
                </c:pt>
                <c:pt idx="8">
                  <c:v>2</c:v>
                </c:pt>
                <c:pt idx="9">
                  <c:v>2</c:v>
                </c:pt>
              </c:numCache>
            </c:numRef>
          </c:val>
          <c:extLst>
            <c:ext xmlns:c16="http://schemas.microsoft.com/office/drawing/2014/chart" uri="{C3380CC4-5D6E-409C-BE32-E72D297353CC}">
              <c16:uniqueId val="{00000000-F8A9-7448-8795-C4C5D57ED318}"/>
            </c:ext>
          </c:extLst>
        </c:ser>
        <c:ser>
          <c:idx val="1"/>
          <c:order val="1"/>
          <c:tx>
            <c:strRef>
              <c:f>graph2!$F$14</c:f>
              <c:strCache>
                <c:ptCount val="1"/>
                <c:pt idx="0">
                  <c:v>Som van KIA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graph2!$D$15:$D$25</c:f>
              <c:strCache>
                <c:ptCount val="10"/>
                <c:pt idx="0">
                  <c:v>automatic meta data creation</c:v>
                </c:pt>
                <c:pt idx="1">
                  <c:v>bulk processing</c:v>
                </c:pt>
                <c:pt idx="2">
                  <c:v>deduplication</c:v>
                </c:pt>
                <c:pt idx="3">
                  <c:v>unzip container</c:v>
                </c:pt>
                <c:pt idx="4">
                  <c:v>automated description</c:v>
                </c:pt>
                <c:pt idx="5">
                  <c:v>digital signature detection</c:v>
                </c:pt>
                <c:pt idx="6">
                  <c:v>file characterization</c:v>
                </c:pt>
                <c:pt idx="7">
                  <c:v>fixity verification</c:v>
                </c:pt>
                <c:pt idx="8">
                  <c:v>validation of outcome preservation actions</c:v>
                </c:pt>
                <c:pt idx="9">
                  <c:v>workflow for unidentified files</c:v>
                </c:pt>
              </c:strCache>
            </c:strRef>
          </c:cat>
          <c:val>
            <c:numRef>
              <c:f>graph2!$F$15:$F$25</c:f>
              <c:numCache>
                <c:formatCode>General</c:formatCode>
                <c:ptCount val="10"/>
                <c:pt idx="0">
                  <c:v>11</c:v>
                </c:pt>
                <c:pt idx="1">
                  <c:v>8</c:v>
                </c:pt>
                <c:pt idx="2">
                  <c:v>6</c:v>
                </c:pt>
                <c:pt idx="3">
                  <c:v>5</c:v>
                </c:pt>
              </c:numCache>
            </c:numRef>
          </c:val>
          <c:extLst>
            <c:ext xmlns:c16="http://schemas.microsoft.com/office/drawing/2014/chart" uri="{C3380CC4-5D6E-409C-BE32-E72D297353CC}">
              <c16:uniqueId val="{00000001-F8A9-7448-8795-C4C5D57ED318}"/>
            </c:ext>
          </c:extLst>
        </c:ser>
        <c:dLbls>
          <c:showLegendKey val="0"/>
          <c:showVal val="0"/>
          <c:showCatName val="0"/>
          <c:showSerName val="0"/>
          <c:showPercent val="0"/>
          <c:showBubbleSize val="0"/>
        </c:dLbls>
        <c:gapWidth val="219"/>
        <c:overlap val="100"/>
        <c:axId val="1081485535"/>
        <c:axId val="1121615727"/>
      </c:barChart>
      <c:catAx>
        <c:axId val="10814855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1121615727"/>
        <c:crosses val="autoZero"/>
        <c:auto val="1"/>
        <c:lblAlgn val="ctr"/>
        <c:lblOffset val="100"/>
        <c:noMultiLvlLbl val="0"/>
      </c:catAx>
      <c:valAx>
        <c:axId val="112161572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1081485535"/>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NL"/>
    </a:p>
  </c:txPr>
  <c:externalData r:id="rId3">
    <c:autoUpdate val="0"/>
  </c:externalData>
  <c:extLst>
    <c:ext xmlns:c14="http://schemas.microsoft.com/office/drawing/2007/8/2/chart" uri="{781A3756-C4B2-4CAC-9D66-4F8BD8637D16}">
      <c14:pivotOptions>
        <c14:dropZoneFilter val="1"/>
        <c14:dropZoneCategories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A37D59E-691A-F443-B4D9-DF8750EA3564}" type="datetimeFigureOut">
              <a:rPr lang="nl-NL" smtClean="0"/>
              <a:t>11-04-19</a:t>
            </a:fld>
            <a:endParaRPr lang="nl-NL"/>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0958E3A-668F-2C4C-967C-E843AD08DD91}" type="slidenum">
              <a:rPr lang="nl-NL" smtClean="0"/>
              <a:t>‹nr.›</a:t>
            </a:fld>
            <a:endParaRPr lang="nl-NL"/>
          </a:p>
        </p:txBody>
      </p:sp>
    </p:spTree>
    <p:extLst>
      <p:ext uri="{BB962C8B-B14F-4D97-AF65-F5344CB8AC3E}">
        <p14:creationId xmlns:p14="http://schemas.microsoft.com/office/powerpoint/2010/main" val="7657379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6C9E329-F6FB-9344-B366-7DD9BFAE07AC}" type="datetimeFigureOut">
              <a:rPr lang="nl-NL" smtClean="0"/>
              <a:t>11-04-19</a:t>
            </a:fld>
            <a:endParaRPr lang="nl-NL"/>
          </a:p>
        </p:txBody>
      </p:sp>
      <p:sp>
        <p:nvSpPr>
          <p:cNvPr id="4" name="Tijdelijke aanduiding voor dia-afbeelding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D581A5F-B4B2-344F-90D7-C0FD32D0155D}" type="slidenum">
              <a:rPr lang="nl-NL" smtClean="0"/>
              <a:t>‹nr.›</a:t>
            </a:fld>
            <a:endParaRPr lang="nl-NL"/>
          </a:p>
        </p:txBody>
      </p:sp>
    </p:spTree>
    <p:extLst>
      <p:ext uri="{BB962C8B-B14F-4D97-AF65-F5344CB8AC3E}">
        <p14:creationId xmlns:p14="http://schemas.microsoft.com/office/powerpoint/2010/main" val="309516585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jdelijke aanduiding voor dia-afbeelding 1">
            <a:extLst>
              <a:ext uri="{FF2B5EF4-FFF2-40B4-BE49-F238E27FC236}">
                <a16:creationId xmlns:a16="http://schemas.microsoft.com/office/drawing/2014/main" id="{C9C3ACC1-51FD-49FD-A61E-EBAFC1006770}"/>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Tijdelijke aanduiding voor notities 2">
            <a:extLst>
              <a:ext uri="{FF2B5EF4-FFF2-40B4-BE49-F238E27FC236}">
                <a16:creationId xmlns:a16="http://schemas.microsoft.com/office/drawing/2014/main" id="{6CF307A2-6848-493A-99DE-D20498B8D86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nl-NL" sz="1200" b="0" i="0" u="none" strike="noStrike" kern="1200" dirty="0">
                <a:solidFill>
                  <a:schemeClr val="tx1"/>
                </a:solidFill>
                <a:effectLst/>
                <a:latin typeface="+mn-lt"/>
                <a:ea typeface="+mn-ea"/>
                <a:cs typeface="+mn-cs"/>
              </a:rPr>
              <a:t>Spreeknotitie:</a:t>
            </a:r>
          </a:p>
          <a:p>
            <a:pPr eaLnBrk="1" hangingPunct="1">
              <a:spcBef>
                <a:spcPct val="0"/>
              </a:spcBef>
            </a:pPr>
            <a:r>
              <a:rPr lang="nl-NL" sz="1200" b="0" i="0" u="none" strike="noStrike" kern="1200" dirty="0">
                <a:solidFill>
                  <a:schemeClr val="tx1"/>
                </a:solidFill>
                <a:effectLst/>
                <a:latin typeface="+mn-lt"/>
                <a:ea typeface="+mn-ea"/>
                <a:cs typeface="+mn-cs"/>
              </a:rPr>
              <a:t>Ter voorbereiding voor deze dag hebben we jullie via het KIA platform een aantal vragen gesteld. Wij wilden daarmee iets meer inzicht krijgen in jullie vragen met betrekking tot het gebruik van gereedschappen. Een </a:t>
            </a:r>
            <a:r>
              <a:rPr lang="nl-NL" sz="1200" b="0" i="0" u="none" strike="noStrike" kern="1200" dirty="0" err="1">
                <a:solidFill>
                  <a:schemeClr val="tx1"/>
                </a:solidFill>
                <a:effectLst/>
                <a:latin typeface="+mn-lt"/>
                <a:ea typeface="+mn-ea"/>
                <a:cs typeface="+mn-cs"/>
              </a:rPr>
              <a:t>aanal</a:t>
            </a:r>
            <a:r>
              <a:rPr lang="nl-NL" sz="1200" b="0" i="0" u="none" strike="noStrike" kern="1200" dirty="0">
                <a:solidFill>
                  <a:schemeClr val="tx1"/>
                </a:solidFill>
                <a:effectLst/>
                <a:latin typeface="+mn-lt"/>
                <a:ea typeface="+mn-ea"/>
                <a:cs typeface="+mn-cs"/>
              </a:rPr>
              <a:t> van de vragen die we gesteld hebben:</a:t>
            </a:r>
          </a:p>
          <a:p>
            <a:pPr eaLnBrk="1" hangingPunct="1">
              <a:spcBef>
                <a:spcPct val="0"/>
              </a:spcBef>
            </a:pPr>
            <a:endParaRPr lang="nl-NL" sz="1200" b="0" i="0" u="none" strike="noStrike" kern="1200" dirty="0">
              <a:solidFill>
                <a:schemeClr val="tx1"/>
              </a:solidFill>
              <a:effectLst/>
              <a:latin typeface="+mn-lt"/>
              <a:ea typeface="+mn-ea"/>
              <a:cs typeface="+mn-cs"/>
            </a:endParaRPr>
          </a:p>
          <a:p>
            <a:pPr marL="228600" indent="-228600" eaLnBrk="1" hangingPunct="1">
              <a:spcBef>
                <a:spcPct val="0"/>
              </a:spcBef>
              <a:buAutoNum type="arabicPeriod"/>
            </a:pPr>
            <a:r>
              <a:rPr lang="nl-NL" sz="1200" b="0" i="0" u="none" strike="noStrike" kern="1200" dirty="0">
                <a:solidFill>
                  <a:schemeClr val="tx1"/>
                </a:solidFill>
                <a:effectLst/>
                <a:latin typeface="+mn-lt"/>
                <a:ea typeface="+mn-ea"/>
                <a:cs typeface="+mn-cs"/>
              </a:rPr>
              <a:t>Zijn er oplossingen voor de verwerking van specifieke typen digitale informatie die je aan bod zou willen zien komen tijdens deze bijeenkomst (voorbeelden gegeven)?</a:t>
            </a:r>
            <a:r>
              <a:rPr lang="nl-NL" sz="1000" dirty="0">
                <a:latin typeface="+mn-lt"/>
              </a:rPr>
              <a:t> </a:t>
            </a:r>
          </a:p>
          <a:p>
            <a:pPr marL="228600" indent="-228600" eaLnBrk="1" hangingPunct="1">
              <a:spcBef>
                <a:spcPct val="0"/>
              </a:spcBef>
              <a:buAutoNum type="arabicPeriod"/>
            </a:pPr>
            <a:r>
              <a:rPr lang="nl-NL" sz="1200" b="0" i="0" u="none" strike="noStrike" kern="1200" dirty="0">
                <a:solidFill>
                  <a:schemeClr val="tx1"/>
                </a:solidFill>
                <a:effectLst/>
                <a:latin typeface="+mn-lt"/>
                <a:ea typeface="+mn-ea"/>
                <a:cs typeface="+mn-cs"/>
              </a:rPr>
              <a:t>Zijn er specifieke onderdelen van de </a:t>
            </a:r>
            <a:r>
              <a:rPr lang="nl-NL" sz="1200" b="0" i="0" u="none" strike="noStrike" kern="1200" dirty="0" err="1">
                <a:solidFill>
                  <a:schemeClr val="tx1"/>
                </a:solidFill>
                <a:effectLst/>
                <a:latin typeface="+mn-lt"/>
                <a:ea typeface="+mn-ea"/>
                <a:cs typeface="+mn-cs"/>
              </a:rPr>
              <a:t>Ingest</a:t>
            </a:r>
            <a:r>
              <a:rPr lang="nl-NL" sz="1200" b="0" i="0" u="none" strike="noStrike" kern="1200" dirty="0">
                <a:solidFill>
                  <a:schemeClr val="tx1"/>
                </a:solidFill>
                <a:effectLst/>
                <a:latin typeface="+mn-lt"/>
                <a:ea typeface="+mn-ea"/>
                <a:cs typeface="+mn-cs"/>
              </a:rPr>
              <a:t> voorbereidende workflow die we volgens jou zouden moeten tonen (bijvoorbeeld bulkverwerking, </a:t>
            </a:r>
            <a:r>
              <a:rPr lang="nl-NL" sz="1200" b="0" i="0" u="none" strike="noStrike" kern="1200" dirty="0" err="1">
                <a:solidFill>
                  <a:schemeClr val="tx1"/>
                </a:solidFill>
                <a:effectLst/>
                <a:latin typeface="+mn-lt"/>
                <a:ea typeface="+mn-ea"/>
                <a:cs typeface="+mn-cs"/>
              </a:rPr>
              <a:t>deduplicatie</a:t>
            </a:r>
            <a:r>
              <a:rPr lang="nl-NL" sz="1200" b="0" i="0" u="none" strike="noStrike" kern="1200" dirty="0">
                <a:solidFill>
                  <a:schemeClr val="tx1"/>
                </a:solidFill>
                <a:effectLst/>
                <a:latin typeface="+mn-lt"/>
                <a:ea typeface="+mn-ea"/>
                <a:cs typeface="+mn-cs"/>
              </a:rPr>
              <a:t>, automatisch </a:t>
            </a:r>
            <a:r>
              <a:rPr lang="nl-NL" sz="1200" b="0" i="0" u="none" strike="noStrike" kern="1200" dirty="0" err="1">
                <a:solidFill>
                  <a:schemeClr val="tx1"/>
                </a:solidFill>
                <a:effectLst/>
                <a:latin typeface="+mn-lt"/>
                <a:ea typeface="+mn-ea"/>
                <a:cs typeface="+mn-cs"/>
              </a:rPr>
              <a:t>metadateren</a:t>
            </a:r>
            <a:r>
              <a:rPr lang="nl-NL" sz="1200" b="0" i="0" u="none" strike="noStrike" kern="1200" dirty="0">
                <a:solidFill>
                  <a:schemeClr val="tx1"/>
                </a:solidFill>
                <a:effectLst/>
                <a:latin typeface="+mn-lt"/>
                <a:ea typeface="+mn-ea"/>
                <a:cs typeface="+mn-cs"/>
              </a:rPr>
              <a:t>, uitpakken van container bestanden)?</a:t>
            </a:r>
            <a:r>
              <a:rPr lang="nl-NL" sz="1000" dirty="0"/>
              <a:t> </a:t>
            </a:r>
          </a:p>
          <a:p>
            <a:pPr marL="228600" indent="-228600" eaLnBrk="1" hangingPunct="1">
              <a:spcBef>
                <a:spcPct val="0"/>
              </a:spcBef>
              <a:buAutoNum type="arabicPeriod"/>
            </a:pPr>
            <a:r>
              <a:rPr lang="nl-NL" sz="1200" b="0" i="0" u="none" strike="noStrike" kern="1200" dirty="0">
                <a:solidFill>
                  <a:schemeClr val="tx1"/>
                </a:solidFill>
                <a:effectLst/>
                <a:latin typeface="+mn-lt"/>
                <a:ea typeface="+mn-ea"/>
                <a:cs typeface="+mn-cs"/>
              </a:rPr>
              <a:t>Voor welke van je huidige uitdagingen op het vlak van </a:t>
            </a:r>
            <a:r>
              <a:rPr lang="nl-NL" sz="1200" b="0" i="0" u="none" strike="noStrike" kern="1200" dirty="0" err="1">
                <a:solidFill>
                  <a:schemeClr val="tx1"/>
                </a:solidFill>
                <a:effectLst/>
                <a:latin typeface="+mn-lt"/>
                <a:ea typeface="+mn-ea"/>
                <a:cs typeface="+mn-cs"/>
              </a:rPr>
              <a:t>Ingestvoorbereiding</a:t>
            </a:r>
            <a:r>
              <a:rPr lang="nl-NL" sz="1200" b="0" i="0" u="none" strike="noStrike" kern="1200" dirty="0">
                <a:solidFill>
                  <a:schemeClr val="tx1"/>
                </a:solidFill>
                <a:effectLst/>
                <a:latin typeface="+mn-lt"/>
                <a:ea typeface="+mn-ea"/>
                <a:cs typeface="+mn-cs"/>
              </a:rPr>
              <a:t> zou je absoluut een oplossing willen zien?</a:t>
            </a:r>
            <a:r>
              <a:rPr lang="nl-NL" sz="1000" dirty="0"/>
              <a:t> </a:t>
            </a:r>
            <a:endParaRPr lang="nl-NL" sz="1000" dirty="0">
              <a:latin typeface="+mn-lt"/>
            </a:endParaRPr>
          </a:p>
          <a:p>
            <a:pPr marL="228600" indent="-228600" eaLnBrk="1" hangingPunct="1">
              <a:spcBef>
                <a:spcPct val="0"/>
              </a:spcBef>
              <a:buAutoNum type="arabicPeriod"/>
            </a:pPr>
            <a:endParaRPr lang="nl-NL" sz="1000" dirty="0">
              <a:latin typeface="+mn-lt"/>
            </a:endParaRPr>
          </a:p>
          <a:p>
            <a:pPr marL="0" indent="0" eaLnBrk="1" hangingPunct="1">
              <a:spcBef>
                <a:spcPct val="0"/>
              </a:spcBef>
              <a:buNone/>
            </a:pPr>
            <a:r>
              <a:rPr lang="nl-NL" sz="1000" dirty="0">
                <a:latin typeface="+mn-lt"/>
              </a:rPr>
              <a:t>Deze vragen hebben we gebaseerd op de vragen die we de internationale digitale </a:t>
            </a:r>
            <a:r>
              <a:rPr lang="nl-NL" sz="1000" dirty="0" err="1">
                <a:latin typeface="+mn-lt"/>
              </a:rPr>
              <a:t>duurzaamheidscommunity</a:t>
            </a:r>
            <a:r>
              <a:rPr lang="nl-NL" sz="1000" dirty="0">
                <a:latin typeface="+mn-lt"/>
              </a:rPr>
              <a:t> hebben gesteld om vorm te geven aan een van de onderdelen die we tijdens de 16</a:t>
            </a:r>
            <a:r>
              <a:rPr lang="nl-NL" sz="1000" baseline="30000" dirty="0">
                <a:latin typeface="+mn-lt"/>
              </a:rPr>
              <a:t>de</a:t>
            </a:r>
            <a:r>
              <a:rPr lang="nl-NL" sz="1000" dirty="0">
                <a:latin typeface="+mn-lt"/>
              </a:rPr>
              <a:t> internationale conferentie over digitale duurzaamheid, </a:t>
            </a:r>
            <a:r>
              <a:rPr lang="nl-NL" sz="1000" dirty="0" err="1">
                <a:latin typeface="+mn-lt"/>
              </a:rPr>
              <a:t>iPRES</a:t>
            </a:r>
            <a:r>
              <a:rPr lang="nl-NL" sz="1000" dirty="0">
                <a:latin typeface="+mn-lt"/>
              </a:rPr>
              <a:t>, zullen organiseren in september</a:t>
            </a:r>
          </a:p>
          <a:p>
            <a:pPr marL="0" indent="0" eaLnBrk="1" hangingPunct="1">
              <a:spcBef>
                <a:spcPct val="0"/>
              </a:spcBef>
              <a:buNone/>
            </a:pPr>
            <a:endParaRPr lang="nl-NL" sz="1000" dirty="0"/>
          </a:p>
        </p:txBody>
      </p:sp>
      <p:sp>
        <p:nvSpPr>
          <p:cNvPr id="15364" name="Tijdelijke aanduiding voor dianummer 3">
            <a:extLst>
              <a:ext uri="{FF2B5EF4-FFF2-40B4-BE49-F238E27FC236}">
                <a16:creationId xmlns:a16="http://schemas.microsoft.com/office/drawing/2014/main" id="{42AD6B84-C866-4A82-8387-3C0626DA07F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78DD6EA-CAAA-4694-8E2E-73AE78BE72D4}" type="slidenum">
              <a:rPr lang="nl-NL" altLang="en-US" smtClean="0"/>
              <a:pPr>
                <a:spcBef>
                  <a:spcPct val="0"/>
                </a:spcBef>
              </a:pPr>
              <a:t>2</a:t>
            </a:fld>
            <a:endParaRPr lang="nl-NL" altLang="en-US"/>
          </a:p>
        </p:txBody>
      </p:sp>
    </p:spTree>
    <p:extLst>
      <p:ext uri="{BB962C8B-B14F-4D97-AF65-F5344CB8AC3E}">
        <p14:creationId xmlns:p14="http://schemas.microsoft.com/office/powerpoint/2010/main" val="890541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jdelijke aanduiding voor dia-afbeelding 1">
            <a:extLst>
              <a:ext uri="{FF2B5EF4-FFF2-40B4-BE49-F238E27FC236}">
                <a16:creationId xmlns:a16="http://schemas.microsoft.com/office/drawing/2014/main" id="{C9C3ACC1-51FD-49FD-A61E-EBAFC1006770}"/>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Tijdelijke aanduiding voor notities 2">
            <a:extLst>
              <a:ext uri="{FF2B5EF4-FFF2-40B4-BE49-F238E27FC236}">
                <a16:creationId xmlns:a16="http://schemas.microsoft.com/office/drawing/2014/main" id="{6CF307A2-6848-493A-99DE-D20498B8D86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nl-NL" sz="1200" b="0" i="0" u="none" strike="noStrike" kern="1200" dirty="0">
                <a:solidFill>
                  <a:schemeClr val="tx1"/>
                </a:solidFill>
                <a:effectLst/>
                <a:latin typeface="+mn-lt"/>
                <a:ea typeface="+mn-ea"/>
                <a:cs typeface="+mn-cs"/>
              </a:rPr>
              <a:t>Spreeknotitie:</a:t>
            </a:r>
          </a:p>
          <a:p>
            <a:pPr eaLnBrk="1" hangingPunct="1">
              <a:spcBef>
                <a:spcPct val="0"/>
              </a:spcBef>
            </a:pPr>
            <a:r>
              <a:rPr lang="nl-NL" sz="1200" b="0" i="0" u="none" strike="noStrike" kern="1200" dirty="0">
                <a:solidFill>
                  <a:schemeClr val="tx1"/>
                </a:solidFill>
                <a:effectLst/>
                <a:latin typeface="+mn-lt"/>
                <a:ea typeface="+mn-ea"/>
                <a:cs typeface="+mn-cs"/>
              </a:rPr>
              <a:t>Ter voorbereiding voor deze dag hebben we jullie via het KIA platform een aantal vragen gesteld. Wij wilden daarmee iets meer inzicht krijgen in jullie vragen met betrekking tot het gebruik van gereedschappen. Een </a:t>
            </a:r>
            <a:r>
              <a:rPr lang="nl-NL" sz="1200" b="0" i="0" u="none" strike="noStrike" kern="1200" dirty="0" err="1">
                <a:solidFill>
                  <a:schemeClr val="tx1"/>
                </a:solidFill>
                <a:effectLst/>
                <a:latin typeface="+mn-lt"/>
                <a:ea typeface="+mn-ea"/>
                <a:cs typeface="+mn-cs"/>
              </a:rPr>
              <a:t>aanal</a:t>
            </a:r>
            <a:r>
              <a:rPr lang="nl-NL" sz="1200" b="0" i="0" u="none" strike="noStrike" kern="1200" dirty="0">
                <a:solidFill>
                  <a:schemeClr val="tx1"/>
                </a:solidFill>
                <a:effectLst/>
                <a:latin typeface="+mn-lt"/>
                <a:ea typeface="+mn-ea"/>
                <a:cs typeface="+mn-cs"/>
              </a:rPr>
              <a:t> van de vragen die we gesteld hebben:</a:t>
            </a:r>
          </a:p>
          <a:p>
            <a:pPr eaLnBrk="1" hangingPunct="1">
              <a:spcBef>
                <a:spcPct val="0"/>
              </a:spcBef>
            </a:pPr>
            <a:endParaRPr lang="nl-NL" sz="1200" b="0" i="0" u="none" strike="noStrike" kern="1200" dirty="0">
              <a:solidFill>
                <a:schemeClr val="tx1"/>
              </a:solidFill>
              <a:effectLst/>
              <a:latin typeface="+mn-lt"/>
              <a:ea typeface="+mn-ea"/>
              <a:cs typeface="+mn-cs"/>
            </a:endParaRPr>
          </a:p>
          <a:p>
            <a:pPr marL="228600" indent="-228600" eaLnBrk="1" hangingPunct="1">
              <a:spcBef>
                <a:spcPct val="0"/>
              </a:spcBef>
              <a:buAutoNum type="arabicPeriod"/>
            </a:pPr>
            <a:r>
              <a:rPr lang="nl-NL" sz="1200" b="0" i="0" u="none" strike="noStrike" kern="1200" dirty="0">
                <a:solidFill>
                  <a:schemeClr val="tx1"/>
                </a:solidFill>
                <a:effectLst/>
                <a:latin typeface="+mn-lt"/>
                <a:ea typeface="+mn-ea"/>
                <a:cs typeface="+mn-cs"/>
              </a:rPr>
              <a:t>Zijn er oplossingen voor de verwerking van specifieke typen digitale informatie die je aan bod zou willen zien komen tijdens deze bijeenkomst (voorbeelden gegeven)?</a:t>
            </a:r>
            <a:r>
              <a:rPr lang="nl-NL" sz="1000" dirty="0">
                <a:latin typeface="+mn-lt"/>
              </a:rPr>
              <a:t> </a:t>
            </a:r>
          </a:p>
          <a:p>
            <a:pPr marL="228600" indent="-228600" eaLnBrk="1" hangingPunct="1">
              <a:spcBef>
                <a:spcPct val="0"/>
              </a:spcBef>
              <a:buAutoNum type="arabicPeriod"/>
            </a:pPr>
            <a:r>
              <a:rPr lang="nl-NL" sz="1200" b="0" i="0" u="none" strike="noStrike" kern="1200" dirty="0">
                <a:solidFill>
                  <a:schemeClr val="tx1"/>
                </a:solidFill>
                <a:effectLst/>
                <a:latin typeface="+mn-lt"/>
                <a:ea typeface="+mn-ea"/>
                <a:cs typeface="+mn-cs"/>
              </a:rPr>
              <a:t>Zijn er specifieke onderdelen van de </a:t>
            </a:r>
            <a:r>
              <a:rPr lang="nl-NL" sz="1200" b="0" i="0" u="none" strike="noStrike" kern="1200" dirty="0" err="1">
                <a:solidFill>
                  <a:schemeClr val="tx1"/>
                </a:solidFill>
                <a:effectLst/>
                <a:latin typeface="+mn-lt"/>
                <a:ea typeface="+mn-ea"/>
                <a:cs typeface="+mn-cs"/>
              </a:rPr>
              <a:t>Ingest</a:t>
            </a:r>
            <a:r>
              <a:rPr lang="nl-NL" sz="1200" b="0" i="0" u="none" strike="noStrike" kern="1200" dirty="0">
                <a:solidFill>
                  <a:schemeClr val="tx1"/>
                </a:solidFill>
                <a:effectLst/>
                <a:latin typeface="+mn-lt"/>
                <a:ea typeface="+mn-ea"/>
                <a:cs typeface="+mn-cs"/>
              </a:rPr>
              <a:t> voorbereidende workflow die we volgens jou zouden moeten tonen (bijvoorbeeld bulkverwerking, </a:t>
            </a:r>
            <a:r>
              <a:rPr lang="nl-NL" sz="1200" b="0" i="0" u="none" strike="noStrike" kern="1200" dirty="0" err="1">
                <a:solidFill>
                  <a:schemeClr val="tx1"/>
                </a:solidFill>
                <a:effectLst/>
                <a:latin typeface="+mn-lt"/>
                <a:ea typeface="+mn-ea"/>
                <a:cs typeface="+mn-cs"/>
              </a:rPr>
              <a:t>deduplicatie</a:t>
            </a:r>
            <a:r>
              <a:rPr lang="nl-NL" sz="1200" b="0" i="0" u="none" strike="noStrike" kern="1200" dirty="0">
                <a:solidFill>
                  <a:schemeClr val="tx1"/>
                </a:solidFill>
                <a:effectLst/>
                <a:latin typeface="+mn-lt"/>
                <a:ea typeface="+mn-ea"/>
                <a:cs typeface="+mn-cs"/>
              </a:rPr>
              <a:t>, automatisch </a:t>
            </a:r>
            <a:r>
              <a:rPr lang="nl-NL" sz="1200" b="0" i="0" u="none" strike="noStrike" kern="1200" dirty="0" err="1">
                <a:solidFill>
                  <a:schemeClr val="tx1"/>
                </a:solidFill>
                <a:effectLst/>
                <a:latin typeface="+mn-lt"/>
                <a:ea typeface="+mn-ea"/>
                <a:cs typeface="+mn-cs"/>
              </a:rPr>
              <a:t>metadateren</a:t>
            </a:r>
            <a:r>
              <a:rPr lang="nl-NL" sz="1200" b="0" i="0" u="none" strike="noStrike" kern="1200" dirty="0">
                <a:solidFill>
                  <a:schemeClr val="tx1"/>
                </a:solidFill>
                <a:effectLst/>
                <a:latin typeface="+mn-lt"/>
                <a:ea typeface="+mn-ea"/>
                <a:cs typeface="+mn-cs"/>
              </a:rPr>
              <a:t>, uitpakken van container bestanden)?</a:t>
            </a:r>
            <a:r>
              <a:rPr lang="nl-NL" sz="1000" dirty="0"/>
              <a:t> </a:t>
            </a:r>
          </a:p>
          <a:p>
            <a:pPr marL="228600" indent="-228600" eaLnBrk="1" hangingPunct="1">
              <a:spcBef>
                <a:spcPct val="0"/>
              </a:spcBef>
              <a:buAutoNum type="arabicPeriod"/>
            </a:pPr>
            <a:r>
              <a:rPr lang="nl-NL" sz="1200" b="0" i="0" u="none" strike="noStrike" kern="1200" dirty="0">
                <a:solidFill>
                  <a:schemeClr val="tx1"/>
                </a:solidFill>
                <a:effectLst/>
                <a:latin typeface="+mn-lt"/>
                <a:ea typeface="+mn-ea"/>
                <a:cs typeface="+mn-cs"/>
              </a:rPr>
              <a:t>Voor welke van je huidige uitdagingen op het vlak van </a:t>
            </a:r>
            <a:r>
              <a:rPr lang="nl-NL" sz="1200" b="0" i="0" u="none" strike="noStrike" kern="1200" dirty="0" err="1">
                <a:solidFill>
                  <a:schemeClr val="tx1"/>
                </a:solidFill>
                <a:effectLst/>
                <a:latin typeface="+mn-lt"/>
                <a:ea typeface="+mn-ea"/>
                <a:cs typeface="+mn-cs"/>
              </a:rPr>
              <a:t>Ingestvoorbereiding</a:t>
            </a:r>
            <a:r>
              <a:rPr lang="nl-NL" sz="1200" b="0" i="0" u="none" strike="noStrike" kern="1200" dirty="0">
                <a:solidFill>
                  <a:schemeClr val="tx1"/>
                </a:solidFill>
                <a:effectLst/>
                <a:latin typeface="+mn-lt"/>
                <a:ea typeface="+mn-ea"/>
                <a:cs typeface="+mn-cs"/>
              </a:rPr>
              <a:t> zou je absoluut een oplossing willen zien?</a:t>
            </a:r>
            <a:r>
              <a:rPr lang="nl-NL" sz="1000" dirty="0"/>
              <a:t> </a:t>
            </a:r>
            <a:endParaRPr lang="nl-NL" sz="1000" dirty="0">
              <a:latin typeface="+mn-lt"/>
            </a:endParaRPr>
          </a:p>
          <a:p>
            <a:pPr marL="228600" indent="-228600" eaLnBrk="1" hangingPunct="1">
              <a:spcBef>
                <a:spcPct val="0"/>
              </a:spcBef>
              <a:buAutoNum type="arabicPeriod"/>
            </a:pPr>
            <a:endParaRPr lang="nl-NL" sz="1000" dirty="0">
              <a:latin typeface="+mn-lt"/>
            </a:endParaRPr>
          </a:p>
          <a:p>
            <a:pPr marL="0" indent="0" eaLnBrk="1" hangingPunct="1">
              <a:spcBef>
                <a:spcPct val="0"/>
              </a:spcBef>
              <a:buNone/>
            </a:pPr>
            <a:r>
              <a:rPr lang="nl-NL" sz="1000" dirty="0">
                <a:latin typeface="+mn-lt"/>
              </a:rPr>
              <a:t>Deze vragen hebben we gebaseerd op de vragen die we de internationale digitale </a:t>
            </a:r>
            <a:r>
              <a:rPr lang="nl-NL" sz="1000" dirty="0" err="1">
                <a:latin typeface="+mn-lt"/>
              </a:rPr>
              <a:t>duurzaamheidscommunity</a:t>
            </a:r>
            <a:r>
              <a:rPr lang="nl-NL" sz="1000" dirty="0">
                <a:latin typeface="+mn-lt"/>
              </a:rPr>
              <a:t> hebben gesteld om vorm te geven aan een van de onderdelen die we tijdens de 16</a:t>
            </a:r>
            <a:r>
              <a:rPr lang="nl-NL" sz="1000" baseline="30000" dirty="0">
                <a:latin typeface="+mn-lt"/>
              </a:rPr>
              <a:t>de</a:t>
            </a:r>
            <a:r>
              <a:rPr lang="nl-NL" sz="1000" dirty="0">
                <a:latin typeface="+mn-lt"/>
              </a:rPr>
              <a:t> internationale conferentie over digitale duurzaamheid, </a:t>
            </a:r>
            <a:r>
              <a:rPr lang="nl-NL" sz="1000" dirty="0" err="1">
                <a:latin typeface="+mn-lt"/>
              </a:rPr>
              <a:t>iPRES</a:t>
            </a:r>
            <a:r>
              <a:rPr lang="nl-NL" sz="1000" dirty="0">
                <a:latin typeface="+mn-lt"/>
              </a:rPr>
              <a:t>, zullen organiseren in september</a:t>
            </a:r>
          </a:p>
          <a:p>
            <a:pPr marL="0" indent="0" eaLnBrk="1" hangingPunct="1">
              <a:spcBef>
                <a:spcPct val="0"/>
              </a:spcBef>
              <a:buNone/>
            </a:pPr>
            <a:endParaRPr lang="nl-NL" sz="1000" dirty="0"/>
          </a:p>
        </p:txBody>
      </p:sp>
      <p:sp>
        <p:nvSpPr>
          <p:cNvPr id="15364" name="Tijdelijke aanduiding voor dianummer 3">
            <a:extLst>
              <a:ext uri="{FF2B5EF4-FFF2-40B4-BE49-F238E27FC236}">
                <a16:creationId xmlns:a16="http://schemas.microsoft.com/office/drawing/2014/main" id="{42AD6B84-C866-4A82-8387-3C0626DA07F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78DD6EA-CAAA-4694-8E2E-73AE78BE72D4}" type="slidenum">
              <a:rPr lang="nl-NL" altLang="en-US" smtClean="0"/>
              <a:pPr>
                <a:spcBef>
                  <a:spcPct val="0"/>
                </a:spcBef>
              </a:pPr>
              <a:t>3</a:t>
            </a:fld>
            <a:endParaRPr lang="nl-NL" altLang="en-US"/>
          </a:p>
        </p:txBody>
      </p:sp>
    </p:spTree>
    <p:extLst>
      <p:ext uri="{BB962C8B-B14F-4D97-AF65-F5344CB8AC3E}">
        <p14:creationId xmlns:p14="http://schemas.microsoft.com/office/powerpoint/2010/main" val="928196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jdelijke aanduiding voor dia-afbeelding 1">
            <a:extLst>
              <a:ext uri="{FF2B5EF4-FFF2-40B4-BE49-F238E27FC236}">
                <a16:creationId xmlns:a16="http://schemas.microsoft.com/office/drawing/2014/main" id="{C9C3ACC1-51FD-49FD-A61E-EBAFC1006770}"/>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Tijdelijke aanduiding voor notities 2">
            <a:extLst>
              <a:ext uri="{FF2B5EF4-FFF2-40B4-BE49-F238E27FC236}">
                <a16:creationId xmlns:a16="http://schemas.microsoft.com/office/drawing/2014/main" id="{6CF307A2-6848-493A-99DE-D20498B8D86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5364" name="Tijdelijke aanduiding voor dianummer 3">
            <a:extLst>
              <a:ext uri="{FF2B5EF4-FFF2-40B4-BE49-F238E27FC236}">
                <a16:creationId xmlns:a16="http://schemas.microsoft.com/office/drawing/2014/main" id="{42AD6B84-C866-4A82-8387-3C0626DA07F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78DD6EA-CAAA-4694-8E2E-73AE78BE72D4}" type="slidenum">
              <a:rPr lang="nl-NL" altLang="en-US" smtClean="0"/>
              <a:pPr>
                <a:spcBef>
                  <a:spcPct val="0"/>
                </a:spcBef>
              </a:pPr>
              <a:t>4</a:t>
            </a:fld>
            <a:endParaRPr lang="nl-NL" altLang="en-US"/>
          </a:p>
        </p:txBody>
      </p:sp>
    </p:spTree>
    <p:extLst>
      <p:ext uri="{BB962C8B-B14F-4D97-AF65-F5344CB8AC3E}">
        <p14:creationId xmlns:p14="http://schemas.microsoft.com/office/powerpoint/2010/main" val="1489932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jdelijke aanduiding voor dia-afbeelding 1">
            <a:extLst>
              <a:ext uri="{FF2B5EF4-FFF2-40B4-BE49-F238E27FC236}">
                <a16:creationId xmlns:a16="http://schemas.microsoft.com/office/drawing/2014/main" id="{C9C3ACC1-51FD-49FD-A61E-EBAFC1006770}"/>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Tijdelijke aanduiding voor notities 2">
            <a:extLst>
              <a:ext uri="{FF2B5EF4-FFF2-40B4-BE49-F238E27FC236}">
                <a16:creationId xmlns:a16="http://schemas.microsoft.com/office/drawing/2014/main" id="{6CF307A2-6848-493A-99DE-D20498B8D86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5364" name="Tijdelijke aanduiding voor dianummer 3">
            <a:extLst>
              <a:ext uri="{FF2B5EF4-FFF2-40B4-BE49-F238E27FC236}">
                <a16:creationId xmlns:a16="http://schemas.microsoft.com/office/drawing/2014/main" id="{42AD6B84-C866-4A82-8387-3C0626DA07F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78DD6EA-CAAA-4694-8E2E-73AE78BE72D4}" type="slidenum">
              <a:rPr lang="nl-NL" altLang="en-US" smtClean="0"/>
              <a:pPr>
                <a:spcBef>
                  <a:spcPct val="0"/>
                </a:spcBef>
              </a:pPr>
              <a:t>5</a:t>
            </a:fld>
            <a:endParaRPr lang="nl-NL" altLang="en-US"/>
          </a:p>
        </p:txBody>
      </p:sp>
    </p:spTree>
    <p:extLst>
      <p:ext uri="{BB962C8B-B14F-4D97-AF65-F5344CB8AC3E}">
        <p14:creationId xmlns:p14="http://schemas.microsoft.com/office/powerpoint/2010/main" val="1905355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fontAlgn="base"/>
            <a:r>
              <a:rPr lang="nl-NL" sz="1200" b="1" i="0" u="none" strike="noStrike" kern="1200" dirty="0">
                <a:solidFill>
                  <a:schemeClr val="tx1"/>
                </a:solidFill>
                <a:effectLst/>
                <a:latin typeface="+mn-lt"/>
                <a:ea typeface="+mn-ea"/>
                <a:cs typeface="+mn-cs"/>
              </a:rPr>
              <a:t>OPF </a:t>
            </a:r>
            <a:r>
              <a:rPr lang="nl-NL" sz="1200" b="1" i="0" u="none" strike="noStrike" kern="1200" dirty="0" err="1">
                <a:solidFill>
                  <a:schemeClr val="tx1"/>
                </a:solidFill>
                <a:effectLst/>
                <a:latin typeface="+mn-lt"/>
                <a:ea typeface="+mn-ea"/>
                <a:cs typeface="+mn-cs"/>
              </a:rPr>
              <a:t>reference</a:t>
            </a:r>
            <a:r>
              <a:rPr lang="nl-NL" sz="1200" b="1" i="0" u="none" strike="noStrike" kern="1200" dirty="0">
                <a:solidFill>
                  <a:schemeClr val="tx1"/>
                </a:solidFill>
                <a:effectLst/>
                <a:latin typeface="+mn-lt"/>
                <a:ea typeface="+mn-ea"/>
                <a:cs typeface="+mn-cs"/>
              </a:rPr>
              <a:t> </a:t>
            </a:r>
            <a:r>
              <a:rPr lang="nl-NL" sz="1200" b="1" i="0" u="none" strike="noStrike" kern="1200" dirty="0" err="1">
                <a:solidFill>
                  <a:schemeClr val="tx1"/>
                </a:solidFill>
                <a:effectLst/>
                <a:latin typeface="+mn-lt"/>
                <a:ea typeface="+mn-ea"/>
                <a:cs typeface="+mn-cs"/>
              </a:rPr>
              <a:t>toolset</a:t>
            </a:r>
            <a:r>
              <a:rPr lang="nl-NL" sz="1200" b="1" i="0" u="none" strike="noStrike" kern="1200" dirty="0">
                <a:solidFill>
                  <a:schemeClr val="tx1"/>
                </a:solidFill>
                <a:effectLst/>
                <a:latin typeface="+mn-lt"/>
                <a:ea typeface="+mn-ea"/>
                <a:cs typeface="+mn-cs"/>
              </a:rPr>
              <a:t> </a:t>
            </a:r>
            <a:r>
              <a:rPr lang="nl-NL" sz="1200" b="1" i="0" u="none" strike="noStrike" kern="1200" dirty="0" err="1">
                <a:solidFill>
                  <a:schemeClr val="tx1"/>
                </a:solidFill>
                <a:effectLst/>
                <a:latin typeface="+mn-lt"/>
                <a:ea typeface="+mn-ea"/>
                <a:cs typeface="+mn-cs"/>
              </a:rPr>
              <a:t>process</a:t>
            </a:r>
            <a:endParaRPr lang="nl-NL" sz="1200" b="1" i="0" u="none" strike="noStrike" kern="1200" dirty="0">
              <a:solidFill>
                <a:schemeClr val="tx1"/>
              </a:solidFill>
              <a:effectLst/>
              <a:latin typeface="+mn-lt"/>
              <a:ea typeface="+mn-ea"/>
              <a:cs typeface="+mn-cs"/>
            </a:endParaRPr>
          </a:p>
          <a:p>
            <a:pPr fontAlgn="base"/>
            <a:r>
              <a:rPr lang="nl-NL" sz="1200" b="0" i="0" u="none" strike="noStrike" kern="1200" dirty="0">
                <a:solidFill>
                  <a:schemeClr val="tx1"/>
                </a:solidFill>
                <a:effectLst/>
                <a:latin typeface="+mn-lt"/>
                <a:ea typeface="+mn-ea"/>
                <a:cs typeface="+mn-cs"/>
              </a:rPr>
              <a:t>The OPF </a:t>
            </a:r>
            <a:r>
              <a:rPr lang="nl-NL" sz="1200" b="0" i="0" u="none" strike="noStrike" kern="1200" dirty="0" err="1">
                <a:solidFill>
                  <a:schemeClr val="tx1"/>
                </a:solidFill>
                <a:effectLst/>
                <a:latin typeface="+mn-lt"/>
                <a:ea typeface="+mn-ea"/>
                <a:cs typeface="+mn-cs"/>
              </a:rPr>
              <a:t>reference</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toolset</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process</a:t>
            </a:r>
            <a:r>
              <a:rPr lang="nl-NL" sz="1200" b="0" i="0" u="none" strike="noStrike" kern="1200" dirty="0">
                <a:solidFill>
                  <a:schemeClr val="tx1"/>
                </a:solidFill>
                <a:effectLst/>
                <a:latin typeface="+mn-lt"/>
                <a:ea typeface="+mn-ea"/>
                <a:cs typeface="+mn-cs"/>
              </a:rPr>
              <a:t> map sets out a common workflow </a:t>
            </a:r>
            <a:r>
              <a:rPr lang="nl-NL" sz="1200" b="0" i="0" u="none" strike="noStrike" kern="1200" dirty="0" err="1">
                <a:solidFill>
                  <a:schemeClr val="tx1"/>
                </a:solidFill>
                <a:effectLst/>
                <a:latin typeface="+mn-lt"/>
                <a:ea typeface="+mn-ea"/>
                <a:cs typeface="+mn-cs"/>
              </a:rPr>
              <a:t>for</a:t>
            </a:r>
            <a:r>
              <a:rPr lang="nl-NL" sz="1200" b="0" i="0" u="none" strike="noStrike" kern="1200" dirty="0">
                <a:solidFill>
                  <a:schemeClr val="tx1"/>
                </a:solidFill>
                <a:effectLst/>
                <a:latin typeface="+mn-lt"/>
                <a:ea typeface="+mn-ea"/>
                <a:cs typeface="+mn-cs"/>
              </a:rPr>
              <a:t> digital </a:t>
            </a:r>
            <a:r>
              <a:rPr lang="nl-NL" sz="1200" b="0" i="0" u="none" strike="noStrike" kern="1200" dirty="0" err="1">
                <a:solidFill>
                  <a:schemeClr val="tx1"/>
                </a:solidFill>
                <a:effectLst/>
                <a:latin typeface="+mn-lt"/>
                <a:ea typeface="+mn-ea"/>
                <a:cs typeface="+mn-cs"/>
              </a:rPr>
              <a:t>preservation</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ingest</a:t>
            </a:r>
            <a:r>
              <a:rPr lang="nl-NL" sz="1200" b="0" i="0" u="none" strike="noStrike" kern="1200" dirty="0">
                <a:solidFill>
                  <a:schemeClr val="tx1"/>
                </a:solidFill>
                <a:effectLst/>
                <a:latin typeface="+mn-lt"/>
                <a:ea typeface="+mn-ea"/>
                <a:cs typeface="+mn-cs"/>
              </a:rPr>
              <a:t> / pre-</a:t>
            </a:r>
            <a:r>
              <a:rPr lang="nl-NL" sz="1200" b="0" i="0" u="none" strike="noStrike" kern="1200" dirty="0" err="1">
                <a:solidFill>
                  <a:schemeClr val="tx1"/>
                </a:solidFill>
                <a:effectLst/>
                <a:latin typeface="+mn-lt"/>
                <a:ea typeface="+mn-ea"/>
                <a:cs typeface="+mn-cs"/>
              </a:rPr>
              <a:t>ingest</a:t>
            </a:r>
            <a:r>
              <a:rPr lang="nl-NL" sz="1200" b="0" i="0" u="none" strike="noStrike" kern="1200" dirty="0">
                <a:solidFill>
                  <a:schemeClr val="tx1"/>
                </a:solidFill>
                <a:effectLst/>
                <a:latin typeface="+mn-lt"/>
                <a:ea typeface="+mn-ea"/>
                <a:cs typeface="+mn-cs"/>
              </a:rPr>
              <a:t>. We </a:t>
            </a:r>
            <a:r>
              <a:rPr lang="nl-NL" sz="1200" b="0" i="0" u="none" strike="noStrike" kern="1200" dirty="0" err="1">
                <a:solidFill>
                  <a:schemeClr val="tx1"/>
                </a:solidFill>
                <a:effectLst/>
                <a:latin typeface="+mn-lt"/>
                <a:ea typeface="+mn-ea"/>
                <a:cs typeface="+mn-cs"/>
              </a:rPr>
              <a:t>intentionally</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use</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generic</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terms</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to</a:t>
            </a:r>
            <a:r>
              <a:rPr lang="nl-NL" sz="1200" b="0" i="0" u="none" strike="noStrike" kern="1200" dirty="0">
                <a:solidFill>
                  <a:schemeClr val="tx1"/>
                </a:solidFill>
                <a:effectLst/>
                <a:latin typeface="+mn-lt"/>
                <a:ea typeface="+mn-ea"/>
                <a:cs typeface="+mn-cs"/>
              </a:rPr>
              <a:t> help </a:t>
            </a:r>
            <a:r>
              <a:rPr lang="nl-NL" sz="1200" b="0" i="0" u="none" strike="noStrike" kern="1200" dirty="0" err="1">
                <a:solidFill>
                  <a:schemeClr val="tx1"/>
                </a:solidFill>
                <a:effectLst/>
                <a:latin typeface="+mn-lt"/>
                <a:ea typeface="+mn-ea"/>
                <a:cs typeface="+mn-cs"/>
              </a:rPr>
              <a:t>newcomers</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to</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understand</a:t>
            </a:r>
            <a:r>
              <a:rPr lang="nl-NL" sz="1200" b="0" i="0" u="none" strike="noStrike" kern="1200" dirty="0">
                <a:solidFill>
                  <a:schemeClr val="tx1"/>
                </a:solidFill>
                <a:effectLst/>
                <a:latin typeface="+mn-lt"/>
                <a:ea typeface="+mn-ea"/>
                <a:cs typeface="+mn-cs"/>
              </a:rPr>
              <a:t> it. We focus on </a:t>
            </a:r>
            <a:r>
              <a:rPr lang="nl-NL" sz="1200" b="0" i="0" u="none" strike="noStrike" kern="1200" dirty="0" err="1">
                <a:solidFill>
                  <a:schemeClr val="tx1"/>
                </a:solidFill>
                <a:effectLst/>
                <a:latin typeface="+mn-lt"/>
                <a:ea typeface="+mn-ea"/>
                <a:cs typeface="+mn-cs"/>
              </a:rPr>
              <a:t>this</a:t>
            </a:r>
            <a:r>
              <a:rPr lang="nl-NL" sz="1200" b="0" i="0" u="none" strike="noStrike" kern="1200" dirty="0">
                <a:solidFill>
                  <a:schemeClr val="tx1"/>
                </a:solidFill>
                <a:effectLst/>
                <a:latin typeface="+mn-lt"/>
                <a:ea typeface="+mn-ea"/>
                <a:cs typeface="+mn-cs"/>
              </a:rPr>
              <a:t> subset of </a:t>
            </a:r>
            <a:r>
              <a:rPr lang="nl-NL" sz="1200" b="0" i="0" u="none" strike="noStrike" kern="1200" dirty="0" err="1">
                <a:solidFill>
                  <a:schemeClr val="tx1"/>
                </a:solidFill>
                <a:effectLst/>
                <a:latin typeface="+mn-lt"/>
                <a:ea typeface="+mn-ea"/>
                <a:cs typeface="+mn-cs"/>
              </a:rPr>
              <a:t>the</a:t>
            </a:r>
            <a:r>
              <a:rPr lang="nl-NL" sz="1200" b="0" i="0" u="none" strike="noStrike" kern="1200" dirty="0">
                <a:solidFill>
                  <a:schemeClr val="tx1"/>
                </a:solidFill>
                <a:effectLst/>
                <a:latin typeface="+mn-lt"/>
                <a:ea typeface="+mn-ea"/>
                <a:cs typeface="+mn-cs"/>
              </a:rPr>
              <a:t> OAIS model </a:t>
            </a:r>
            <a:r>
              <a:rPr lang="nl-NL" sz="1200" b="0" i="0" u="none" strike="noStrike" kern="1200" dirty="0" err="1">
                <a:solidFill>
                  <a:schemeClr val="tx1"/>
                </a:solidFill>
                <a:effectLst/>
                <a:latin typeface="+mn-lt"/>
                <a:ea typeface="+mn-ea"/>
                <a:cs typeface="+mn-cs"/>
              </a:rPr>
              <a:t>because</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the</a:t>
            </a:r>
            <a:r>
              <a:rPr lang="nl-NL" sz="1200" b="0" i="0" u="none" strike="noStrike" kern="1200" dirty="0">
                <a:solidFill>
                  <a:schemeClr val="tx1"/>
                </a:solidFill>
                <a:effectLst/>
                <a:latin typeface="+mn-lt"/>
                <a:ea typeface="+mn-ea"/>
                <a:cs typeface="+mn-cs"/>
              </a:rPr>
              <a:t> tools </a:t>
            </a:r>
            <a:r>
              <a:rPr lang="nl-NL" sz="1200" b="0" i="0" u="none" strike="noStrike" kern="1200" dirty="0" err="1">
                <a:solidFill>
                  <a:schemeClr val="tx1"/>
                </a:solidFill>
                <a:effectLst/>
                <a:latin typeface="+mn-lt"/>
                <a:ea typeface="+mn-ea"/>
                <a:cs typeface="+mn-cs"/>
              </a:rPr>
              <a:t>under</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our</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stewardship</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currently</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address</a:t>
            </a:r>
            <a:r>
              <a:rPr lang="nl-NL" sz="1200" b="0" i="0" u="none" strike="noStrike" kern="1200" dirty="0">
                <a:solidFill>
                  <a:schemeClr val="tx1"/>
                </a:solidFill>
                <a:effectLst/>
                <a:latin typeface="+mn-lt"/>
                <a:ea typeface="+mn-ea"/>
                <a:cs typeface="+mn-cs"/>
              </a:rPr>
              <a:t> these </a:t>
            </a:r>
            <a:r>
              <a:rPr lang="nl-NL" sz="1200" b="0" i="0" u="none" strike="noStrike" kern="1200" dirty="0" err="1">
                <a:solidFill>
                  <a:schemeClr val="tx1"/>
                </a:solidFill>
                <a:effectLst/>
                <a:latin typeface="+mn-lt"/>
                <a:ea typeface="+mn-ea"/>
                <a:cs typeface="+mn-cs"/>
              </a:rPr>
              <a:t>areas</a:t>
            </a:r>
            <a:r>
              <a:rPr lang="nl-NL" sz="1200" b="0" i="0" u="none" strike="noStrike" kern="1200" dirty="0">
                <a:solidFill>
                  <a:schemeClr val="tx1"/>
                </a:solidFill>
                <a:effectLst/>
                <a:latin typeface="+mn-lt"/>
                <a:ea typeface="+mn-ea"/>
                <a:cs typeface="+mn-cs"/>
              </a:rPr>
              <a:t>. The OPF </a:t>
            </a:r>
            <a:r>
              <a:rPr lang="nl-NL" sz="1200" b="0" i="0" u="none" strike="noStrike" kern="1200" dirty="0" err="1">
                <a:solidFill>
                  <a:schemeClr val="tx1"/>
                </a:solidFill>
                <a:effectLst/>
                <a:latin typeface="+mn-lt"/>
                <a:ea typeface="+mn-ea"/>
                <a:cs typeface="+mn-cs"/>
              </a:rPr>
              <a:t>reference</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toolset</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process</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can</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be</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adapted</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for</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use</a:t>
            </a:r>
            <a:r>
              <a:rPr lang="nl-NL" sz="1200" b="0" i="0" u="none" strike="noStrike" kern="1200" dirty="0">
                <a:solidFill>
                  <a:schemeClr val="tx1"/>
                </a:solidFill>
                <a:effectLst/>
                <a:latin typeface="+mn-lt"/>
                <a:ea typeface="+mn-ea"/>
                <a:cs typeface="+mn-cs"/>
              </a:rPr>
              <a:t> in different </a:t>
            </a:r>
            <a:r>
              <a:rPr lang="nl-NL" sz="1200" b="0" i="0" u="none" strike="noStrike" kern="1200" dirty="0" err="1">
                <a:solidFill>
                  <a:schemeClr val="tx1"/>
                </a:solidFill>
                <a:effectLst/>
                <a:latin typeface="+mn-lt"/>
                <a:ea typeface="+mn-ea"/>
                <a:cs typeface="+mn-cs"/>
              </a:rPr>
              <a:t>organisational</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workflows</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Many</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organisations</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may</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need</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to</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carry</a:t>
            </a:r>
            <a:r>
              <a:rPr lang="nl-NL" sz="1200" b="0" i="0" u="none" strike="noStrike" kern="1200" dirty="0">
                <a:solidFill>
                  <a:schemeClr val="tx1"/>
                </a:solidFill>
                <a:effectLst/>
                <a:latin typeface="+mn-lt"/>
                <a:ea typeface="+mn-ea"/>
                <a:cs typeface="+mn-cs"/>
              </a:rPr>
              <a:t> out these common actions, </a:t>
            </a:r>
            <a:r>
              <a:rPr lang="nl-NL" sz="1200" b="0" i="0" u="none" strike="noStrike" kern="1200" dirty="0" err="1">
                <a:solidFill>
                  <a:schemeClr val="tx1"/>
                </a:solidFill>
                <a:effectLst/>
                <a:latin typeface="+mn-lt"/>
                <a:ea typeface="+mn-ea"/>
                <a:cs typeface="+mn-cs"/>
              </a:rPr>
              <a:t>although</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the</a:t>
            </a:r>
            <a:r>
              <a:rPr lang="nl-NL" sz="1200" b="0" i="0" u="none" strike="noStrike" kern="1200" dirty="0">
                <a:solidFill>
                  <a:schemeClr val="tx1"/>
                </a:solidFill>
                <a:effectLst/>
                <a:latin typeface="+mn-lt"/>
                <a:ea typeface="+mn-ea"/>
                <a:cs typeface="+mn-cs"/>
              </a:rPr>
              <a:t> details, order of processing, </a:t>
            </a:r>
            <a:r>
              <a:rPr lang="nl-NL" sz="1200" b="0" i="0" u="none" strike="noStrike" kern="1200" dirty="0" err="1">
                <a:solidFill>
                  <a:schemeClr val="tx1"/>
                </a:solidFill>
                <a:effectLst/>
                <a:latin typeface="+mn-lt"/>
                <a:ea typeface="+mn-ea"/>
                <a:cs typeface="+mn-cs"/>
              </a:rPr>
              <a:t>policies</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and</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choices</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may</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differ</a:t>
            </a:r>
            <a:r>
              <a:rPr lang="nl-NL" sz="1200" b="0" i="0" u="none" strike="noStrike" kern="1200" dirty="0">
                <a:solidFill>
                  <a:schemeClr val="tx1"/>
                </a:solidFill>
                <a:effectLst/>
                <a:latin typeface="+mn-lt"/>
                <a:ea typeface="+mn-ea"/>
                <a:cs typeface="+mn-cs"/>
              </a:rPr>
              <a:t>.</a:t>
            </a:r>
          </a:p>
          <a:p>
            <a:pPr fontAlgn="base"/>
            <a:r>
              <a:rPr lang="nl-NL" sz="1200" b="0" i="0" u="none" strike="noStrike" kern="1200" dirty="0">
                <a:solidFill>
                  <a:schemeClr val="tx1"/>
                </a:solidFill>
                <a:effectLst/>
                <a:latin typeface="+mn-lt"/>
                <a:ea typeface="+mn-ea"/>
                <a:cs typeface="+mn-cs"/>
              </a:rPr>
              <a:t>The diagram below shows </a:t>
            </a:r>
            <a:r>
              <a:rPr lang="nl-NL" sz="1200" b="0" i="0" u="none" strike="noStrike" kern="1200" dirty="0" err="1">
                <a:solidFill>
                  <a:schemeClr val="tx1"/>
                </a:solidFill>
                <a:effectLst/>
                <a:latin typeface="+mn-lt"/>
                <a:ea typeface="+mn-ea"/>
                <a:cs typeface="+mn-cs"/>
              </a:rPr>
              <a:t>where</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some</a:t>
            </a:r>
            <a:r>
              <a:rPr lang="nl-NL" sz="1200" b="0" i="0" u="none" strike="noStrike" kern="1200" dirty="0">
                <a:solidFill>
                  <a:schemeClr val="tx1"/>
                </a:solidFill>
                <a:effectLst/>
                <a:latin typeface="+mn-lt"/>
                <a:ea typeface="+mn-ea"/>
                <a:cs typeface="+mn-cs"/>
              </a:rPr>
              <a:t> of </a:t>
            </a:r>
            <a:r>
              <a:rPr lang="nl-NL" sz="1200" b="0" i="0" u="none" strike="noStrike" kern="1200" dirty="0" err="1">
                <a:solidFill>
                  <a:schemeClr val="tx1"/>
                </a:solidFill>
                <a:effectLst/>
                <a:latin typeface="+mn-lt"/>
                <a:ea typeface="+mn-ea"/>
                <a:cs typeface="+mn-cs"/>
              </a:rPr>
              <a:t>the</a:t>
            </a:r>
            <a:r>
              <a:rPr lang="nl-NL" sz="1200" b="0" i="0" u="none" strike="noStrike" kern="1200" dirty="0">
                <a:solidFill>
                  <a:schemeClr val="tx1"/>
                </a:solidFill>
                <a:effectLst/>
                <a:latin typeface="+mn-lt"/>
                <a:ea typeface="+mn-ea"/>
                <a:cs typeface="+mn-cs"/>
              </a:rPr>
              <a:t> tools </a:t>
            </a:r>
            <a:r>
              <a:rPr lang="nl-NL" sz="1200" b="0" i="0" u="none" strike="noStrike" kern="1200" dirty="0" err="1">
                <a:solidFill>
                  <a:schemeClr val="tx1"/>
                </a:solidFill>
                <a:effectLst/>
                <a:latin typeface="+mn-lt"/>
                <a:ea typeface="+mn-ea"/>
                <a:cs typeface="+mn-cs"/>
              </a:rPr>
              <a:t>maintained</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through</a:t>
            </a:r>
            <a:r>
              <a:rPr lang="nl-NL" sz="1200" b="0" i="0" u="none" strike="noStrike" kern="1200" dirty="0">
                <a:solidFill>
                  <a:schemeClr val="tx1"/>
                </a:solidFill>
                <a:effectLst/>
                <a:latin typeface="+mn-lt"/>
                <a:ea typeface="+mn-ea"/>
                <a:cs typeface="+mn-cs"/>
              </a:rPr>
              <a:t> OPF, or </a:t>
            </a:r>
            <a:r>
              <a:rPr lang="nl-NL" sz="1200" b="0" i="0" u="none" strike="noStrike" kern="1200" dirty="0" err="1">
                <a:solidFill>
                  <a:schemeClr val="tx1"/>
                </a:solidFill>
                <a:effectLst/>
                <a:latin typeface="+mn-lt"/>
                <a:ea typeface="+mn-ea"/>
                <a:cs typeface="+mn-cs"/>
              </a:rPr>
              <a:t>by</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our</a:t>
            </a:r>
            <a:r>
              <a:rPr lang="nl-NL" sz="1200" b="0" i="0" u="none" strike="noStrike" kern="1200" dirty="0">
                <a:solidFill>
                  <a:schemeClr val="tx1"/>
                </a:solidFill>
                <a:effectLst/>
                <a:latin typeface="+mn-lt"/>
                <a:ea typeface="+mn-ea"/>
                <a:cs typeface="+mn-cs"/>
              </a:rPr>
              <a:t> members or project partners, </a:t>
            </a:r>
            <a:r>
              <a:rPr lang="nl-NL" sz="1200" b="0" i="0" u="none" strike="noStrike" kern="1200" dirty="0" err="1">
                <a:solidFill>
                  <a:schemeClr val="tx1"/>
                </a:solidFill>
                <a:effectLst/>
                <a:latin typeface="+mn-lt"/>
                <a:ea typeface="+mn-ea"/>
                <a:cs typeface="+mn-cs"/>
              </a:rPr>
              <a:t>might</a:t>
            </a:r>
            <a:r>
              <a:rPr lang="nl-NL" sz="1200" b="0" i="0" u="none" strike="noStrike" kern="1200" dirty="0">
                <a:solidFill>
                  <a:schemeClr val="tx1"/>
                </a:solidFill>
                <a:effectLst/>
                <a:latin typeface="+mn-lt"/>
                <a:ea typeface="+mn-ea"/>
                <a:cs typeface="+mn-cs"/>
              </a:rPr>
              <a:t> fit </a:t>
            </a:r>
            <a:r>
              <a:rPr lang="nl-NL" sz="1200" b="0" i="0" u="none" strike="noStrike" kern="1200" dirty="0" err="1">
                <a:solidFill>
                  <a:schemeClr val="tx1"/>
                </a:solidFill>
                <a:effectLst/>
                <a:latin typeface="+mn-lt"/>
                <a:ea typeface="+mn-ea"/>
                <a:cs typeface="+mn-cs"/>
              </a:rPr>
              <a:t>within</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the</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reference</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toolset</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process</a:t>
            </a:r>
            <a:r>
              <a:rPr lang="nl-NL" sz="1200" b="0" i="0" u="none" strike="noStrike" kern="1200" dirty="0">
                <a:solidFill>
                  <a:schemeClr val="tx1"/>
                </a:solidFill>
                <a:effectLst/>
                <a:latin typeface="+mn-lt"/>
                <a:ea typeface="+mn-ea"/>
                <a:cs typeface="+mn-cs"/>
              </a:rPr>
              <a:t>. The map </a:t>
            </a:r>
            <a:r>
              <a:rPr lang="nl-NL" sz="1200" b="0" i="0" u="none" strike="noStrike" kern="1200" dirty="0" err="1">
                <a:solidFill>
                  <a:schemeClr val="tx1"/>
                </a:solidFill>
                <a:effectLst/>
                <a:latin typeface="+mn-lt"/>
                <a:ea typeface="+mn-ea"/>
                <a:cs typeface="+mn-cs"/>
              </a:rPr>
              <a:t>will</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evolve</a:t>
            </a:r>
            <a:r>
              <a:rPr lang="nl-NL" sz="1200" b="0" i="0" u="none" strike="noStrike" kern="1200" dirty="0">
                <a:solidFill>
                  <a:schemeClr val="tx1"/>
                </a:solidFill>
                <a:effectLst/>
                <a:latin typeface="+mn-lt"/>
                <a:ea typeface="+mn-ea"/>
                <a:cs typeface="+mn-cs"/>
              </a:rPr>
              <a:t> as we </a:t>
            </a:r>
            <a:r>
              <a:rPr lang="nl-NL" sz="1200" b="0" i="0" u="none" strike="noStrike" kern="1200" dirty="0" err="1">
                <a:solidFill>
                  <a:schemeClr val="tx1"/>
                </a:solidFill>
                <a:effectLst/>
                <a:latin typeface="+mn-lt"/>
                <a:ea typeface="+mn-ea"/>
                <a:cs typeface="+mn-cs"/>
              </a:rPr>
              <a:t>adopt</a:t>
            </a:r>
            <a:r>
              <a:rPr lang="nl-NL" sz="1200" b="0" i="0" u="none" strike="noStrike" kern="1200" dirty="0">
                <a:solidFill>
                  <a:schemeClr val="tx1"/>
                </a:solidFill>
                <a:effectLst/>
                <a:latin typeface="+mn-lt"/>
                <a:ea typeface="+mn-ea"/>
                <a:cs typeface="+mn-cs"/>
              </a:rPr>
              <a:t> or </a:t>
            </a:r>
            <a:r>
              <a:rPr lang="nl-NL" sz="1200" b="0" i="0" u="none" strike="noStrike" kern="1200" dirty="0" err="1">
                <a:solidFill>
                  <a:schemeClr val="tx1"/>
                </a:solidFill>
                <a:effectLst/>
                <a:latin typeface="+mn-lt"/>
                <a:ea typeface="+mn-ea"/>
                <a:cs typeface="+mn-cs"/>
              </a:rPr>
              <a:t>develop</a:t>
            </a:r>
            <a:r>
              <a:rPr lang="nl-NL" sz="1200" b="0" i="0" u="none" strike="noStrike" kern="1200" dirty="0">
                <a:solidFill>
                  <a:schemeClr val="tx1"/>
                </a:solidFill>
                <a:effectLst/>
                <a:latin typeface="+mn-lt"/>
                <a:ea typeface="+mn-ea"/>
                <a:cs typeface="+mn-cs"/>
              </a:rPr>
              <a:t> new tools </a:t>
            </a:r>
            <a:r>
              <a:rPr lang="nl-NL" sz="1200" b="0" i="0" u="none" strike="noStrike" kern="1200" dirty="0" err="1">
                <a:solidFill>
                  <a:schemeClr val="tx1"/>
                </a:solidFill>
                <a:effectLst/>
                <a:latin typeface="+mn-lt"/>
                <a:ea typeface="+mn-ea"/>
                <a:cs typeface="+mn-cs"/>
              </a:rPr>
              <a:t>and</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processes</a:t>
            </a:r>
            <a:r>
              <a:rPr lang="nl-NL" sz="1200" b="0" i="0" u="none" strike="noStrike" kern="1200" dirty="0">
                <a:solidFill>
                  <a:schemeClr val="tx1"/>
                </a:solidFill>
                <a:effectLst/>
                <a:latin typeface="+mn-lt"/>
                <a:ea typeface="+mn-ea"/>
                <a:cs typeface="+mn-cs"/>
              </a:rPr>
              <a:t>.</a:t>
            </a:r>
          </a:p>
          <a:p>
            <a:endParaRPr lang="nl-NL" dirty="0"/>
          </a:p>
        </p:txBody>
      </p:sp>
      <p:sp>
        <p:nvSpPr>
          <p:cNvPr id="4" name="Tijdelijke aanduiding voor dianummer 3"/>
          <p:cNvSpPr>
            <a:spLocks noGrp="1"/>
          </p:cNvSpPr>
          <p:nvPr>
            <p:ph type="sldNum" sz="quarter" idx="5"/>
          </p:nvPr>
        </p:nvSpPr>
        <p:spPr/>
        <p:txBody>
          <a:bodyPr/>
          <a:lstStyle/>
          <a:p>
            <a:fld id="{4D581A5F-B4B2-344F-90D7-C0FD32D0155D}" type="slidenum">
              <a:rPr lang="nl-NL" smtClean="0"/>
              <a:t>11</a:t>
            </a:fld>
            <a:endParaRPr lang="nl-NL"/>
          </a:p>
        </p:txBody>
      </p:sp>
    </p:spTree>
    <p:extLst>
      <p:ext uri="{BB962C8B-B14F-4D97-AF65-F5344CB8AC3E}">
        <p14:creationId xmlns:p14="http://schemas.microsoft.com/office/powerpoint/2010/main" val="1071482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D4BDF4-C38D-41F8-9C76-7DE777200C3D}"/>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en-GB"/>
          </a:p>
        </p:txBody>
      </p:sp>
      <p:sp>
        <p:nvSpPr>
          <p:cNvPr id="3" name="Ondertitel 2">
            <a:extLst>
              <a:ext uri="{FF2B5EF4-FFF2-40B4-BE49-F238E27FC236}">
                <a16:creationId xmlns:a16="http://schemas.microsoft.com/office/drawing/2014/main" id="{FA3FC60A-1FB3-412F-BC8F-079F984A5A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GB"/>
          </a:p>
        </p:txBody>
      </p:sp>
      <p:sp>
        <p:nvSpPr>
          <p:cNvPr id="4" name="Tijdelijke aanduiding voor datum 3">
            <a:extLst>
              <a:ext uri="{FF2B5EF4-FFF2-40B4-BE49-F238E27FC236}">
                <a16:creationId xmlns:a16="http://schemas.microsoft.com/office/drawing/2014/main" id="{533AFA1A-2E97-46D3-9A62-D1444E8CFCAC}"/>
              </a:ext>
            </a:extLst>
          </p:cNvPr>
          <p:cNvSpPr>
            <a:spLocks noGrp="1"/>
          </p:cNvSpPr>
          <p:nvPr>
            <p:ph type="dt" sz="half" idx="10"/>
          </p:nvPr>
        </p:nvSpPr>
        <p:spPr/>
        <p:txBody>
          <a:bodyPr/>
          <a:lstStyle/>
          <a:p>
            <a:pPr>
              <a:defRPr/>
            </a:pPr>
            <a:fld id="{D45A5BF4-BF20-9445-8D19-C62A347EDA9F}" type="datetime1">
              <a:rPr lang="nl-NL" smtClean="0"/>
              <a:t>11-04-19</a:t>
            </a:fld>
            <a:endParaRPr lang="nl-NL"/>
          </a:p>
        </p:txBody>
      </p:sp>
      <p:sp>
        <p:nvSpPr>
          <p:cNvPr id="5" name="Tijdelijke aanduiding voor voettekst 4">
            <a:extLst>
              <a:ext uri="{FF2B5EF4-FFF2-40B4-BE49-F238E27FC236}">
                <a16:creationId xmlns:a16="http://schemas.microsoft.com/office/drawing/2014/main" id="{F11A8739-192B-4C9D-A6FE-FE97C3292D84}"/>
              </a:ext>
            </a:extLst>
          </p:cNvPr>
          <p:cNvSpPr>
            <a:spLocks noGrp="1"/>
          </p:cNvSpPr>
          <p:nvPr>
            <p:ph type="ftr" sz="quarter" idx="11"/>
          </p:nvPr>
        </p:nvSpPr>
        <p:spPr/>
        <p:txBody>
          <a:bodyPr/>
          <a:lstStyle/>
          <a:p>
            <a:pPr>
              <a:defRPr/>
            </a:pPr>
            <a:endParaRPr lang="nl-NL"/>
          </a:p>
        </p:txBody>
      </p:sp>
      <p:sp>
        <p:nvSpPr>
          <p:cNvPr id="6" name="Tijdelijke aanduiding voor dianummer 5">
            <a:extLst>
              <a:ext uri="{FF2B5EF4-FFF2-40B4-BE49-F238E27FC236}">
                <a16:creationId xmlns:a16="http://schemas.microsoft.com/office/drawing/2014/main" id="{91C05361-6FD0-4AEB-959E-21565AC97DDF}"/>
              </a:ext>
            </a:extLst>
          </p:cNvPr>
          <p:cNvSpPr>
            <a:spLocks noGrp="1"/>
          </p:cNvSpPr>
          <p:nvPr>
            <p:ph type="sldNum" sz="quarter" idx="12"/>
          </p:nvPr>
        </p:nvSpPr>
        <p:spPr/>
        <p:txBody>
          <a:bodyPr/>
          <a:lstStyle/>
          <a:p>
            <a:pPr>
              <a:defRPr/>
            </a:pPr>
            <a:fld id="{DB152362-B8B8-9C4F-AB85-0C9E0697DBF4}" type="slidenum">
              <a:rPr lang="nl-NL" smtClean="0"/>
              <a:pPr>
                <a:defRPr/>
              </a:pPr>
              <a:t>‹nr.›</a:t>
            </a:fld>
            <a:endParaRPr lang="nl-NL"/>
          </a:p>
        </p:txBody>
      </p:sp>
    </p:spTree>
    <p:extLst>
      <p:ext uri="{BB962C8B-B14F-4D97-AF65-F5344CB8AC3E}">
        <p14:creationId xmlns:p14="http://schemas.microsoft.com/office/powerpoint/2010/main" val="4097591815"/>
      </p:ext>
    </p:extLst>
  </p:cSld>
  <p:clrMapOvr>
    <a:masterClrMapping/>
  </p:clrMapOvr>
  <p:transition spd="slow">
    <p:pull/>
  </p:transition>
  <p:hf sldNum="0" hdr="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1AF58C-93E9-40EA-A2E8-9464CD8A6A04}"/>
              </a:ext>
            </a:extLst>
          </p:cNvPr>
          <p:cNvSpPr>
            <a:spLocks noGrp="1"/>
          </p:cNvSpPr>
          <p:nvPr>
            <p:ph type="title"/>
          </p:nvPr>
        </p:nvSpPr>
        <p:spPr/>
        <p:txBody>
          <a:bodyPr/>
          <a:lstStyle/>
          <a:p>
            <a:r>
              <a:rPr lang="nl-NL"/>
              <a:t>Klik om stijl te bewerken</a:t>
            </a:r>
            <a:endParaRPr lang="en-GB"/>
          </a:p>
        </p:txBody>
      </p:sp>
      <p:sp>
        <p:nvSpPr>
          <p:cNvPr id="3" name="Tijdelijke aanduiding voor verticale tekst 2">
            <a:extLst>
              <a:ext uri="{FF2B5EF4-FFF2-40B4-BE49-F238E27FC236}">
                <a16:creationId xmlns:a16="http://schemas.microsoft.com/office/drawing/2014/main" id="{F465E51C-9795-4D47-B0D5-D3FFF115B76E}"/>
              </a:ext>
            </a:extLst>
          </p:cNvPr>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a16="http://schemas.microsoft.com/office/drawing/2014/main" id="{DA02F937-2CCE-4939-B5B5-838DF43CD604}"/>
              </a:ext>
            </a:extLst>
          </p:cNvPr>
          <p:cNvSpPr>
            <a:spLocks noGrp="1"/>
          </p:cNvSpPr>
          <p:nvPr>
            <p:ph type="dt" sz="half" idx="10"/>
          </p:nvPr>
        </p:nvSpPr>
        <p:spPr/>
        <p:txBody>
          <a:bodyPr/>
          <a:lstStyle/>
          <a:p>
            <a:pPr>
              <a:defRPr/>
            </a:pPr>
            <a:fld id="{E46D912A-37DE-D849-B867-94B54AA3AC8B}" type="datetime1">
              <a:rPr lang="nl-NL" smtClean="0"/>
              <a:t>11-04-19</a:t>
            </a:fld>
            <a:endParaRPr lang="nl-NL"/>
          </a:p>
        </p:txBody>
      </p:sp>
      <p:sp>
        <p:nvSpPr>
          <p:cNvPr id="5" name="Tijdelijke aanduiding voor voettekst 4">
            <a:extLst>
              <a:ext uri="{FF2B5EF4-FFF2-40B4-BE49-F238E27FC236}">
                <a16:creationId xmlns:a16="http://schemas.microsoft.com/office/drawing/2014/main" id="{0595D949-8BBA-40D2-9179-117E73E41227}"/>
              </a:ext>
            </a:extLst>
          </p:cNvPr>
          <p:cNvSpPr>
            <a:spLocks noGrp="1"/>
          </p:cNvSpPr>
          <p:nvPr>
            <p:ph type="ftr" sz="quarter" idx="11"/>
          </p:nvPr>
        </p:nvSpPr>
        <p:spPr/>
        <p:txBody>
          <a:bodyPr/>
          <a:lstStyle/>
          <a:p>
            <a:pPr>
              <a:defRPr/>
            </a:pPr>
            <a:endParaRPr lang="nl-NL"/>
          </a:p>
        </p:txBody>
      </p:sp>
      <p:sp>
        <p:nvSpPr>
          <p:cNvPr id="6" name="Tijdelijke aanduiding voor dianummer 5">
            <a:extLst>
              <a:ext uri="{FF2B5EF4-FFF2-40B4-BE49-F238E27FC236}">
                <a16:creationId xmlns:a16="http://schemas.microsoft.com/office/drawing/2014/main" id="{B2ED32C1-658B-4787-8381-86D0EC78B4E6}"/>
              </a:ext>
            </a:extLst>
          </p:cNvPr>
          <p:cNvSpPr>
            <a:spLocks noGrp="1"/>
          </p:cNvSpPr>
          <p:nvPr>
            <p:ph type="sldNum" sz="quarter" idx="12"/>
          </p:nvPr>
        </p:nvSpPr>
        <p:spPr/>
        <p:txBody>
          <a:bodyPr/>
          <a:lstStyle/>
          <a:p>
            <a:pPr>
              <a:defRPr/>
            </a:pPr>
            <a:fld id="{05890489-D118-4E48-9826-CC37B21D42D5}" type="slidenum">
              <a:rPr lang="nl-NL" smtClean="0"/>
              <a:pPr>
                <a:defRPr/>
              </a:pPr>
              <a:t>‹nr.›</a:t>
            </a:fld>
            <a:endParaRPr lang="nl-NL"/>
          </a:p>
        </p:txBody>
      </p:sp>
    </p:spTree>
    <p:extLst>
      <p:ext uri="{BB962C8B-B14F-4D97-AF65-F5344CB8AC3E}">
        <p14:creationId xmlns:p14="http://schemas.microsoft.com/office/powerpoint/2010/main" val="4253805822"/>
      </p:ext>
    </p:extLst>
  </p:cSld>
  <p:clrMapOvr>
    <a:masterClrMapping/>
  </p:clrMapOvr>
  <p:transition spd="slow">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DD6AEDA4-18B1-49DF-ACBE-E3AA6DA5E513}"/>
              </a:ext>
            </a:extLst>
          </p:cNvPr>
          <p:cNvSpPr>
            <a:spLocks noGrp="1"/>
          </p:cNvSpPr>
          <p:nvPr>
            <p:ph type="title" orient="vert"/>
          </p:nvPr>
        </p:nvSpPr>
        <p:spPr>
          <a:xfrm>
            <a:off x="8724900" y="365125"/>
            <a:ext cx="2628900" cy="5811838"/>
          </a:xfrm>
        </p:spPr>
        <p:txBody>
          <a:bodyPr vert="eaVert"/>
          <a:lstStyle/>
          <a:p>
            <a:r>
              <a:rPr lang="nl-NL"/>
              <a:t>Klik om stijl te bewerken</a:t>
            </a:r>
            <a:endParaRPr lang="en-GB"/>
          </a:p>
        </p:txBody>
      </p:sp>
      <p:sp>
        <p:nvSpPr>
          <p:cNvPr id="3" name="Tijdelijke aanduiding voor verticale tekst 2">
            <a:extLst>
              <a:ext uri="{FF2B5EF4-FFF2-40B4-BE49-F238E27FC236}">
                <a16:creationId xmlns:a16="http://schemas.microsoft.com/office/drawing/2014/main" id="{EFA2248F-8152-4917-AEF7-EFD29497410D}"/>
              </a:ext>
            </a:extLst>
          </p:cNvPr>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a16="http://schemas.microsoft.com/office/drawing/2014/main" id="{C45AB993-9243-4C5A-BEC5-A27EA0E191B6}"/>
              </a:ext>
            </a:extLst>
          </p:cNvPr>
          <p:cNvSpPr>
            <a:spLocks noGrp="1"/>
          </p:cNvSpPr>
          <p:nvPr>
            <p:ph type="dt" sz="half" idx="10"/>
          </p:nvPr>
        </p:nvSpPr>
        <p:spPr/>
        <p:txBody>
          <a:bodyPr/>
          <a:lstStyle/>
          <a:p>
            <a:pPr>
              <a:defRPr/>
            </a:pPr>
            <a:fld id="{61AE28FE-82D9-A24B-9221-FBAB0C3F22E1}" type="datetime1">
              <a:rPr lang="nl-NL" smtClean="0"/>
              <a:t>11-04-19</a:t>
            </a:fld>
            <a:endParaRPr lang="nl-NL"/>
          </a:p>
        </p:txBody>
      </p:sp>
      <p:sp>
        <p:nvSpPr>
          <p:cNvPr id="5" name="Tijdelijke aanduiding voor voettekst 4">
            <a:extLst>
              <a:ext uri="{FF2B5EF4-FFF2-40B4-BE49-F238E27FC236}">
                <a16:creationId xmlns:a16="http://schemas.microsoft.com/office/drawing/2014/main" id="{30B348FC-0165-4655-A4A8-C713B6ACA77A}"/>
              </a:ext>
            </a:extLst>
          </p:cNvPr>
          <p:cNvSpPr>
            <a:spLocks noGrp="1"/>
          </p:cNvSpPr>
          <p:nvPr>
            <p:ph type="ftr" sz="quarter" idx="11"/>
          </p:nvPr>
        </p:nvSpPr>
        <p:spPr/>
        <p:txBody>
          <a:bodyPr/>
          <a:lstStyle/>
          <a:p>
            <a:pPr>
              <a:defRPr/>
            </a:pPr>
            <a:endParaRPr lang="nl-NL"/>
          </a:p>
        </p:txBody>
      </p:sp>
      <p:sp>
        <p:nvSpPr>
          <p:cNvPr id="6" name="Tijdelijke aanduiding voor dianummer 5">
            <a:extLst>
              <a:ext uri="{FF2B5EF4-FFF2-40B4-BE49-F238E27FC236}">
                <a16:creationId xmlns:a16="http://schemas.microsoft.com/office/drawing/2014/main" id="{C6C4DE6E-073A-4606-A953-7B64CFC11864}"/>
              </a:ext>
            </a:extLst>
          </p:cNvPr>
          <p:cNvSpPr>
            <a:spLocks noGrp="1"/>
          </p:cNvSpPr>
          <p:nvPr>
            <p:ph type="sldNum" sz="quarter" idx="12"/>
          </p:nvPr>
        </p:nvSpPr>
        <p:spPr/>
        <p:txBody>
          <a:bodyPr/>
          <a:lstStyle/>
          <a:p>
            <a:pPr>
              <a:defRPr/>
            </a:pPr>
            <a:fld id="{EF52FE62-BCDD-194F-929D-D14F1490B85F}" type="slidenum">
              <a:rPr lang="nl-NL" smtClean="0"/>
              <a:pPr>
                <a:defRPr/>
              </a:pPr>
              <a:t>‹nr.›</a:t>
            </a:fld>
            <a:endParaRPr lang="nl-NL"/>
          </a:p>
        </p:txBody>
      </p:sp>
    </p:spTree>
    <p:extLst>
      <p:ext uri="{BB962C8B-B14F-4D97-AF65-F5344CB8AC3E}">
        <p14:creationId xmlns:p14="http://schemas.microsoft.com/office/powerpoint/2010/main" val="2313006270"/>
      </p:ext>
    </p:extLst>
  </p:cSld>
  <p:clrMapOvr>
    <a:masterClrMapping/>
  </p:clrMapOvr>
  <p:transition spd="slow">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eldia">
    <p:spTree>
      <p:nvGrpSpPr>
        <p:cNvPr id="1" name=""/>
        <p:cNvGrpSpPr/>
        <p:nvPr/>
      </p:nvGrpSpPr>
      <p:grpSpPr>
        <a:xfrm>
          <a:off x="0" y="0"/>
          <a:ext cx="0" cy="0"/>
          <a:chOff x="0" y="0"/>
          <a:chExt cx="0" cy="0"/>
        </a:xfrm>
      </p:grpSpPr>
      <p:pic>
        <p:nvPicPr>
          <p:cNvPr id="2" name="Afbeelding 6" descr="Schermafbeelding 2018-04-11 om 16.19.08.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190625"/>
            <a:ext cx="12192000" cy="5683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Afbeelding 7" descr="woordmerk_verticaal_NDE.png"/>
          <p:cNvPicPr>
            <a:picLocks noChangeAspect="1"/>
          </p:cNvPicPr>
          <p:nvPr/>
        </p:nvPicPr>
        <p:blipFill>
          <a:blip r:embed="rId3">
            <a:alphaModFix amt="74000"/>
            <a:extLst>
              <a:ext uri="{28A0092B-C50C-407E-A947-70E740481C1C}">
                <a14:useLocalDpi xmlns:a14="http://schemas.microsoft.com/office/drawing/2010/main"/>
              </a:ext>
            </a:extLst>
          </a:blip>
          <a:srcRect/>
          <a:stretch>
            <a:fillRect/>
          </a:stretch>
        </p:blipFill>
        <p:spPr bwMode="auto">
          <a:xfrm>
            <a:off x="1407585" y="790575"/>
            <a:ext cx="1714500" cy="1212850"/>
          </a:xfrm>
          <a:prstGeom prst="rect">
            <a:avLst/>
          </a:prstGeom>
          <a:noFill/>
          <a:ln>
            <a:noFill/>
          </a:ln>
          <a:extLst>
            <a:ext uri="{909E8E84-426E-40dd-AFC4-6F175D3DCCD1}">
              <a14:hiddenFill xmlns="" xmlns:a14="http://schemas.microsoft.com/office/drawing/2010/main">
                <a:solidFill>
                  <a:srgbClr val="FFFFFF">
                    <a:alpha val="74001"/>
                  </a:srgbClr>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Afbeelding 3" descr="Leren-Preserveren-21-480x353.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030666" y="1498637"/>
            <a:ext cx="3814159" cy="2103746"/>
          </a:xfrm>
          <a:prstGeom prst="ellipse">
            <a:avLst/>
          </a:prstGeom>
          <a:ln w="28575" cap="rnd" cmpd="sng">
            <a:solidFill>
              <a:schemeClr val="accent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Afbeelding 4" descr="DSC_0034.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97196" y="4216634"/>
            <a:ext cx="3915280" cy="1971160"/>
          </a:xfrm>
          <a:prstGeom prst="ellipse">
            <a:avLst/>
          </a:prstGeom>
          <a:ln w="28575" cap="rnd" cmpd="sng">
            <a:solidFill>
              <a:schemeClr val="accent5"/>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Afbeelding 5" descr="DSC_0068.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41740" y="2812374"/>
            <a:ext cx="3741445" cy="1883642"/>
          </a:xfrm>
          <a:prstGeom prst="ellipse">
            <a:avLst/>
          </a:prstGeom>
          <a:ln w="38100" cap="rnd" cmpd="sng">
            <a:solidFill>
              <a:schemeClr val="accent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Afbeelding 6" descr="20180210A200.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712476" y="271556"/>
            <a:ext cx="4068045" cy="2035650"/>
          </a:xfrm>
          <a:prstGeom prst="ellipse">
            <a:avLst/>
          </a:prstGeom>
          <a:ln w="28575" cap="rnd" cmpd="sng">
            <a:solidFill>
              <a:schemeClr val="accent2"/>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Afbeelding 7" descr="2016_hackalod_groepsfoto.png"/>
          <p:cNvPicPr>
            <a:picLocks noChangeAspect="1"/>
          </p:cNvPicPr>
          <p:nvPr/>
        </p:nvPicPr>
        <p:blipFill rotWithShape="1">
          <a:blip r:embed="rId8" cstate="screen">
            <a:extLst>
              <a:ext uri="{28A0092B-C50C-407E-A947-70E740481C1C}">
                <a14:useLocalDpi xmlns:a14="http://schemas.microsoft.com/office/drawing/2010/main"/>
              </a:ext>
            </a:extLst>
          </a:blip>
          <a:srcRect l="-1360"/>
          <a:stretch/>
        </p:blipFill>
        <p:spPr>
          <a:xfrm>
            <a:off x="7844825" y="2812374"/>
            <a:ext cx="3983185" cy="2197386"/>
          </a:xfrm>
          <a:prstGeom prst="ellipse">
            <a:avLst/>
          </a:prstGeom>
          <a:ln w="38100" cap="rnd" cmpd="sng">
            <a:solidFill>
              <a:schemeClr val="accent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Tekstvak 13"/>
          <p:cNvSpPr txBox="1">
            <a:spLocks noChangeArrowheads="1"/>
          </p:cNvSpPr>
          <p:nvPr/>
        </p:nvSpPr>
        <p:spPr bwMode="auto">
          <a:xfrm>
            <a:off x="9023352" y="6356351"/>
            <a:ext cx="2149884"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nl-NL" sz="1200">
                <a:solidFill>
                  <a:srgbClr val="7F7F7F"/>
                </a:solidFill>
              </a:rPr>
              <a:t>www.netwerkdigitaalerfgoed.nl</a:t>
            </a:r>
          </a:p>
        </p:txBody>
      </p:sp>
      <p:sp>
        <p:nvSpPr>
          <p:cNvPr id="10" name="Tijdelijke aanduiding voor datum 3"/>
          <p:cNvSpPr>
            <a:spLocks noGrp="1"/>
          </p:cNvSpPr>
          <p:nvPr>
            <p:ph type="dt" sz="half" idx="10"/>
          </p:nvPr>
        </p:nvSpPr>
        <p:spPr/>
        <p:txBody>
          <a:bodyPr/>
          <a:lstStyle>
            <a:lvl1pPr>
              <a:defRPr/>
            </a:lvl1pPr>
          </a:lstStyle>
          <a:p>
            <a:pPr>
              <a:defRPr/>
            </a:pPr>
            <a:fld id="{728808BE-09D3-EA46-BF05-578B4A626747}" type="datetime1">
              <a:rPr lang="nl-NL" smtClean="0"/>
              <a:t>11-04-19</a:t>
            </a:fld>
            <a:endParaRPr lang="nl-NL"/>
          </a:p>
        </p:txBody>
      </p:sp>
    </p:spTree>
    <p:extLst>
      <p:ext uri="{BB962C8B-B14F-4D97-AF65-F5344CB8AC3E}">
        <p14:creationId xmlns:p14="http://schemas.microsoft.com/office/powerpoint/2010/main" val="1966810833"/>
      </p:ext>
    </p:extLst>
  </p:cSld>
  <p:clrMapOvr>
    <a:masterClrMapping/>
  </p:clrMapOvr>
  <p:transition spd="slow">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el en object">
    <p:spTree>
      <p:nvGrpSpPr>
        <p:cNvPr id="1" name=""/>
        <p:cNvGrpSpPr/>
        <p:nvPr/>
      </p:nvGrpSpPr>
      <p:grpSpPr>
        <a:xfrm>
          <a:off x="0" y="0"/>
          <a:ext cx="0" cy="0"/>
          <a:chOff x="0" y="0"/>
          <a:chExt cx="0" cy="0"/>
        </a:xfrm>
      </p:grpSpPr>
      <p:pic>
        <p:nvPicPr>
          <p:cNvPr id="4" name="Afbeelding 6" descr="woordmerk_verticaal_NDE.png"/>
          <p:cNvPicPr>
            <a:picLocks noChangeAspect="1"/>
          </p:cNvPicPr>
          <p:nvPr/>
        </p:nvPicPr>
        <p:blipFill>
          <a:blip r:embed="rId2" cstate="screen">
            <a:alphaModFix amt="74000"/>
            <a:extLst>
              <a:ext uri="{28A0092B-C50C-407E-A947-70E740481C1C}">
                <a14:useLocalDpi xmlns:a14="http://schemas.microsoft.com/office/drawing/2010/main"/>
              </a:ext>
            </a:extLst>
          </a:blip>
          <a:srcRect/>
          <a:stretch>
            <a:fillRect/>
          </a:stretch>
        </p:blipFill>
        <p:spPr bwMode="auto">
          <a:xfrm>
            <a:off x="31751" y="1"/>
            <a:ext cx="910167" cy="646113"/>
          </a:xfrm>
          <a:prstGeom prst="rect">
            <a:avLst/>
          </a:prstGeom>
          <a:noFill/>
          <a:ln>
            <a:noFill/>
          </a:ln>
          <a:extLst>
            <a:ext uri="{909E8E84-426E-40dd-AFC4-6F175D3DCCD1}">
              <a14:hiddenFill xmlns="" xmlns:a14="http://schemas.microsoft.com/office/drawing/2010/main">
                <a:solidFill>
                  <a:srgbClr val="FFFFFF">
                    <a:alpha val="74001"/>
                  </a:srgbClr>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Afbeelding 7" descr="Schermafbeelding 2018-04-11 om 15.53.37.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706533" y="4660900"/>
            <a:ext cx="6485467" cy="219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609600" y="846138"/>
            <a:ext cx="10972800" cy="685116"/>
          </a:xfrm>
        </p:spPr>
        <p:txBody>
          <a:bodyPr/>
          <a:lstStyle>
            <a:lvl1pPr>
              <a:defRPr baseline="0"/>
            </a:lvl1pPr>
          </a:lstStyle>
          <a:p>
            <a:r>
              <a:rPr lang="en-US"/>
              <a:t>Titelstijl van model bewerken</a:t>
            </a:r>
            <a:endParaRPr lang="nl-NL" dirty="0"/>
          </a:p>
        </p:txBody>
      </p:sp>
      <p:sp>
        <p:nvSpPr>
          <p:cNvPr id="13" name="Tijdelijke aanduiding voor tekst 2"/>
          <p:cNvSpPr>
            <a:spLocks noGrp="1"/>
          </p:cNvSpPr>
          <p:nvPr>
            <p:ph idx="1"/>
          </p:nvPr>
        </p:nvSpPr>
        <p:spPr>
          <a:xfrm>
            <a:off x="609600" y="2155321"/>
            <a:ext cx="10972800" cy="1227683"/>
          </a:xfrm>
          <a:prstGeom prst="rect">
            <a:avLst/>
          </a:prstGeom>
        </p:spPr>
        <p:txBody>
          <a:bodyPr rtlCol="0">
            <a:normAutofit/>
          </a:bodyPr>
          <a:lstStyle/>
          <a:p>
            <a:pPr lvl="0"/>
            <a:r>
              <a:rPr lang="en-US" noProof="0"/>
              <a:t>Klik om de tekststijl van het model te bewerken</a:t>
            </a:r>
          </a:p>
        </p:txBody>
      </p:sp>
      <p:sp>
        <p:nvSpPr>
          <p:cNvPr id="6" name="Tijdelijke aanduiding voor datum 3"/>
          <p:cNvSpPr>
            <a:spLocks noGrp="1"/>
          </p:cNvSpPr>
          <p:nvPr>
            <p:ph type="dt" sz="half" idx="10"/>
          </p:nvPr>
        </p:nvSpPr>
        <p:spPr/>
        <p:txBody>
          <a:bodyPr/>
          <a:lstStyle>
            <a:lvl1pPr>
              <a:defRPr/>
            </a:lvl1pPr>
          </a:lstStyle>
          <a:p>
            <a:pPr>
              <a:defRPr/>
            </a:pPr>
            <a:fld id="{80D5CE5C-E65B-924C-B4B5-6400B090F0A4}" type="datetime1">
              <a:rPr lang="nl-NL" smtClean="0"/>
              <a:t>11-04-19</a:t>
            </a:fld>
            <a:endParaRPr lang="nl-NL"/>
          </a:p>
        </p:txBody>
      </p:sp>
      <p:sp>
        <p:nvSpPr>
          <p:cNvPr id="7" name="Tijdelijke aanduiding voor voettekst 4"/>
          <p:cNvSpPr>
            <a:spLocks noGrp="1"/>
          </p:cNvSpPr>
          <p:nvPr>
            <p:ph type="ftr" sz="quarter" idx="11"/>
          </p:nvPr>
        </p:nvSpPr>
        <p:spPr/>
        <p:txBody>
          <a:bodyPr/>
          <a:lstStyle>
            <a:lvl1pPr>
              <a:defRPr/>
            </a:lvl1pPr>
          </a:lstStyle>
          <a:p>
            <a:pPr>
              <a:defRPr/>
            </a:pPr>
            <a:endParaRPr lang="nl-NL"/>
          </a:p>
        </p:txBody>
      </p:sp>
      <p:sp>
        <p:nvSpPr>
          <p:cNvPr id="8" name="Tijdelijke aanduiding voor dianummer 5"/>
          <p:cNvSpPr>
            <a:spLocks noGrp="1"/>
          </p:cNvSpPr>
          <p:nvPr>
            <p:ph type="sldNum" sz="quarter" idx="12"/>
          </p:nvPr>
        </p:nvSpPr>
        <p:spPr/>
        <p:txBody>
          <a:bodyPr/>
          <a:lstStyle>
            <a:lvl1pPr>
              <a:defRPr/>
            </a:lvl1pPr>
          </a:lstStyle>
          <a:p>
            <a:pPr>
              <a:defRPr/>
            </a:pPr>
            <a:fld id="{7DF10E55-D3D2-B24A-9C5F-2EB38E637944}" type="slidenum">
              <a:rPr lang="nl-NL"/>
              <a:pPr>
                <a:defRPr/>
              </a:pPr>
              <a:t>‹nr.›</a:t>
            </a:fld>
            <a:endParaRPr lang="nl-NL"/>
          </a:p>
        </p:txBody>
      </p:sp>
    </p:spTree>
    <p:extLst>
      <p:ext uri="{BB962C8B-B14F-4D97-AF65-F5344CB8AC3E}">
        <p14:creationId xmlns:p14="http://schemas.microsoft.com/office/powerpoint/2010/main" val="355204921"/>
      </p:ext>
    </p:extLst>
  </p:cSld>
  <p:clrMapOvr>
    <a:masterClrMapping/>
  </p:clrMapOvr>
  <p:transition spd="slow">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el en object">
    <p:spTree>
      <p:nvGrpSpPr>
        <p:cNvPr id="1" name=""/>
        <p:cNvGrpSpPr/>
        <p:nvPr/>
      </p:nvGrpSpPr>
      <p:grpSpPr>
        <a:xfrm>
          <a:off x="0" y="0"/>
          <a:ext cx="0" cy="0"/>
          <a:chOff x="0" y="0"/>
          <a:chExt cx="0" cy="0"/>
        </a:xfrm>
      </p:grpSpPr>
      <p:pic>
        <p:nvPicPr>
          <p:cNvPr id="4" name="Afbeelding 6" descr="woordmerk_verticaal_NDE.png"/>
          <p:cNvPicPr>
            <a:picLocks noChangeAspect="1"/>
          </p:cNvPicPr>
          <p:nvPr/>
        </p:nvPicPr>
        <p:blipFill>
          <a:blip r:embed="rId2" cstate="screen">
            <a:alphaModFix amt="74000"/>
            <a:extLst>
              <a:ext uri="{28A0092B-C50C-407E-A947-70E740481C1C}">
                <a14:useLocalDpi xmlns:a14="http://schemas.microsoft.com/office/drawing/2010/main"/>
              </a:ext>
            </a:extLst>
          </a:blip>
          <a:srcRect/>
          <a:stretch>
            <a:fillRect/>
          </a:stretch>
        </p:blipFill>
        <p:spPr bwMode="auto">
          <a:xfrm>
            <a:off x="31751" y="1"/>
            <a:ext cx="910167" cy="646113"/>
          </a:xfrm>
          <a:prstGeom prst="rect">
            <a:avLst/>
          </a:prstGeom>
          <a:noFill/>
          <a:ln>
            <a:noFill/>
          </a:ln>
          <a:extLst>
            <a:ext uri="{909E8E84-426E-40dd-AFC4-6F175D3DCCD1}">
              <a14:hiddenFill xmlns="" xmlns:a14="http://schemas.microsoft.com/office/drawing/2010/main">
                <a:solidFill>
                  <a:srgbClr val="FFFFFF">
                    <a:alpha val="74001"/>
                  </a:srgbClr>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Afbeelding 7" descr="Schermafbeelding 2018-04-11 om 15.53.37.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706533" y="4660900"/>
            <a:ext cx="6485467" cy="219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609600" y="846138"/>
            <a:ext cx="10972800" cy="685116"/>
          </a:xfrm>
        </p:spPr>
        <p:txBody>
          <a:bodyPr/>
          <a:lstStyle>
            <a:lvl1pPr>
              <a:defRPr baseline="0"/>
            </a:lvl1pPr>
          </a:lstStyle>
          <a:p>
            <a:r>
              <a:rPr lang="en-US"/>
              <a:t>Titelstijl van model bewerken</a:t>
            </a:r>
            <a:endParaRPr lang="nl-NL" dirty="0"/>
          </a:p>
        </p:txBody>
      </p:sp>
      <p:sp>
        <p:nvSpPr>
          <p:cNvPr id="10" name="Tijdelijke aanduiding voor tekst 2"/>
          <p:cNvSpPr>
            <a:spLocks noGrp="1"/>
          </p:cNvSpPr>
          <p:nvPr>
            <p:ph idx="1"/>
          </p:nvPr>
        </p:nvSpPr>
        <p:spPr>
          <a:xfrm>
            <a:off x="609600" y="2155321"/>
            <a:ext cx="10972800" cy="1227683"/>
          </a:xfrm>
          <a:prstGeom prst="rect">
            <a:avLst/>
          </a:prstGeom>
        </p:spPr>
        <p:txBody>
          <a:bodyPr rtlCol="0">
            <a:normAutofit/>
          </a:bodyPr>
          <a:lstStyle>
            <a:lvl1pPr marL="457200" indent="-457200">
              <a:buFont typeface="Arial"/>
              <a:buChar char="•"/>
              <a:defRPr sz="3200">
                <a:solidFill>
                  <a:schemeClr val="accent4">
                    <a:lumMod val="75000"/>
                  </a:schemeClr>
                </a:solidFill>
                <a:latin typeface="+mn-lt"/>
              </a:defRPr>
            </a:lvl1pPr>
          </a:lstStyle>
          <a:p>
            <a:pPr lvl="0"/>
            <a:r>
              <a:rPr lang="en-US" noProof="0"/>
              <a:t>Klik om de tekststijl van het model te bewerken</a:t>
            </a:r>
          </a:p>
        </p:txBody>
      </p:sp>
      <p:sp>
        <p:nvSpPr>
          <p:cNvPr id="6" name="Tijdelijke aanduiding voor datum 3"/>
          <p:cNvSpPr>
            <a:spLocks noGrp="1"/>
          </p:cNvSpPr>
          <p:nvPr>
            <p:ph type="dt" sz="half" idx="10"/>
          </p:nvPr>
        </p:nvSpPr>
        <p:spPr/>
        <p:txBody>
          <a:bodyPr/>
          <a:lstStyle>
            <a:lvl1pPr>
              <a:defRPr/>
            </a:lvl1pPr>
          </a:lstStyle>
          <a:p>
            <a:pPr>
              <a:defRPr/>
            </a:pPr>
            <a:fld id="{400D3D20-A10C-E24D-8A1F-238C0E8D9FB5}" type="datetime1">
              <a:rPr lang="nl-NL" smtClean="0"/>
              <a:t>11-04-19</a:t>
            </a:fld>
            <a:endParaRPr lang="nl-NL"/>
          </a:p>
        </p:txBody>
      </p:sp>
      <p:sp>
        <p:nvSpPr>
          <p:cNvPr id="7" name="Tijdelijke aanduiding voor voettekst 4"/>
          <p:cNvSpPr>
            <a:spLocks noGrp="1"/>
          </p:cNvSpPr>
          <p:nvPr>
            <p:ph type="ftr" sz="quarter" idx="11"/>
          </p:nvPr>
        </p:nvSpPr>
        <p:spPr/>
        <p:txBody>
          <a:bodyPr/>
          <a:lstStyle>
            <a:lvl1pPr>
              <a:defRPr/>
            </a:lvl1pPr>
          </a:lstStyle>
          <a:p>
            <a:pPr>
              <a:defRPr/>
            </a:pPr>
            <a:endParaRPr lang="nl-NL"/>
          </a:p>
        </p:txBody>
      </p:sp>
      <p:sp>
        <p:nvSpPr>
          <p:cNvPr id="8" name="Tijdelijke aanduiding voor dianummer 5"/>
          <p:cNvSpPr>
            <a:spLocks noGrp="1"/>
          </p:cNvSpPr>
          <p:nvPr>
            <p:ph type="sldNum" sz="quarter" idx="12"/>
          </p:nvPr>
        </p:nvSpPr>
        <p:spPr/>
        <p:txBody>
          <a:bodyPr/>
          <a:lstStyle>
            <a:lvl1pPr>
              <a:defRPr/>
            </a:lvl1pPr>
          </a:lstStyle>
          <a:p>
            <a:pPr>
              <a:defRPr/>
            </a:pPr>
            <a:fld id="{25CA85A0-2A76-9642-ACFD-637DD7AF4DEE}" type="slidenum">
              <a:rPr lang="nl-NL"/>
              <a:pPr>
                <a:defRPr/>
              </a:pPr>
              <a:t>‹nr.›</a:t>
            </a:fld>
            <a:endParaRPr lang="nl-NL"/>
          </a:p>
        </p:txBody>
      </p:sp>
    </p:spTree>
    <p:extLst>
      <p:ext uri="{BB962C8B-B14F-4D97-AF65-F5344CB8AC3E}">
        <p14:creationId xmlns:p14="http://schemas.microsoft.com/office/powerpoint/2010/main" val="1026325393"/>
      </p:ext>
    </p:extLst>
  </p:cSld>
  <p:clrMapOvr>
    <a:masterClrMapping/>
  </p:clrMapOvr>
  <p:transition spd="slow">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Leeg">
    <p:spTree>
      <p:nvGrpSpPr>
        <p:cNvPr id="1" name=""/>
        <p:cNvGrpSpPr/>
        <p:nvPr/>
      </p:nvGrpSpPr>
      <p:grpSpPr>
        <a:xfrm>
          <a:off x="0" y="0"/>
          <a:ext cx="0" cy="0"/>
          <a:chOff x="0" y="0"/>
          <a:chExt cx="0" cy="0"/>
        </a:xfrm>
      </p:grpSpPr>
      <p:pic>
        <p:nvPicPr>
          <p:cNvPr id="3" name="Afbeelding 6" descr="woordmerk_verticaal_NDE.png"/>
          <p:cNvPicPr>
            <a:picLocks noChangeAspect="1"/>
          </p:cNvPicPr>
          <p:nvPr/>
        </p:nvPicPr>
        <p:blipFill>
          <a:blip r:embed="rId2" cstate="screen">
            <a:alphaModFix amt="74000"/>
            <a:extLst>
              <a:ext uri="{28A0092B-C50C-407E-A947-70E740481C1C}">
                <a14:useLocalDpi xmlns:a14="http://schemas.microsoft.com/office/drawing/2010/main"/>
              </a:ext>
            </a:extLst>
          </a:blip>
          <a:srcRect/>
          <a:stretch>
            <a:fillRect/>
          </a:stretch>
        </p:blipFill>
        <p:spPr bwMode="auto">
          <a:xfrm>
            <a:off x="31751" y="1"/>
            <a:ext cx="910167" cy="646113"/>
          </a:xfrm>
          <a:prstGeom prst="rect">
            <a:avLst/>
          </a:prstGeom>
          <a:noFill/>
          <a:ln>
            <a:noFill/>
          </a:ln>
          <a:extLst>
            <a:ext uri="{909E8E84-426E-40dd-AFC4-6F175D3DCCD1}">
              <a14:hiddenFill xmlns="" xmlns:a14="http://schemas.microsoft.com/office/drawing/2010/main">
                <a:solidFill>
                  <a:srgbClr val="FFFFFF">
                    <a:alpha val="74001"/>
                  </a:srgbClr>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Afbeelding 7" descr="Schermafbeelding 2018-04-11 om 15.53.37.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706533" y="4660900"/>
            <a:ext cx="6485467" cy="219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ijdelijke aanduiding voor tekst 2"/>
          <p:cNvSpPr>
            <a:spLocks noGrp="1"/>
          </p:cNvSpPr>
          <p:nvPr>
            <p:ph idx="1"/>
          </p:nvPr>
        </p:nvSpPr>
        <p:spPr>
          <a:xfrm>
            <a:off x="609600" y="837730"/>
            <a:ext cx="10972800" cy="1227683"/>
          </a:xfrm>
          <a:prstGeom prst="rect">
            <a:avLst/>
          </a:prstGeom>
        </p:spPr>
        <p:txBody>
          <a:bodyPr rtlCol="0">
            <a:normAutofit/>
          </a:bodyPr>
          <a:lstStyle/>
          <a:p>
            <a:pPr lvl="0"/>
            <a:r>
              <a:rPr lang="en-US" noProof="0"/>
              <a:t>Klik om de tekststijl van het model te bewerken</a:t>
            </a:r>
          </a:p>
        </p:txBody>
      </p:sp>
      <p:sp>
        <p:nvSpPr>
          <p:cNvPr id="5" name="Tijdelijke aanduiding voor datum 1"/>
          <p:cNvSpPr>
            <a:spLocks noGrp="1"/>
          </p:cNvSpPr>
          <p:nvPr>
            <p:ph type="dt" sz="half" idx="10"/>
          </p:nvPr>
        </p:nvSpPr>
        <p:spPr/>
        <p:txBody>
          <a:bodyPr/>
          <a:lstStyle>
            <a:lvl1pPr>
              <a:defRPr/>
            </a:lvl1pPr>
          </a:lstStyle>
          <a:p>
            <a:pPr>
              <a:defRPr/>
            </a:pPr>
            <a:fld id="{E4FCF663-62B0-2B49-8A9E-1C9E0074EFD1}" type="datetime1">
              <a:rPr lang="nl-NL" smtClean="0"/>
              <a:t>11-04-19</a:t>
            </a:fld>
            <a:endParaRPr lang="nl-NL"/>
          </a:p>
        </p:txBody>
      </p:sp>
      <p:sp>
        <p:nvSpPr>
          <p:cNvPr id="6" name="Tijdelijke aanduiding voor voettekst 2"/>
          <p:cNvSpPr>
            <a:spLocks noGrp="1"/>
          </p:cNvSpPr>
          <p:nvPr>
            <p:ph type="ftr" sz="quarter" idx="11"/>
          </p:nvPr>
        </p:nvSpPr>
        <p:spPr/>
        <p:txBody>
          <a:bodyPr/>
          <a:lstStyle>
            <a:lvl1pPr>
              <a:defRPr dirty="0"/>
            </a:lvl1pPr>
          </a:lstStyle>
          <a:p>
            <a:pPr>
              <a:defRPr/>
            </a:pPr>
            <a:endParaRPr lang="nl-NL"/>
          </a:p>
        </p:txBody>
      </p:sp>
      <p:sp>
        <p:nvSpPr>
          <p:cNvPr id="7" name="Tijdelijke aanduiding voor dianummer 3"/>
          <p:cNvSpPr>
            <a:spLocks noGrp="1"/>
          </p:cNvSpPr>
          <p:nvPr>
            <p:ph type="sldNum" sz="quarter" idx="12"/>
          </p:nvPr>
        </p:nvSpPr>
        <p:spPr/>
        <p:txBody>
          <a:bodyPr/>
          <a:lstStyle>
            <a:lvl1pPr>
              <a:defRPr/>
            </a:lvl1pPr>
          </a:lstStyle>
          <a:p>
            <a:pPr>
              <a:defRPr/>
            </a:pPr>
            <a:fld id="{E566D590-CC4E-B64F-A90F-C5CFB9809560}" type="slidenum">
              <a:rPr lang="nl-NL"/>
              <a:pPr>
                <a:defRPr/>
              </a:pPr>
              <a:t>‹nr.›</a:t>
            </a:fld>
            <a:endParaRPr lang="nl-NL"/>
          </a:p>
        </p:txBody>
      </p:sp>
    </p:spTree>
    <p:extLst>
      <p:ext uri="{BB962C8B-B14F-4D97-AF65-F5344CB8AC3E}">
        <p14:creationId xmlns:p14="http://schemas.microsoft.com/office/powerpoint/2010/main" val="2817149125"/>
      </p:ext>
    </p:extLst>
  </p:cSld>
  <p:clrMapOvr>
    <a:masterClrMapping/>
  </p:clrMapOvr>
  <p:transition spd="slow">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433016" y="0"/>
            <a:ext cx="6858000" cy="6858000"/>
          </a:xfrm>
          <a:prstGeom prst="diamond">
            <a:avLst/>
          </a:prstGeom>
        </p:spPr>
        <p:txBody>
          <a:bodyPr/>
          <a:lstStyle/>
          <a:p>
            <a:endParaRPr lang="id-ID"/>
          </a:p>
        </p:txBody>
      </p:sp>
    </p:spTree>
    <p:extLst>
      <p:ext uri="{BB962C8B-B14F-4D97-AF65-F5344CB8AC3E}">
        <p14:creationId xmlns:p14="http://schemas.microsoft.com/office/powerpoint/2010/main" val="1763042383"/>
      </p:ext>
    </p:extLst>
  </p:cSld>
  <p:clrMapOvr>
    <a:masterClrMapping/>
  </p:clrMapOvr>
  <p:transition spd="slow">
    <p:pull/>
  </p:transition>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el en object">
    <p:spTree>
      <p:nvGrpSpPr>
        <p:cNvPr id="1" name=""/>
        <p:cNvGrpSpPr/>
        <p:nvPr/>
      </p:nvGrpSpPr>
      <p:grpSpPr>
        <a:xfrm>
          <a:off x="0" y="0"/>
          <a:ext cx="0" cy="0"/>
          <a:chOff x="0" y="0"/>
          <a:chExt cx="0" cy="0"/>
        </a:xfrm>
      </p:grpSpPr>
      <p:sp>
        <p:nvSpPr>
          <p:cNvPr id="15" name="Tijdelijke aanduiding voor tekst 14">
            <a:extLst>
              <a:ext uri="{FF2B5EF4-FFF2-40B4-BE49-F238E27FC236}">
                <a16:creationId xmlns:a16="http://schemas.microsoft.com/office/drawing/2014/main" id="{7BE9945A-F1E4-4FA7-A3C7-A0CEDD66597A}"/>
              </a:ext>
            </a:extLst>
          </p:cNvPr>
          <p:cNvSpPr>
            <a:spLocks noGrp="1"/>
          </p:cNvSpPr>
          <p:nvPr>
            <p:ph type="body" sz="quarter" idx="12"/>
          </p:nvPr>
        </p:nvSpPr>
        <p:spPr>
          <a:xfrm>
            <a:off x="624418" y="1592263"/>
            <a:ext cx="10957983" cy="4241800"/>
          </a:xfrm>
          <a:prstGeom prst="rect">
            <a:avLst/>
          </a:prstGeom>
        </p:spPr>
        <p:txBody>
          <a:bodyPr/>
          <a:lstStyle>
            <a:lvl3pPr>
              <a:defRPr sz="1800"/>
            </a:lvl3pPr>
          </a:lstStyle>
          <a:p>
            <a:pPr lvl="0"/>
            <a:r>
              <a:rPr lang="nl-NL" dirty="0"/>
              <a:t>Tekststijl van het model bewerken</a:t>
            </a:r>
          </a:p>
          <a:p>
            <a:pPr lvl="1"/>
            <a:r>
              <a:rPr lang="nl-NL" dirty="0"/>
              <a:t>Tweede niveau</a:t>
            </a:r>
          </a:p>
          <a:p>
            <a:pPr lvl="2"/>
            <a:r>
              <a:rPr lang="nl-NL" dirty="0"/>
              <a:t>Derde niveau</a:t>
            </a:r>
          </a:p>
        </p:txBody>
      </p:sp>
      <p:sp>
        <p:nvSpPr>
          <p:cNvPr id="16" name="Titel 15">
            <a:extLst>
              <a:ext uri="{FF2B5EF4-FFF2-40B4-BE49-F238E27FC236}">
                <a16:creationId xmlns:a16="http://schemas.microsoft.com/office/drawing/2014/main" id="{A5454A46-49B0-45A6-90A4-36DEC048FEB2}"/>
              </a:ext>
            </a:extLst>
          </p:cNvPr>
          <p:cNvSpPr>
            <a:spLocks noGrp="1"/>
          </p:cNvSpPr>
          <p:nvPr>
            <p:ph type="title"/>
          </p:nvPr>
        </p:nvSpPr>
        <p:spPr>
          <a:xfrm>
            <a:off x="624417" y="260350"/>
            <a:ext cx="10972800" cy="603186"/>
          </a:xfrm>
          <a:prstGeom prst="rect">
            <a:avLst/>
          </a:prstGeom>
        </p:spPr>
        <p:txBody>
          <a:bodyPr/>
          <a:lstStyle/>
          <a:p>
            <a:r>
              <a:rPr lang="nl-NL"/>
              <a:t>Klik om stijl te bewerken</a:t>
            </a:r>
          </a:p>
        </p:txBody>
      </p:sp>
      <p:sp>
        <p:nvSpPr>
          <p:cNvPr id="20" name="Tijdelijke aanduiding voor dianummer 5">
            <a:extLst>
              <a:ext uri="{FF2B5EF4-FFF2-40B4-BE49-F238E27FC236}">
                <a16:creationId xmlns:a16="http://schemas.microsoft.com/office/drawing/2014/main" id="{DF74C6E5-7F86-4A6F-BAF7-10129D84CF64}"/>
              </a:ext>
            </a:extLst>
          </p:cNvPr>
          <p:cNvSpPr>
            <a:spLocks noGrp="1"/>
          </p:cNvSpPr>
          <p:nvPr>
            <p:ph type="sldNum" sz="quarter" idx="4"/>
          </p:nvPr>
        </p:nvSpPr>
        <p:spPr>
          <a:xfrm>
            <a:off x="9851136" y="6492876"/>
            <a:ext cx="1901952" cy="365125"/>
          </a:xfrm>
          <a:prstGeom prst="rect">
            <a:avLst/>
          </a:prstGeom>
        </p:spPr>
        <p:txBody>
          <a:bodyPr/>
          <a:lstStyle>
            <a:lvl1pPr algn="r">
              <a:defRPr sz="1400"/>
            </a:lvl1pPr>
          </a:lstStyle>
          <a:p>
            <a:pPr>
              <a:defRPr/>
            </a:pPr>
            <a:fld id="{7DF10E55-D3D2-B24A-9C5F-2EB38E637944}" type="slidenum">
              <a:rPr lang="nl-NL" smtClean="0"/>
              <a:pPr>
                <a:defRPr/>
              </a:pPr>
              <a:t>‹nr.›</a:t>
            </a:fld>
            <a:endParaRPr lang="nl-NL"/>
          </a:p>
        </p:txBody>
      </p:sp>
    </p:spTree>
    <p:extLst>
      <p:ext uri="{BB962C8B-B14F-4D97-AF65-F5344CB8AC3E}">
        <p14:creationId xmlns:p14="http://schemas.microsoft.com/office/powerpoint/2010/main" val="4278272452"/>
      </p:ext>
    </p:extLst>
  </p:cSld>
  <p:clrMapOvr>
    <a:masterClrMapping/>
  </p:clrMapOvr>
  <p:extLst mod="1">
    <p:ext uri="{DCECCB84-F9BA-43D5-87BE-67443E8EF086}">
      <p15:sldGuideLst xmlns:p15="http://schemas.microsoft.com/office/powerpoint/2012/main">
        <p15:guide id="2" orient="horz" pos="16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el en object">
    <p:spTree>
      <p:nvGrpSpPr>
        <p:cNvPr id="1" name=""/>
        <p:cNvGrpSpPr/>
        <p:nvPr/>
      </p:nvGrpSpPr>
      <p:grpSpPr>
        <a:xfrm>
          <a:off x="0" y="0"/>
          <a:ext cx="0" cy="0"/>
          <a:chOff x="0" y="0"/>
          <a:chExt cx="0" cy="0"/>
        </a:xfrm>
      </p:grpSpPr>
      <p:sp>
        <p:nvSpPr>
          <p:cNvPr id="15" name="Tijdelijke aanduiding voor tekst 14">
            <a:extLst>
              <a:ext uri="{FF2B5EF4-FFF2-40B4-BE49-F238E27FC236}">
                <a16:creationId xmlns:a16="http://schemas.microsoft.com/office/drawing/2014/main" id="{7BE9945A-F1E4-4FA7-A3C7-A0CEDD66597A}"/>
              </a:ext>
            </a:extLst>
          </p:cNvPr>
          <p:cNvSpPr>
            <a:spLocks noGrp="1"/>
          </p:cNvSpPr>
          <p:nvPr>
            <p:ph type="body" sz="quarter" idx="12"/>
          </p:nvPr>
        </p:nvSpPr>
        <p:spPr>
          <a:xfrm>
            <a:off x="624418" y="1592263"/>
            <a:ext cx="10957983" cy="4241800"/>
          </a:xfrm>
          <a:prstGeom prst="rect">
            <a:avLst/>
          </a:prstGeom>
        </p:spPr>
        <p:txBody>
          <a:bodyPr/>
          <a:lstStyle>
            <a:lvl3pPr>
              <a:defRPr sz="1800"/>
            </a:lvl3pPr>
          </a:lstStyle>
          <a:p>
            <a:pPr lvl="0"/>
            <a:r>
              <a:rPr lang="nl-NL" dirty="0"/>
              <a:t>Tekststijl van het model bewerken</a:t>
            </a:r>
          </a:p>
          <a:p>
            <a:pPr lvl="1"/>
            <a:r>
              <a:rPr lang="nl-NL" dirty="0"/>
              <a:t>Tweede niveau</a:t>
            </a:r>
          </a:p>
          <a:p>
            <a:pPr lvl="2"/>
            <a:r>
              <a:rPr lang="nl-NL" dirty="0"/>
              <a:t>Derde niveau</a:t>
            </a:r>
          </a:p>
        </p:txBody>
      </p:sp>
      <p:sp>
        <p:nvSpPr>
          <p:cNvPr id="16" name="Titel 15">
            <a:extLst>
              <a:ext uri="{FF2B5EF4-FFF2-40B4-BE49-F238E27FC236}">
                <a16:creationId xmlns:a16="http://schemas.microsoft.com/office/drawing/2014/main" id="{A5454A46-49B0-45A6-90A4-36DEC048FEB2}"/>
              </a:ext>
            </a:extLst>
          </p:cNvPr>
          <p:cNvSpPr>
            <a:spLocks noGrp="1"/>
          </p:cNvSpPr>
          <p:nvPr>
            <p:ph type="title"/>
          </p:nvPr>
        </p:nvSpPr>
        <p:spPr>
          <a:xfrm>
            <a:off x="624417" y="260350"/>
            <a:ext cx="10972800" cy="603186"/>
          </a:xfrm>
          <a:prstGeom prst="rect">
            <a:avLst/>
          </a:prstGeom>
        </p:spPr>
        <p:txBody>
          <a:bodyPr/>
          <a:lstStyle/>
          <a:p>
            <a:r>
              <a:rPr lang="nl-NL"/>
              <a:t>Klik om stijl te bewerken</a:t>
            </a:r>
          </a:p>
        </p:txBody>
      </p:sp>
      <p:sp>
        <p:nvSpPr>
          <p:cNvPr id="20" name="Tijdelijke aanduiding voor dianummer 5">
            <a:extLst>
              <a:ext uri="{FF2B5EF4-FFF2-40B4-BE49-F238E27FC236}">
                <a16:creationId xmlns:a16="http://schemas.microsoft.com/office/drawing/2014/main" id="{DF74C6E5-7F86-4A6F-BAF7-10129D84CF64}"/>
              </a:ext>
            </a:extLst>
          </p:cNvPr>
          <p:cNvSpPr>
            <a:spLocks noGrp="1"/>
          </p:cNvSpPr>
          <p:nvPr>
            <p:ph type="sldNum" sz="quarter" idx="4"/>
          </p:nvPr>
        </p:nvSpPr>
        <p:spPr>
          <a:xfrm>
            <a:off x="9851136" y="6492876"/>
            <a:ext cx="1901952" cy="365125"/>
          </a:xfrm>
          <a:prstGeom prst="rect">
            <a:avLst/>
          </a:prstGeom>
        </p:spPr>
        <p:txBody>
          <a:bodyPr/>
          <a:lstStyle>
            <a:lvl1pPr algn="r">
              <a:defRPr sz="1400"/>
            </a:lvl1pPr>
          </a:lstStyle>
          <a:p>
            <a:pPr>
              <a:defRPr/>
            </a:pPr>
            <a:fld id="{7DF10E55-D3D2-B24A-9C5F-2EB38E637944}" type="slidenum">
              <a:rPr lang="nl-NL" smtClean="0"/>
              <a:pPr>
                <a:defRPr/>
              </a:pPr>
              <a:t>‹nr.›</a:t>
            </a:fld>
            <a:endParaRPr lang="nl-NL"/>
          </a:p>
        </p:txBody>
      </p:sp>
    </p:spTree>
    <p:extLst>
      <p:ext uri="{BB962C8B-B14F-4D97-AF65-F5344CB8AC3E}">
        <p14:creationId xmlns:p14="http://schemas.microsoft.com/office/powerpoint/2010/main" val="3807605764"/>
      </p:ext>
    </p:extLst>
  </p:cSld>
  <p:clrMapOvr>
    <a:masterClrMapping/>
  </p:clrMapOvr>
  <p:extLst mod="1">
    <p:ext uri="{DCECCB84-F9BA-43D5-87BE-67443E8EF086}">
      <p15:sldGuideLst xmlns:p15="http://schemas.microsoft.com/office/powerpoint/2012/main">
        <p15:guide id="2" orient="horz" pos="16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354C2C-2ED7-4234-9F65-C8E3E9F1BF46}"/>
              </a:ext>
            </a:extLst>
          </p:cNvPr>
          <p:cNvSpPr>
            <a:spLocks noGrp="1"/>
          </p:cNvSpPr>
          <p:nvPr>
            <p:ph type="title"/>
          </p:nvPr>
        </p:nvSpPr>
        <p:spPr/>
        <p:txBody>
          <a:bodyPr/>
          <a:lstStyle/>
          <a:p>
            <a:r>
              <a:rPr lang="nl-NL"/>
              <a:t>Klik om stijl te bewerken</a:t>
            </a:r>
            <a:endParaRPr lang="en-GB"/>
          </a:p>
        </p:txBody>
      </p:sp>
      <p:sp>
        <p:nvSpPr>
          <p:cNvPr id="3" name="Tijdelijke aanduiding voor inhoud 2">
            <a:extLst>
              <a:ext uri="{FF2B5EF4-FFF2-40B4-BE49-F238E27FC236}">
                <a16:creationId xmlns:a16="http://schemas.microsoft.com/office/drawing/2014/main" id="{D574EF49-CAC3-47C3-9EDD-C630F7B41FEB}"/>
              </a:ext>
            </a:extLst>
          </p:cNvPr>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a16="http://schemas.microsoft.com/office/drawing/2014/main" id="{5D06339E-8452-4FDC-9D15-E969D1CD7609}"/>
              </a:ext>
            </a:extLst>
          </p:cNvPr>
          <p:cNvSpPr>
            <a:spLocks noGrp="1"/>
          </p:cNvSpPr>
          <p:nvPr>
            <p:ph type="dt" sz="half" idx="10"/>
          </p:nvPr>
        </p:nvSpPr>
        <p:spPr/>
        <p:txBody>
          <a:bodyPr/>
          <a:lstStyle/>
          <a:p>
            <a:pPr>
              <a:defRPr/>
            </a:pPr>
            <a:fld id="{80D5CE5C-E65B-924C-B4B5-6400B090F0A4}" type="datetime1">
              <a:rPr lang="nl-NL" smtClean="0"/>
              <a:t>11-04-19</a:t>
            </a:fld>
            <a:endParaRPr lang="nl-NL"/>
          </a:p>
        </p:txBody>
      </p:sp>
      <p:sp>
        <p:nvSpPr>
          <p:cNvPr id="5" name="Tijdelijke aanduiding voor voettekst 4">
            <a:extLst>
              <a:ext uri="{FF2B5EF4-FFF2-40B4-BE49-F238E27FC236}">
                <a16:creationId xmlns:a16="http://schemas.microsoft.com/office/drawing/2014/main" id="{6C694FBD-D00C-496F-9870-104A812F4686}"/>
              </a:ext>
            </a:extLst>
          </p:cNvPr>
          <p:cNvSpPr>
            <a:spLocks noGrp="1"/>
          </p:cNvSpPr>
          <p:nvPr>
            <p:ph type="ftr" sz="quarter" idx="11"/>
          </p:nvPr>
        </p:nvSpPr>
        <p:spPr/>
        <p:txBody>
          <a:bodyPr/>
          <a:lstStyle/>
          <a:p>
            <a:pPr>
              <a:defRPr/>
            </a:pPr>
            <a:endParaRPr lang="nl-NL"/>
          </a:p>
        </p:txBody>
      </p:sp>
      <p:sp>
        <p:nvSpPr>
          <p:cNvPr id="6" name="Tijdelijke aanduiding voor dianummer 5">
            <a:extLst>
              <a:ext uri="{FF2B5EF4-FFF2-40B4-BE49-F238E27FC236}">
                <a16:creationId xmlns:a16="http://schemas.microsoft.com/office/drawing/2014/main" id="{D74DD6B9-C358-4963-B36B-3BE875587ADD}"/>
              </a:ext>
            </a:extLst>
          </p:cNvPr>
          <p:cNvSpPr>
            <a:spLocks noGrp="1"/>
          </p:cNvSpPr>
          <p:nvPr>
            <p:ph type="sldNum" sz="quarter" idx="12"/>
          </p:nvPr>
        </p:nvSpPr>
        <p:spPr/>
        <p:txBody>
          <a:bodyPr/>
          <a:lstStyle/>
          <a:p>
            <a:pPr>
              <a:defRPr/>
            </a:pPr>
            <a:fld id="{7DF10E55-D3D2-B24A-9C5F-2EB38E637944}" type="slidenum">
              <a:rPr lang="nl-NL" smtClean="0"/>
              <a:pPr>
                <a:defRPr/>
              </a:pPr>
              <a:t>‹nr.›</a:t>
            </a:fld>
            <a:endParaRPr lang="nl-NL"/>
          </a:p>
        </p:txBody>
      </p:sp>
    </p:spTree>
    <p:extLst>
      <p:ext uri="{BB962C8B-B14F-4D97-AF65-F5344CB8AC3E}">
        <p14:creationId xmlns:p14="http://schemas.microsoft.com/office/powerpoint/2010/main" val="3227986065"/>
      </p:ext>
    </p:extLst>
  </p:cSld>
  <p:clrMapOvr>
    <a:masterClrMapping/>
  </p:clrMapOvr>
  <p:transition spd="slow">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E23CA7-8C33-4669-95BD-7E1632397275}"/>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en-GB"/>
          </a:p>
        </p:txBody>
      </p:sp>
      <p:sp>
        <p:nvSpPr>
          <p:cNvPr id="3" name="Tijdelijke aanduiding voor tekst 2">
            <a:extLst>
              <a:ext uri="{FF2B5EF4-FFF2-40B4-BE49-F238E27FC236}">
                <a16:creationId xmlns:a16="http://schemas.microsoft.com/office/drawing/2014/main" id="{4611ABFD-FDCA-4AA9-9823-8A145FBC24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a:extLst>
              <a:ext uri="{FF2B5EF4-FFF2-40B4-BE49-F238E27FC236}">
                <a16:creationId xmlns:a16="http://schemas.microsoft.com/office/drawing/2014/main" id="{03A92F02-D2D5-41A9-876C-34AB0EA3AE54}"/>
              </a:ext>
            </a:extLst>
          </p:cNvPr>
          <p:cNvSpPr>
            <a:spLocks noGrp="1"/>
          </p:cNvSpPr>
          <p:nvPr>
            <p:ph type="dt" sz="half" idx="10"/>
          </p:nvPr>
        </p:nvSpPr>
        <p:spPr/>
        <p:txBody>
          <a:bodyPr/>
          <a:lstStyle/>
          <a:p>
            <a:pPr>
              <a:defRPr/>
            </a:pPr>
            <a:fld id="{D45A5BF4-BF20-9445-8D19-C62A347EDA9F}" type="datetime1">
              <a:rPr lang="nl-NL" smtClean="0"/>
              <a:t>11-04-19</a:t>
            </a:fld>
            <a:endParaRPr lang="nl-NL"/>
          </a:p>
        </p:txBody>
      </p:sp>
      <p:sp>
        <p:nvSpPr>
          <p:cNvPr id="5" name="Tijdelijke aanduiding voor voettekst 4">
            <a:extLst>
              <a:ext uri="{FF2B5EF4-FFF2-40B4-BE49-F238E27FC236}">
                <a16:creationId xmlns:a16="http://schemas.microsoft.com/office/drawing/2014/main" id="{05284BE7-39CE-4B7C-A7ED-FCB988DD7F99}"/>
              </a:ext>
            </a:extLst>
          </p:cNvPr>
          <p:cNvSpPr>
            <a:spLocks noGrp="1"/>
          </p:cNvSpPr>
          <p:nvPr>
            <p:ph type="ftr" sz="quarter" idx="11"/>
          </p:nvPr>
        </p:nvSpPr>
        <p:spPr/>
        <p:txBody>
          <a:bodyPr/>
          <a:lstStyle/>
          <a:p>
            <a:pPr>
              <a:defRPr/>
            </a:pPr>
            <a:endParaRPr lang="nl-NL"/>
          </a:p>
        </p:txBody>
      </p:sp>
      <p:sp>
        <p:nvSpPr>
          <p:cNvPr id="6" name="Tijdelijke aanduiding voor dianummer 5">
            <a:extLst>
              <a:ext uri="{FF2B5EF4-FFF2-40B4-BE49-F238E27FC236}">
                <a16:creationId xmlns:a16="http://schemas.microsoft.com/office/drawing/2014/main" id="{9C525B62-3D6C-44AD-B36E-AB3042009354}"/>
              </a:ext>
            </a:extLst>
          </p:cNvPr>
          <p:cNvSpPr>
            <a:spLocks noGrp="1"/>
          </p:cNvSpPr>
          <p:nvPr>
            <p:ph type="sldNum" sz="quarter" idx="12"/>
          </p:nvPr>
        </p:nvSpPr>
        <p:spPr/>
        <p:txBody>
          <a:bodyPr/>
          <a:lstStyle/>
          <a:p>
            <a:pPr>
              <a:defRPr/>
            </a:pPr>
            <a:fld id="{DB152362-B8B8-9C4F-AB85-0C9E0697DBF4}" type="slidenum">
              <a:rPr lang="nl-NL" smtClean="0"/>
              <a:pPr>
                <a:defRPr/>
              </a:pPr>
              <a:t>‹nr.›</a:t>
            </a:fld>
            <a:endParaRPr lang="nl-NL"/>
          </a:p>
        </p:txBody>
      </p:sp>
    </p:spTree>
    <p:extLst>
      <p:ext uri="{BB962C8B-B14F-4D97-AF65-F5344CB8AC3E}">
        <p14:creationId xmlns:p14="http://schemas.microsoft.com/office/powerpoint/2010/main" val="1633910176"/>
      </p:ext>
    </p:extLst>
  </p:cSld>
  <p:clrMapOvr>
    <a:masterClrMapping/>
  </p:clrMapOvr>
  <p:transition spd="slow">
    <p:pull/>
  </p:transition>
  <p:hf sldNum="0" hd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658DC5-B1B4-4870-A86E-7FB445E8E6A5}"/>
              </a:ext>
            </a:extLst>
          </p:cNvPr>
          <p:cNvSpPr>
            <a:spLocks noGrp="1"/>
          </p:cNvSpPr>
          <p:nvPr>
            <p:ph type="title"/>
          </p:nvPr>
        </p:nvSpPr>
        <p:spPr/>
        <p:txBody>
          <a:bodyPr/>
          <a:lstStyle/>
          <a:p>
            <a:r>
              <a:rPr lang="nl-NL"/>
              <a:t>Klik om stijl te bewerken</a:t>
            </a:r>
            <a:endParaRPr lang="en-GB"/>
          </a:p>
        </p:txBody>
      </p:sp>
      <p:sp>
        <p:nvSpPr>
          <p:cNvPr id="3" name="Tijdelijke aanduiding voor inhoud 2">
            <a:extLst>
              <a:ext uri="{FF2B5EF4-FFF2-40B4-BE49-F238E27FC236}">
                <a16:creationId xmlns:a16="http://schemas.microsoft.com/office/drawing/2014/main" id="{0C055085-B17A-4ED8-83D2-4E66C43334D7}"/>
              </a:ext>
            </a:extLst>
          </p:cNvPr>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inhoud 3">
            <a:extLst>
              <a:ext uri="{FF2B5EF4-FFF2-40B4-BE49-F238E27FC236}">
                <a16:creationId xmlns:a16="http://schemas.microsoft.com/office/drawing/2014/main" id="{C2734C1E-BC36-48D2-8FB2-3EBC8FA3B590}"/>
              </a:ext>
            </a:extLst>
          </p:cNvPr>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5" name="Tijdelijke aanduiding voor datum 4">
            <a:extLst>
              <a:ext uri="{FF2B5EF4-FFF2-40B4-BE49-F238E27FC236}">
                <a16:creationId xmlns:a16="http://schemas.microsoft.com/office/drawing/2014/main" id="{82F5C3C8-AC40-44F1-BD2E-A413BB640EF3}"/>
              </a:ext>
            </a:extLst>
          </p:cNvPr>
          <p:cNvSpPr>
            <a:spLocks noGrp="1"/>
          </p:cNvSpPr>
          <p:nvPr>
            <p:ph type="dt" sz="half" idx="10"/>
          </p:nvPr>
        </p:nvSpPr>
        <p:spPr/>
        <p:txBody>
          <a:bodyPr/>
          <a:lstStyle/>
          <a:p>
            <a:pPr>
              <a:defRPr/>
            </a:pPr>
            <a:fld id="{D45A5BF4-BF20-9445-8D19-C62A347EDA9F}" type="datetime1">
              <a:rPr lang="nl-NL" smtClean="0"/>
              <a:t>11-04-19</a:t>
            </a:fld>
            <a:endParaRPr lang="nl-NL"/>
          </a:p>
        </p:txBody>
      </p:sp>
      <p:sp>
        <p:nvSpPr>
          <p:cNvPr id="6" name="Tijdelijke aanduiding voor voettekst 5">
            <a:extLst>
              <a:ext uri="{FF2B5EF4-FFF2-40B4-BE49-F238E27FC236}">
                <a16:creationId xmlns:a16="http://schemas.microsoft.com/office/drawing/2014/main" id="{56C39509-601A-490A-8C0C-0FE2EC6E0559}"/>
              </a:ext>
            </a:extLst>
          </p:cNvPr>
          <p:cNvSpPr>
            <a:spLocks noGrp="1"/>
          </p:cNvSpPr>
          <p:nvPr>
            <p:ph type="ftr" sz="quarter" idx="11"/>
          </p:nvPr>
        </p:nvSpPr>
        <p:spPr/>
        <p:txBody>
          <a:bodyPr/>
          <a:lstStyle/>
          <a:p>
            <a:pPr>
              <a:defRPr/>
            </a:pPr>
            <a:endParaRPr lang="nl-NL"/>
          </a:p>
        </p:txBody>
      </p:sp>
      <p:sp>
        <p:nvSpPr>
          <p:cNvPr id="7" name="Tijdelijke aanduiding voor dianummer 6">
            <a:extLst>
              <a:ext uri="{FF2B5EF4-FFF2-40B4-BE49-F238E27FC236}">
                <a16:creationId xmlns:a16="http://schemas.microsoft.com/office/drawing/2014/main" id="{CBC553ED-B091-41D0-B72B-9B34DAEEDF04}"/>
              </a:ext>
            </a:extLst>
          </p:cNvPr>
          <p:cNvSpPr>
            <a:spLocks noGrp="1"/>
          </p:cNvSpPr>
          <p:nvPr>
            <p:ph type="sldNum" sz="quarter" idx="12"/>
          </p:nvPr>
        </p:nvSpPr>
        <p:spPr/>
        <p:txBody>
          <a:bodyPr/>
          <a:lstStyle/>
          <a:p>
            <a:pPr>
              <a:defRPr/>
            </a:pPr>
            <a:fld id="{DB152362-B8B8-9C4F-AB85-0C9E0697DBF4}" type="slidenum">
              <a:rPr lang="nl-NL" smtClean="0"/>
              <a:pPr>
                <a:defRPr/>
              </a:pPr>
              <a:t>‹nr.›</a:t>
            </a:fld>
            <a:endParaRPr lang="nl-NL"/>
          </a:p>
        </p:txBody>
      </p:sp>
    </p:spTree>
    <p:extLst>
      <p:ext uri="{BB962C8B-B14F-4D97-AF65-F5344CB8AC3E}">
        <p14:creationId xmlns:p14="http://schemas.microsoft.com/office/powerpoint/2010/main" val="347433245"/>
      </p:ext>
    </p:extLst>
  </p:cSld>
  <p:clrMapOvr>
    <a:masterClrMapping/>
  </p:clrMapOvr>
  <p:transition spd="slow">
    <p:pull/>
  </p:transition>
  <p:hf sldNum="0" hd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7BD281-F345-4990-B657-39092BE28715}"/>
              </a:ext>
            </a:extLst>
          </p:cNvPr>
          <p:cNvSpPr>
            <a:spLocks noGrp="1"/>
          </p:cNvSpPr>
          <p:nvPr>
            <p:ph type="title"/>
          </p:nvPr>
        </p:nvSpPr>
        <p:spPr>
          <a:xfrm>
            <a:off x="839788" y="365125"/>
            <a:ext cx="10515600" cy="1325563"/>
          </a:xfrm>
        </p:spPr>
        <p:txBody>
          <a:bodyPr/>
          <a:lstStyle/>
          <a:p>
            <a:r>
              <a:rPr lang="nl-NL"/>
              <a:t>Klik om stijl te bewerken</a:t>
            </a:r>
            <a:endParaRPr lang="en-GB"/>
          </a:p>
        </p:txBody>
      </p:sp>
      <p:sp>
        <p:nvSpPr>
          <p:cNvPr id="3" name="Tijdelijke aanduiding voor tekst 2">
            <a:extLst>
              <a:ext uri="{FF2B5EF4-FFF2-40B4-BE49-F238E27FC236}">
                <a16:creationId xmlns:a16="http://schemas.microsoft.com/office/drawing/2014/main" id="{5065CC55-AD71-4993-88B2-D8E4209664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a:extLst>
              <a:ext uri="{FF2B5EF4-FFF2-40B4-BE49-F238E27FC236}">
                <a16:creationId xmlns:a16="http://schemas.microsoft.com/office/drawing/2014/main" id="{DCE7FA22-7E35-4839-9DEA-C1DE34C1C996}"/>
              </a:ext>
            </a:extLst>
          </p:cNvPr>
          <p:cNvSpPr>
            <a:spLocks noGrp="1"/>
          </p:cNvSpPr>
          <p:nvPr>
            <p:ph sz="half" idx="2"/>
          </p:nvPr>
        </p:nvSpPr>
        <p:spPr>
          <a:xfrm>
            <a:off x="839788" y="2505075"/>
            <a:ext cx="5157787" cy="3684588"/>
          </a:xfrm>
        </p:spPr>
        <p:txBody>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en-GB" dirty="0"/>
          </a:p>
        </p:txBody>
      </p:sp>
      <p:sp>
        <p:nvSpPr>
          <p:cNvPr id="5" name="Tijdelijke aanduiding voor tekst 4">
            <a:extLst>
              <a:ext uri="{FF2B5EF4-FFF2-40B4-BE49-F238E27FC236}">
                <a16:creationId xmlns:a16="http://schemas.microsoft.com/office/drawing/2014/main" id="{8ABCB410-77AE-4DB1-A3EF-6C6E37431F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a:extLst>
              <a:ext uri="{FF2B5EF4-FFF2-40B4-BE49-F238E27FC236}">
                <a16:creationId xmlns:a16="http://schemas.microsoft.com/office/drawing/2014/main" id="{9E80147C-5764-40E1-A961-FC2355404E2A}"/>
              </a:ext>
            </a:extLst>
          </p:cNvPr>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7" name="Tijdelijke aanduiding voor datum 6">
            <a:extLst>
              <a:ext uri="{FF2B5EF4-FFF2-40B4-BE49-F238E27FC236}">
                <a16:creationId xmlns:a16="http://schemas.microsoft.com/office/drawing/2014/main" id="{F310AD88-2A75-41E6-ADC0-6D15CE4F74EC}"/>
              </a:ext>
            </a:extLst>
          </p:cNvPr>
          <p:cNvSpPr>
            <a:spLocks noGrp="1"/>
          </p:cNvSpPr>
          <p:nvPr>
            <p:ph type="dt" sz="half" idx="10"/>
          </p:nvPr>
        </p:nvSpPr>
        <p:spPr/>
        <p:txBody>
          <a:bodyPr/>
          <a:lstStyle/>
          <a:p>
            <a:pPr>
              <a:defRPr/>
            </a:pPr>
            <a:fld id="{144F90F8-1DC4-9142-8415-DA1DC14E0DBB}" type="datetime1">
              <a:rPr lang="nl-NL" smtClean="0"/>
              <a:t>11-04-19</a:t>
            </a:fld>
            <a:endParaRPr lang="nl-NL"/>
          </a:p>
        </p:txBody>
      </p:sp>
      <p:sp>
        <p:nvSpPr>
          <p:cNvPr id="8" name="Tijdelijke aanduiding voor voettekst 7">
            <a:extLst>
              <a:ext uri="{FF2B5EF4-FFF2-40B4-BE49-F238E27FC236}">
                <a16:creationId xmlns:a16="http://schemas.microsoft.com/office/drawing/2014/main" id="{1E5EAC49-C66B-49C0-BAC5-7CABB02405F0}"/>
              </a:ext>
            </a:extLst>
          </p:cNvPr>
          <p:cNvSpPr>
            <a:spLocks noGrp="1"/>
          </p:cNvSpPr>
          <p:nvPr>
            <p:ph type="ftr" sz="quarter" idx="11"/>
          </p:nvPr>
        </p:nvSpPr>
        <p:spPr/>
        <p:txBody>
          <a:bodyPr/>
          <a:lstStyle/>
          <a:p>
            <a:pPr>
              <a:defRPr/>
            </a:pPr>
            <a:endParaRPr lang="nl-NL"/>
          </a:p>
        </p:txBody>
      </p:sp>
      <p:sp>
        <p:nvSpPr>
          <p:cNvPr id="9" name="Tijdelijke aanduiding voor dianummer 8">
            <a:extLst>
              <a:ext uri="{FF2B5EF4-FFF2-40B4-BE49-F238E27FC236}">
                <a16:creationId xmlns:a16="http://schemas.microsoft.com/office/drawing/2014/main" id="{9B1FB2D1-272D-4316-8E08-82263D5C2648}"/>
              </a:ext>
            </a:extLst>
          </p:cNvPr>
          <p:cNvSpPr>
            <a:spLocks noGrp="1"/>
          </p:cNvSpPr>
          <p:nvPr>
            <p:ph type="sldNum" sz="quarter" idx="12"/>
          </p:nvPr>
        </p:nvSpPr>
        <p:spPr/>
        <p:txBody>
          <a:bodyPr/>
          <a:lstStyle/>
          <a:p>
            <a:pPr>
              <a:defRPr/>
            </a:pPr>
            <a:fld id="{85408C66-0971-AC4B-BCE6-576E8893C6E3}" type="slidenum">
              <a:rPr lang="nl-NL" smtClean="0"/>
              <a:pPr>
                <a:defRPr/>
              </a:pPr>
              <a:t>‹nr.›</a:t>
            </a:fld>
            <a:endParaRPr lang="nl-NL"/>
          </a:p>
        </p:txBody>
      </p:sp>
    </p:spTree>
    <p:extLst>
      <p:ext uri="{BB962C8B-B14F-4D97-AF65-F5344CB8AC3E}">
        <p14:creationId xmlns:p14="http://schemas.microsoft.com/office/powerpoint/2010/main" val="3359382941"/>
      </p:ext>
    </p:extLst>
  </p:cSld>
  <p:clrMapOvr>
    <a:masterClrMapping/>
  </p:clrMapOvr>
  <p:transition spd="slow">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7DC50A-C663-4291-B2A3-9CE713D3328B}"/>
              </a:ext>
            </a:extLst>
          </p:cNvPr>
          <p:cNvSpPr>
            <a:spLocks noGrp="1"/>
          </p:cNvSpPr>
          <p:nvPr>
            <p:ph type="title"/>
          </p:nvPr>
        </p:nvSpPr>
        <p:spPr/>
        <p:txBody>
          <a:bodyPr/>
          <a:lstStyle/>
          <a:p>
            <a:r>
              <a:rPr lang="nl-NL" dirty="0"/>
              <a:t>Klik om stijl te bewerken</a:t>
            </a:r>
            <a:endParaRPr lang="en-GB" dirty="0"/>
          </a:p>
        </p:txBody>
      </p:sp>
      <p:sp>
        <p:nvSpPr>
          <p:cNvPr id="3" name="Tijdelijke aanduiding voor datum 2">
            <a:extLst>
              <a:ext uri="{FF2B5EF4-FFF2-40B4-BE49-F238E27FC236}">
                <a16:creationId xmlns:a16="http://schemas.microsoft.com/office/drawing/2014/main" id="{80C6773A-2532-46FB-A031-CAEE61110742}"/>
              </a:ext>
            </a:extLst>
          </p:cNvPr>
          <p:cNvSpPr>
            <a:spLocks noGrp="1"/>
          </p:cNvSpPr>
          <p:nvPr>
            <p:ph type="dt" sz="half" idx="10"/>
          </p:nvPr>
        </p:nvSpPr>
        <p:spPr/>
        <p:txBody>
          <a:bodyPr/>
          <a:lstStyle/>
          <a:p>
            <a:pPr>
              <a:defRPr/>
            </a:pPr>
            <a:fld id="{22A7DB96-F3F0-6047-9A68-E9B35347B33E}" type="datetime1">
              <a:rPr lang="nl-NL" smtClean="0"/>
              <a:t>11-04-19</a:t>
            </a:fld>
            <a:endParaRPr lang="nl-NL"/>
          </a:p>
        </p:txBody>
      </p:sp>
      <p:sp>
        <p:nvSpPr>
          <p:cNvPr id="4" name="Tijdelijke aanduiding voor voettekst 3">
            <a:extLst>
              <a:ext uri="{FF2B5EF4-FFF2-40B4-BE49-F238E27FC236}">
                <a16:creationId xmlns:a16="http://schemas.microsoft.com/office/drawing/2014/main" id="{D7FE8583-8CCA-403A-B117-17A420A044C5}"/>
              </a:ext>
            </a:extLst>
          </p:cNvPr>
          <p:cNvSpPr>
            <a:spLocks noGrp="1"/>
          </p:cNvSpPr>
          <p:nvPr>
            <p:ph type="ftr" sz="quarter" idx="11"/>
          </p:nvPr>
        </p:nvSpPr>
        <p:spPr/>
        <p:txBody>
          <a:bodyPr/>
          <a:lstStyle/>
          <a:p>
            <a:pPr>
              <a:defRPr/>
            </a:pPr>
            <a:endParaRPr lang="nl-NL"/>
          </a:p>
        </p:txBody>
      </p:sp>
      <p:sp>
        <p:nvSpPr>
          <p:cNvPr id="5" name="Tijdelijke aanduiding voor dianummer 4">
            <a:extLst>
              <a:ext uri="{FF2B5EF4-FFF2-40B4-BE49-F238E27FC236}">
                <a16:creationId xmlns:a16="http://schemas.microsoft.com/office/drawing/2014/main" id="{01375F93-6729-428F-A507-5FA2FD8E64FC}"/>
              </a:ext>
            </a:extLst>
          </p:cNvPr>
          <p:cNvSpPr>
            <a:spLocks noGrp="1"/>
          </p:cNvSpPr>
          <p:nvPr>
            <p:ph type="sldNum" sz="quarter" idx="12"/>
          </p:nvPr>
        </p:nvSpPr>
        <p:spPr/>
        <p:txBody>
          <a:bodyPr/>
          <a:lstStyle/>
          <a:p>
            <a:pPr>
              <a:defRPr/>
            </a:pPr>
            <a:fld id="{48B4A13A-C3CC-9047-AEDD-90DB84327F20}" type="slidenum">
              <a:rPr lang="nl-NL" smtClean="0"/>
              <a:pPr>
                <a:defRPr/>
              </a:pPr>
              <a:t>‹nr.›</a:t>
            </a:fld>
            <a:endParaRPr lang="nl-NL"/>
          </a:p>
        </p:txBody>
      </p:sp>
    </p:spTree>
    <p:extLst>
      <p:ext uri="{BB962C8B-B14F-4D97-AF65-F5344CB8AC3E}">
        <p14:creationId xmlns:p14="http://schemas.microsoft.com/office/powerpoint/2010/main" val="3836822035"/>
      </p:ext>
    </p:extLst>
  </p:cSld>
  <p:clrMapOvr>
    <a:masterClrMapping/>
  </p:clrMapOvr>
  <p:transition spd="slow">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03152822-67B5-4198-9D12-F2AEE4C26B0A}"/>
              </a:ext>
            </a:extLst>
          </p:cNvPr>
          <p:cNvSpPr>
            <a:spLocks noGrp="1"/>
          </p:cNvSpPr>
          <p:nvPr>
            <p:ph type="dt" sz="half" idx="10"/>
          </p:nvPr>
        </p:nvSpPr>
        <p:spPr/>
        <p:txBody>
          <a:bodyPr/>
          <a:lstStyle/>
          <a:p>
            <a:pPr>
              <a:defRPr/>
            </a:pPr>
            <a:fld id="{83C6ECFA-5705-7541-9D30-9D92DA32310F}" type="datetime1">
              <a:rPr lang="nl-NL" smtClean="0"/>
              <a:t>11-04-19</a:t>
            </a:fld>
            <a:endParaRPr lang="nl-NL"/>
          </a:p>
        </p:txBody>
      </p:sp>
      <p:sp>
        <p:nvSpPr>
          <p:cNvPr id="3" name="Tijdelijke aanduiding voor voettekst 2">
            <a:extLst>
              <a:ext uri="{FF2B5EF4-FFF2-40B4-BE49-F238E27FC236}">
                <a16:creationId xmlns:a16="http://schemas.microsoft.com/office/drawing/2014/main" id="{ADC04F14-2D23-4315-96FD-9864738559CE}"/>
              </a:ext>
            </a:extLst>
          </p:cNvPr>
          <p:cNvSpPr>
            <a:spLocks noGrp="1"/>
          </p:cNvSpPr>
          <p:nvPr>
            <p:ph type="ftr" sz="quarter" idx="11"/>
          </p:nvPr>
        </p:nvSpPr>
        <p:spPr/>
        <p:txBody>
          <a:bodyPr/>
          <a:lstStyle/>
          <a:p>
            <a:pPr>
              <a:defRPr/>
            </a:pPr>
            <a:endParaRPr lang="nl-NL"/>
          </a:p>
        </p:txBody>
      </p:sp>
      <p:sp>
        <p:nvSpPr>
          <p:cNvPr id="4" name="Tijdelijke aanduiding voor dianummer 3">
            <a:extLst>
              <a:ext uri="{FF2B5EF4-FFF2-40B4-BE49-F238E27FC236}">
                <a16:creationId xmlns:a16="http://schemas.microsoft.com/office/drawing/2014/main" id="{4E6E276C-1722-46F5-B6A3-B55B829CEB04}"/>
              </a:ext>
            </a:extLst>
          </p:cNvPr>
          <p:cNvSpPr>
            <a:spLocks noGrp="1"/>
          </p:cNvSpPr>
          <p:nvPr>
            <p:ph type="sldNum" sz="quarter" idx="12"/>
          </p:nvPr>
        </p:nvSpPr>
        <p:spPr/>
        <p:txBody>
          <a:bodyPr/>
          <a:lstStyle/>
          <a:p>
            <a:pPr>
              <a:defRPr/>
            </a:pPr>
            <a:fld id="{29D51DFE-B98D-A94A-96E7-2DBE815FC291}" type="slidenum">
              <a:rPr lang="nl-NL" smtClean="0"/>
              <a:pPr>
                <a:defRPr/>
              </a:pPr>
              <a:t>‹nr.›</a:t>
            </a:fld>
            <a:endParaRPr lang="nl-NL"/>
          </a:p>
        </p:txBody>
      </p:sp>
    </p:spTree>
    <p:extLst>
      <p:ext uri="{BB962C8B-B14F-4D97-AF65-F5344CB8AC3E}">
        <p14:creationId xmlns:p14="http://schemas.microsoft.com/office/powerpoint/2010/main" val="2332529469"/>
      </p:ext>
    </p:extLst>
  </p:cSld>
  <p:clrMapOvr>
    <a:masterClrMapping/>
  </p:clrMapOvr>
  <p:transition spd="slow">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D344FA-7115-48A9-A639-9F77176E644B}"/>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GB"/>
          </a:p>
        </p:txBody>
      </p:sp>
      <p:sp>
        <p:nvSpPr>
          <p:cNvPr id="3" name="Tijdelijke aanduiding voor inhoud 2">
            <a:extLst>
              <a:ext uri="{FF2B5EF4-FFF2-40B4-BE49-F238E27FC236}">
                <a16:creationId xmlns:a16="http://schemas.microsoft.com/office/drawing/2014/main" id="{FE0CA76A-6359-4C64-B600-4CBFC2F135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tekst 3">
            <a:extLst>
              <a:ext uri="{FF2B5EF4-FFF2-40B4-BE49-F238E27FC236}">
                <a16:creationId xmlns:a16="http://schemas.microsoft.com/office/drawing/2014/main" id="{34D46C1F-FE22-4E8E-9638-92CB0E8E23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373874AF-4D14-4EB4-ABC9-82D1BEC7F209}"/>
              </a:ext>
            </a:extLst>
          </p:cNvPr>
          <p:cNvSpPr>
            <a:spLocks noGrp="1"/>
          </p:cNvSpPr>
          <p:nvPr>
            <p:ph type="dt" sz="half" idx="10"/>
          </p:nvPr>
        </p:nvSpPr>
        <p:spPr/>
        <p:txBody>
          <a:bodyPr/>
          <a:lstStyle/>
          <a:p>
            <a:pPr>
              <a:defRPr/>
            </a:pPr>
            <a:fld id="{65F3FED7-EC6E-F44B-8E4D-93FD74B45202}" type="datetime1">
              <a:rPr lang="nl-NL" smtClean="0"/>
              <a:t>11-04-19</a:t>
            </a:fld>
            <a:endParaRPr lang="nl-NL"/>
          </a:p>
        </p:txBody>
      </p:sp>
      <p:sp>
        <p:nvSpPr>
          <p:cNvPr id="6" name="Tijdelijke aanduiding voor voettekst 5">
            <a:extLst>
              <a:ext uri="{FF2B5EF4-FFF2-40B4-BE49-F238E27FC236}">
                <a16:creationId xmlns:a16="http://schemas.microsoft.com/office/drawing/2014/main" id="{CD35E3A4-4FF7-493C-BC32-4DD61C1533CD}"/>
              </a:ext>
            </a:extLst>
          </p:cNvPr>
          <p:cNvSpPr>
            <a:spLocks noGrp="1"/>
          </p:cNvSpPr>
          <p:nvPr>
            <p:ph type="ftr" sz="quarter" idx="11"/>
          </p:nvPr>
        </p:nvSpPr>
        <p:spPr/>
        <p:txBody>
          <a:bodyPr/>
          <a:lstStyle/>
          <a:p>
            <a:pPr>
              <a:defRPr/>
            </a:pPr>
            <a:endParaRPr lang="nl-NL"/>
          </a:p>
        </p:txBody>
      </p:sp>
      <p:sp>
        <p:nvSpPr>
          <p:cNvPr id="7" name="Tijdelijke aanduiding voor dianummer 6">
            <a:extLst>
              <a:ext uri="{FF2B5EF4-FFF2-40B4-BE49-F238E27FC236}">
                <a16:creationId xmlns:a16="http://schemas.microsoft.com/office/drawing/2014/main" id="{8D85DFB9-598F-4A84-90D3-B426C88C4ADC}"/>
              </a:ext>
            </a:extLst>
          </p:cNvPr>
          <p:cNvSpPr>
            <a:spLocks noGrp="1"/>
          </p:cNvSpPr>
          <p:nvPr>
            <p:ph type="sldNum" sz="quarter" idx="12"/>
          </p:nvPr>
        </p:nvSpPr>
        <p:spPr/>
        <p:txBody>
          <a:bodyPr/>
          <a:lstStyle/>
          <a:p>
            <a:pPr>
              <a:defRPr/>
            </a:pPr>
            <a:fld id="{BF88B06A-C245-DF4E-8C2B-47A15F69FD8B}" type="slidenum">
              <a:rPr lang="nl-NL" smtClean="0"/>
              <a:pPr>
                <a:defRPr/>
              </a:pPr>
              <a:t>‹nr.›</a:t>
            </a:fld>
            <a:endParaRPr lang="nl-NL"/>
          </a:p>
        </p:txBody>
      </p:sp>
    </p:spTree>
    <p:extLst>
      <p:ext uri="{BB962C8B-B14F-4D97-AF65-F5344CB8AC3E}">
        <p14:creationId xmlns:p14="http://schemas.microsoft.com/office/powerpoint/2010/main" val="3654489463"/>
      </p:ext>
    </p:extLst>
  </p:cSld>
  <p:clrMapOvr>
    <a:masterClrMapping/>
  </p:clrMapOvr>
  <p:transition spd="slow">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6B964D-5AA9-4CC4-B971-57D578677645}"/>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GB"/>
          </a:p>
        </p:txBody>
      </p:sp>
      <p:sp>
        <p:nvSpPr>
          <p:cNvPr id="3" name="Tijdelijke aanduiding voor afbeelding 2">
            <a:extLst>
              <a:ext uri="{FF2B5EF4-FFF2-40B4-BE49-F238E27FC236}">
                <a16:creationId xmlns:a16="http://schemas.microsoft.com/office/drawing/2014/main" id="{DFC6111E-AFC7-493A-BDC0-1DD3BBBA7A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ijdelijke aanduiding voor tekst 3">
            <a:extLst>
              <a:ext uri="{FF2B5EF4-FFF2-40B4-BE49-F238E27FC236}">
                <a16:creationId xmlns:a16="http://schemas.microsoft.com/office/drawing/2014/main" id="{25A0FB64-747A-4090-BB2A-937B4B019F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F7DC1883-A4D2-4815-B2EB-D7C9B7088F09}"/>
              </a:ext>
            </a:extLst>
          </p:cNvPr>
          <p:cNvSpPr>
            <a:spLocks noGrp="1"/>
          </p:cNvSpPr>
          <p:nvPr>
            <p:ph type="dt" sz="half" idx="10"/>
          </p:nvPr>
        </p:nvSpPr>
        <p:spPr/>
        <p:txBody>
          <a:bodyPr/>
          <a:lstStyle/>
          <a:p>
            <a:pPr>
              <a:defRPr/>
            </a:pPr>
            <a:fld id="{187758A8-AAEA-EB48-B0F4-3A72443A1BAC}" type="datetime1">
              <a:rPr lang="nl-NL" smtClean="0"/>
              <a:t>11-04-19</a:t>
            </a:fld>
            <a:endParaRPr lang="nl-NL"/>
          </a:p>
        </p:txBody>
      </p:sp>
      <p:sp>
        <p:nvSpPr>
          <p:cNvPr id="6" name="Tijdelijke aanduiding voor voettekst 5">
            <a:extLst>
              <a:ext uri="{FF2B5EF4-FFF2-40B4-BE49-F238E27FC236}">
                <a16:creationId xmlns:a16="http://schemas.microsoft.com/office/drawing/2014/main" id="{69DA8995-B119-4CAF-AB3C-ABD7FC4E2B0F}"/>
              </a:ext>
            </a:extLst>
          </p:cNvPr>
          <p:cNvSpPr>
            <a:spLocks noGrp="1"/>
          </p:cNvSpPr>
          <p:nvPr>
            <p:ph type="ftr" sz="quarter" idx="11"/>
          </p:nvPr>
        </p:nvSpPr>
        <p:spPr/>
        <p:txBody>
          <a:bodyPr/>
          <a:lstStyle/>
          <a:p>
            <a:pPr>
              <a:defRPr/>
            </a:pPr>
            <a:endParaRPr lang="nl-NL"/>
          </a:p>
        </p:txBody>
      </p:sp>
      <p:sp>
        <p:nvSpPr>
          <p:cNvPr id="7" name="Tijdelijke aanduiding voor dianummer 6">
            <a:extLst>
              <a:ext uri="{FF2B5EF4-FFF2-40B4-BE49-F238E27FC236}">
                <a16:creationId xmlns:a16="http://schemas.microsoft.com/office/drawing/2014/main" id="{4B07B347-33C9-4D11-BA17-69553F1D0614}"/>
              </a:ext>
            </a:extLst>
          </p:cNvPr>
          <p:cNvSpPr>
            <a:spLocks noGrp="1"/>
          </p:cNvSpPr>
          <p:nvPr>
            <p:ph type="sldNum" sz="quarter" idx="12"/>
          </p:nvPr>
        </p:nvSpPr>
        <p:spPr/>
        <p:txBody>
          <a:bodyPr/>
          <a:lstStyle/>
          <a:p>
            <a:pPr>
              <a:defRPr/>
            </a:pPr>
            <a:fld id="{E1F2B20B-9B6B-994A-938B-107460DEDBFF}" type="slidenum">
              <a:rPr lang="nl-NL" smtClean="0"/>
              <a:pPr>
                <a:defRPr/>
              </a:pPr>
              <a:t>‹nr.›</a:t>
            </a:fld>
            <a:endParaRPr lang="nl-NL"/>
          </a:p>
        </p:txBody>
      </p:sp>
    </p:spTree>
    <p:extLst>
      <p:ext uri="{BB962C8B-B14F-4D97-AF65-F5344CB8AC3E}">
        <p14:creationId xmlns:p14="http://schemas.microsoft.com/office/powerpoint/2010/main" val="2046263347"/>
      </p:ext>
    </p:extLst>
  </p:cSld>
  <p:clrMapOvr>
    <a:masterClrMapping/>
  </p:clrMapOvr>
  <p:transition spd="slow">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570EDB9F-1B69-4D97-BAC1-802F80AE1F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GB"/>
          </a:p>
        </p:txBody>
      </p:sp>
      <p:sp>
        <p:nvSpPr>
          <p:cNvPr id="3" name="Tijdelijke aanduiding voor tekst 2">
            <a:extLst>
              <a:ext uri="{FF2B5EF4-FFF2-40B4-BE49-F238E27FC236}">
                <a16:creationId xmlns:a16="http://schemas.microsoft.com/office/drawing/2014/main" id="{0FBADA49-7C98-49FF-9C77-32E3C99E12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a16="http://schemas.microsoft.com/office/drawing/2014/main" id="{A59A4366-BBD0-42F5-A57D-B7121F50F5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D45A5BF4-BF20-9445-8D19-C62A347EDA9F}" type="datetime1">
              <a:rPr lang="nl-NL" smtClean="0"/>
              <a:t>11-04-19</a:t>
            </a:fld>
            <a:endParaRPr lang="nl-NL"/>
          </a:p>
        </p:txBody>
      </p:sp>
      <p:sp>
        <p:nvSpPr>
          <p:cNvPr id="5" name="Tijdelijke aanduiding voor voettekst 4">
            <a:extLst>
              <a:ext uri="{FF2B5EF4-FFF2-40B4-BE49-F238E27FC236}">
                <a16:creationId xmlns:a16="http://schemas.microsoft.com/office/drawing/2014/main" id="{8CE03A94-6245-4C89-8B2C-0B504A31B0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nl-NL"/>
          </a:p>
        </p:txBody>
      </p:sp>
      <p:sp>
        <p:nvSpPr>
          <p:cNvPr id="6" name="Tijdelijke aanduiding voor dianummer 5">
            <a:extLst>
              <a:ext uri="{FF2B5EF4-FFF2-40B4-BE49-F238E27FC236}">
                <a16:creationId xmlns:a16="http://schemas.microsoft.com/office/drawing/2014/main" id="{C41D57A7-11C6-4C91-B94C-227F529CF3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DB152362-B8B8-9C4F-AB85-0C9E0697DBF4}" type="slidenum">
              <a:rPr lang="nl-NL" smtClean="0"/>
              <a:pPr>
                <a:defRPr/>
              </a:pPr>
              <a:t>‹nr.›</a:t>
            </a:fld>
            <a:endParaRPr lang="nl-NL"/>
          </a:p>
        </p:txBody>
      </p:sp>
    </p:spTree>
    <p:extLst>
      <p:ext uri="{BB962C8B-B14F-4D97-AF65-F5344CB8AC3E}">
        <p14:creationId xmlns:p14="http://schemas.microsoft.com/office/powerpoint/2010/main" val="2490450462"/>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74" r:id="rId12"/>
    <p:sldLayoutId id="2147483675" r:id="rId13"/>
    <p:sldLayoutId id="2147483676" r:id="rId14"/>
    <p:sldLayoutId id="2147483679" r:id="rId15"/>
    <p:sldLayoutId id="2147483710" r:id="rId16"/>
    <p:sldLayoutId id="2147483711" r:id="rId17"/>
    <p:sldLayoutId id="2147483712" r:id="rId18"/>
  </p:sldLayoutIdLst>
  <p:transition spd="slow">
    <p:pull/>
  </p:transition>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tiff"/></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s://www.netwerkdigitaalerfgoed.nl/wp-content/uploads/2018/05/20180507-Netwerk-Digitaal-Erfgoed-Survey-Digitale-Archieven.pdf" TargetMode="Externa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sosceles Triangle 12">
            <a:extLst>
              <a:ext uri="{FF2B5EF4-FFF2-40B4-BE49-F238E27FC236}">
                <a16:creationId xmlns:a16="http://schemas.microsoft.com/office/drawing/2014/main" id="{1F0A5CA7-E0FE-4E47-AD80-7BC040754251}"/>
              </a:ext>
            </a:extLst>
          </p:cNvPr>
          <p:cNvSpPr/>
          <p:nvPr/>
        </p:nvSpPr>
        <p:spPr>
          <a:xfrm flipH="1" flipV="1">
            <a:off x="4962330" y="0"/>
            <a:ext cx="1916374" cy="93360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3" name="Afbeelding 12" descr="Afbeelding met object&#10;&#10;Beschrijving is gegenereerd met hoge betrouwbaarheid">
            <a:extLst>
              <a:ext uri="{FF2B5EF4-FFF2-40B4-BE49-F238E27FC236}">
                <a16:creationId xmlns:a16="http://schemas.microsoft.com/office/drawing/2014/main" id="{6B7367E7-DE07-402A-B705-0AA7AFD1026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08" y="12329"/>
            <a:ext cx="12186584" cy="6858000"/>
          </a:xfrm>
          <a:prstGeom prst="rect">
            <a:avLst/>
          </a:prstGeom>
        </p:spPr>
      </p:pic>
      <p:sp>
        <p:nvSpPr>
          <p:cNvPr id="16" name="Tekstvak 15">
            <a:extLst>
              <a:ext uri="{FF2B5EF4-FFF2-40B4-BE49-F238E27FC236}">
                <a16:creationId xmlns:a16="http://schemas.microsoft.com/office/drawing/2014/main" id="{0080C9E2-99AB-4E51-8B89-094DAACBF8A5}"/>
              </a:ext>
            </a:extLst>
          </p:cNvPr>
          <p:cNvSpPr txBox="1"/>
          <p:nvPr/>
        </p:nvSpPr>
        <p:spPr>
          <a:xfrm>
            <a:off x="1539015" y="1634788"/>
            <a:ext cx="8763004" cy="923330"/>
          </a:xfrm>
          <a:prstGeom prst="rect">
            <a:avLst/>
          </a:prstGeom>
          <a:noFill/>
        </p:spPr>
        <p:txBody>
          <a:bodyPr wrap="square" rtlCol="0">
            <a:spAutoFit/>
          </a:bodyPr>
          <a:lstStyle/>
          <a:p>
            <a:r>
              <a:rPr lang="nl-NL" sz="5400" dirty="0">
                <a:latin typeface="Poppins SemiBold" panose="00000700000000000000" pitchFamily="50" charset="0"/>
                <a:cs typeface="Poppins SemiBold" panose="00000700000000000000" pitchFamily="50" charset="0"/>
              </a:rPr>
              <a:t>Gereedschappen</a:t>
            </a:r>
          </a:p>
        </p:txBody>
      </p:sp>
      <p:sp>
        <p:nvSpPr>
          <p:cNvPr id="17" name="Tekstvak 16">
            <a:extLst>
              <a:ext uri="{FF2B5EF4-FFF2-40B4-BE49-F238E27FC236}">
                <a16:creationId xmlns:a16="http://schemas.microsoft.com/office/drawing/2014/main" id="{D6D6780D-99AA-4B20-AE9F-39FD195C4796}"/>
              </a:ext>
            </a:extLst>
          </p:cNvPr>
          <p:cNvSpPr txBox="1"/>
          <p:nvPr/>
        </p:nvSpPr>
        <p:spPr>
          <a:xfrm>
            <a:off x="1539015" y="2570447"/>
            <a:ext cx="8086725" cy="584775"/>
          </a:xfrm>
          <a:prstGeom prst="rect">
            <a:avLst/>
          </a:prstGeom>
          <a:noFill/>
        </p:spPr>
        <p:txBody>
          <a:bodyPr wrap="square" rtlCol="0">
            <a:spAutoFit/>
          </a:bodyPr>
          <a:lstStyle/>
          <a:p>
            <a:r>
              <a:rPr lang="nl-NL" sz="3200" dirty="0">
                <a:latin typeface="Poppins SemiBold" panose="00000700000000000000" pitchFamily="50" charset="0"/>
                <a:cs typeface="Poppins SemiBold" panose="00000700000000000000" pitchFamily="50" charset="0"/>
              </a:rPr>
              <a:t>Voor duurzame toegang</a:t>
            </a:r>
            <a:endParaRPr lang="en-GB" sz="3200" dirty="0">
              <a:latin typeface="Poppins SemiBold" panose="00000700000000000000" pitchFamily="50" charset="0"/>
              <a:cs typeface="Poppins SemiBold" panose="00000700000000000000" pitchFamily="50" charset="0"/>
            </a:endParaRPr>
          </a:p>
        </p:txBody>
      </p:sp>
    </p:spTree>
    <p:extLst>
      <p:ext uri="{BB962C8B-B14F-4D97-AF65-F5344CB8AC3E}">
        <p14:creationId xmlns:p14="http://schemas.microsoft.com/office/powerpoint/2010/main" val="16219719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3915BAEC-770C-EB48-9644-7062DF3891FD}"/>
              </a:ext>
            </a:extLst>
          </p:cNvPr>
          <p:cNvSpPr txBox="1"/>
          <p:nvPr/>
        </p:nvSpPr>
        <p:spPr>
          <a:xfrm>
            <a:off x="3050320" y="5143777"/>
            <a:ext cx="1128835" cy="369332"/>
          </a:xfrm>
          <a:prstGeom prst="rect">
            <a:avLst/>
          </a:prstGeom>
          <a:noFill/>
          <a:ln w="25400">
            <a:solidFill>
              <a:srgbClr val="C00000"/>
            </a:solidFill>
          </a:ln>
        </p:spPr>
        <p:txBody>
          <a:bodyPr wrap="none" rtlCol="0">
            <a:spAutoFit/>
          </a:bodyPr>
          <a:lstStyle/>
          <a:p>
            <a:r>
              <a:rPr lang="nl-NL" dirty="0"/>
              <a:t>Pre-</a:t>
            </a:r>
            <a:r>
              <a:rPr lang="nl-NL" dirty="0" err="1"/>
              <a:t>ingest</a:t>
            </a:r>
            <a:endParaRPr lang="nl-NL" dirty="0"/>
          </a:p>
        </p:txBody>
      </p:sp>
      <p:pic>
        <p:nvPicPr>
          <p:cNvPr id="9" name="Afbeelding 8">
            <a:extLst>
              <a:ext uri="{FF2B5EF4-FFF2-40B4-BE49-F238E27FC236}">
                <a16:creationId xmlns:a16="http://schemas.microsoft.com/office/drawing/2014/main" id="{C55862D1-D76B-A343-99BD-1788F478A6A5}"/>
              </a:ext>
            </a:extLst>
          </p:cNvPr>
          <p:cNvPicPr>
            <a:picLocks noChangeAspect="1"/>
          </p:cNvPicPr>
          <p:nvPr/>
        </p:nvPicPr>
        <p:blipFill>
          <a:blip r:embed="rId2"/>
          <a:stretch>
            <a:fillRect/>
          </a:stretch>
        </p:blipFill>
        <p:spPr>
          <a:xfrm>
            <a:off x="2458194" y="1394355"/>
            <a:ext cx="7434470" cy="4827343"/>
          </a:xfrm>
          <a:prstGeom prst="rect">
            <a:avLst/>
          </a:prstGeom>
        </p:spPr>
      </p:pic>
      <p:cxnSp>
        <p:nvCxnSpPr>
          <p:cNvPr id="11" name="Rechte verbindingslijn met pijl 10">
            <a:extLst>
              <a:ext uri="{FF2B5EF4-FFF2-40B4-BE49-F238E27FC236}">
                <a16:creationId xmlns:a16="http://schemas.microsoft.com/office/drawing/2014/main" id="{C9ADEB40-18ED-B64F-A9DB-CD6025937FF5}"/>
              </a:ext>
            </a:extLst>
          </p:cNvPr>
          <p:cNvCxnSpPr/>
          <p:nvPr/>
        </p:nvCxnSpPr>
        <p:spPr>
          <a:xfrm flipV="1">
            <a:off x="3614737" y="3529013"/>
            <a:ext cx="942976" cy="1614764"/>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Rechte verbindingslijn met pijl 11">
            <a:extLst>
              <a:ext uri="{FF2B5EF4-FFF2-40B4-BE49-F238E27FC236}">
                <a16:creationId xmlns:a16="http://schemas.microsoft.com/office/drawing/2014/main" id="{3787F82C-723C-6D45-AE79-86E3D21412B7}"/>
              </a:ext>
            </a:extLst>
          </p:cNvPr>
          <p:cNvCxnSpPr>
            <a:cxnSpLocks/>
          </p:cNvCxnSpPr>
          <p:nvPr/>
        </p:nvCxnSpPr>
        <p:spPr>
          <a:xfrm flipH="1">
            <a:off x="3286125" y="3808026"/>
            <a:ext cx="442913" cy="1333528"/>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01142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00CB28A8-B56E-6C45-9CA9-FB2230302490}"/>
              </a:ext>
            </a:extLst>
          </p:cNvPr>
          <p:cNvPicPr>
            <a:picLocks noChangeAspect="1"/>
          </p:cNvPicPr>
          <p:nvPr/>
        </p:nvPicPr>
        <p:blipFill>
          <a:blip r:embed="rId3"/>
          <a:stretch>
            <a:fillRect/>
          </a:stretch>
        </p:blipFill>
        <p:spPr>
          <a:xfrm>
            <a:off x="540085" y="0"/>
            <a:ext cx="9123028" cy="6858000"/>
          </a:xfrm>
          <a:prstGeom prst="rect">
            <a:avLst/>
          </a:prstGeom>
        </p:spPr>
      </p:pic>
      <p:sp>
        <p:nvSpPr>
          <p:cNvPr id="7" name="Titel 1">
            <a:extLst>
              <a:ext uri="{FF2B5EF4-FFF2-40B4-BE49-F238E27FC236}">
                <a16:creationId xmlns:a16="http://schemas.microsoft.com/office/drawing/2014/main" id="{2D672CDE-BDAD-2541-B474-5B183DA02D50}"/>
              </a:ext>
            </a:extLst>
          </p:cNvPr>
          <p:cNvSpPr txBox="1">
            <a:spLocks/>
          </p:cNvSpPr>
          <p:nvPr/>
        </p:nvSpPr>
        <p:spPr>
          <a:xfrm>
            <a:off x="6427022" y="100013"/>
            <a:ext cx="6068826" cy="6352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altLang="en-US" sz="2800" b="1" dirty="0">
                <a:latin typeface="+mn-lt"/>
                <a:cs typeface="Poppins SemiBold" pitchFamily="2" charset="77"/>
              </a:rPr>
              <a:t>Landkaart van voorzieningen: Stap 2</a:t>
            </a:r>
            <a:endParaRPr lang="en-US" altLang="en-US" sz="2800" b="1" dirty="0">
              <a:solidFill>
                <a:schemeClr val="accent2"/>
              </a:solidFill>
              <a:latin typeface="+mn-lt"/>
              <a:cs typeface="Poppins SemiBold" pitchFamily="2" charset="77"/>
            </a:endParaRPr>
          </a:p>
        </p:txBody>
      </p:sp>
    </p:spTree>
    <p:extLst>
      <p:ext uri="{BB962C8B-B14F-4D97-AF65-F5344CB8AC3E}">
        <p14:creationId xmlns:p14="http://schemas.microsoft.com/office/powerpoint/2010/main" val="1539025125"/>
      </p:ext>
    </p:extLst>
  </p:cSld>
  <p:clrMapOvr>
    <a:masterClrMapping/>
  </p:clrMapOvr>
  <p:transition spd="slow">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jdelijke aanduiding voor dianummer 11">
            <a:extLst>
              <a:ext uri="{FF2B5EF4-FFF2-40B4-BE49-F238E27FC236}">
                <a16:creationId xmlns:a16="http://schemas.microsoft.com/office/drawing/2014/main" id="{89031E7C-DA48-48DF-AC26-B3014FD2CEC6}"/>
              </a:ext>
            </a:extLst>
          </p:cNvPr>
          <p:cNvSpPr>
            <a:spLocks noGrp="1"/>
          </p:cNvSpPr>
          <p:nvPr>
            <p:ph type="sldNum" sz="quarter" idx="4"/>
          </p:nvPr>
        </p:nvSpPr>
        <p:spPr/>
        <p:txBody>
          <a:bodyPr/>
          <a:lstStyle/>
          <a:p>
            <a:pPr>
              <a:defRPr/>
            </a:pPr>
            <a:endParaRPr lang="nl-NL" dirty="0"/>
          </a:p>
        </p:txBody>
      </p:sp>
      <p:pic>
        <p:nvPicPr>
          <p:cNvPr id="7" name="Afbeelding 6">
            <a:extLst>
              <a:ext uri="{FF2B5EF4-FFF2-40B4-BE49-F238E27FC236}">
                <a16:creationId xmlns:a16="http://schemas.microsoft.com/office/drawing/2014/main" id="{687E0066-3EAE-7046-96FA-7995FA77BBE7}"/>
              </a:ext>
            </a:extLst>
          </p:cNvPr>
          <p:cNvPicPr>
            <a:picLocks noChangeAspect="1"/>
          </p:cNvPicPr>
          <p:nvPr/>
        </p:nvPicPr>
        <p:blipFill>
          <a:blip r:embed="rId2"/>
          <a:stretch>
            <a:fillRect/>
          </a:stretch>
        </p:blipFill>
        <p:spPr>
          <a:xfrm>
            <a:off x="519113" y="929650"/>
            <a:ext cx="10454639" cy="5928350"/>
          </a:xfrm>
          <a:prstGeom prst="rect">
            <a:avLst/>
          </a:prstGeom>
        </p:spPr>
      </p:pic>
      <p:sp>
        <p:nvSpPr>
          <p:cNvPr id="11" name="Pijl omlaag 10">
            <a:extLst>
              <a:ext uri="{FF2B5EF4-FFF2-40B4-BE49-F238E27FC236}">
                <a16:creationId xmlns:a16="http://schemas.microsoft.com/office/drawing/2014/main" id="{96418123-A590-3B49-B04F-4D0845F7D444}"/>
              </a:ext>
            </a:extLst>
          </p:cNvPr>
          <p:cNvSpPr/>
          <p:nvPr/>
        </p:nvSpPr>
        <p:spPr>
          <a:xfrm flipH="1">
            <a:off x="9265919" y="862546"/>
            <a:ext cx="190499" cy="874853"/>
          </a:xfrm>
          <a:prstGeom prst="downArrow">
            <a:avLst/>
          </a:prstGeom>
          <a:gradFill>
            <a:gsLst>
              <a:gs pos="0">
                <a:schemeClr val="accent5">
                  <a:lumMod val="60000"/>
                  <a:lumOff val="40000"/>
                </a:schemeClr>
              </a:gs>
              <a:gs pos="0">
                <a:schemeClr val="accent5">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3" name="Picture 2" descr="https://proxy.duckduckgo.com/iu/?u=https%3A%2F%2Ftse3.mm.bing.net%2Fth%3Fid%3DOIP.YU68gDT3IJF8BeDKA4kUzgHaHa%26pid%3D15.1&amp;f=1">
            <a:extLst>
              <a:ext uri="{FF2B5EF4-FFF2-40B4-BE49-F238E27FC236}">
                <a16:creationId xmlns:a16="http://schemas.microsoft.com/office/drawing/2014/main" id="{83F2FC3D-62AC-CD4E-B3D5-129D9053F8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45140" y="59798"/>
            <a:ext cx="1440180" cy="1440180"/>
          </a:xfrm>
          <a:prstGeom prst="rect">
            <a:avLst/>
          </a:prstGeom>
          <a:noFill/>
          <a:extLst>
            <a:ext uri="{909E8E84-426E-40DD-AFC4-6F175D3DCCD1}">
              <a14:hiddenFill xmlns:a14="http://schemas.microsoft.com/office/drawing/2010/main">
                <a:solidFill>
                  <a:srgbClr val="FFFFFF"/>
                </a:solidFill>
              </a14:hiddenFill>
            </a:ext>
          </a:extLst>
        </p:spPr>
      </p:pic>
      <p:sp>
        <p:nvSpPr>
          <p:cNvPr id="14" name="Titel 1">
            <a:extLst>
              <a:ext uri="{FF2B5EF4-FFF2-40B4-BE49-F238E27FC236}">
                <a16:creationId xmlns:a16="http://schemas.microsoft.com/office/drawing/2014/main" id="{58940E84-7990-EB44-AA5C-4E800C77C15E}"/>
              </a:ext>
            </a:extLst>
          </p:cNvPr>
          <p:cNvSpPr txBox="1">
            <a:spLocks/>
          </p:cNvSpPr>
          <p:nvPr/>
        </p:nvSpPr>
        <p:spPr>
          <a:xfrm>
            <a:off x="240534" y="194757"/>
            <a:ext cx="8720586" cy="6352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altLang="en-US" sz="2400" b="1" dirty="0">
                <a:latin typeface="Poppins SemiBold" pitchFamily="2" charset="77"/>
                <a:cs typeface="Poppins SemiBold" pitchFamily="2" charset="77"/>
              </a:rPr>
              <a:t>Nog even terug naar Landkaart stap 1</a:t>
            </a:r>
            <a:endParaRPr lang="en-US" altLang="en-US" sz="2400" b="1" dirty="0">
              <a:solidFill>
                <a:schemeClr val="accent2"/>
              </a:solidFill>
              <a:latin typeface="Poppins SemiBold" pitchFamily="2" charset="77"/>
              <a:cs typeface="Poppins SemiBold" pitchFamily="2" charset="77"/>
            </a:endParaRPr>
          </a:p>
        </p:txBody>
      </p:sp>
      <p:sp>
        <p:nvSpPr>
          <p:cNvPr id="16" name="Pijl omlaag 15">
            <a:extLst>
              <a:ext uri="{FF2B5EF4-FFF2-40B4-BE49-F238E27FC236}">
                <a16:creationId xmlns:a16="http://schemas.microsoft.com/office/drawing/2014/main" id="{498374BD-CDA4-DA41-BC48-9838A525290F}"/>
              </a:ext>
            </a:extLst>
          </p:cNvPr>
          <p:cNvSpPr/>
          <p:nvPr/>
        </p:nvSpPr>
        <p:spPr>
          <a:xfrm flipH="1">
            <a:off x="4151109" y="866212"/>
            <a:ext cx="190499" cy="874853"/>
          </a:xfrm>
          <a:prstGeom prst="downArrow">
            <a:avLst/>
          </a:prstGeom>
          <a:gradFill>
            <a:gsLst>
              <a:gs pos="0">
                <a:schemeClr val="accent5">
                  <a:lumMod val="60000"/>
                  <a:lumOff val="40000"/>
                </a:schemeClr>
              </a:gs>
              <a:gs pos="0">
                <a:schemeClr val="accent5">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7" name="Pijl omlaag 16">
            <a:extLst>
              <a:ext uri="{FF2B5EF4-FFF2-40B4-BE49-F238E27FC236}">
                <a16:creationId xmlns:a16="http://schemas.microsoft.com/office/drawing/2014/main" id="{CEC3E783-FB32-004A-9E6C-95BB844E183D}"/>
              </a:ext>
            </a:extLst>
          </p:cNvPr>
          <p:cNvSpPr/>
          <p:nvPr/>
        </p:nvSpPr>
        <p:spPr>
          <a:xfrm flipH="1">
            <a:off x="3581399" y="862546"/>
            <a:ext cx="167638" cy="509378"/>
          </a:xfrm>
          <a:prstGeom prst="downArrow">
            <a:avLst/>
          </a:prstGeom>
          <a:gradFill>
            <a:gsLst>
              <a:gs pos="0">
                <a:schemeClr val="accent5">
                  <a:lumMod val="60000"/>
                  <a:lumOff val="40000"/>
                </a:schemeClr>
              </a:gs>
              <a:gs pos="0">
                <a:schemeClr val="accent5">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52328653"/>
      </p:ext>
    </p:extLst>
  </p:cSld>
  <p:clrMapOvr>
    <a:masterClrMapping/>
  </p:clrMapOvr>
  <p:transition spd="slow">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Tijdelijke aanduiding voor dianummer 4">
            <a:extLst>
              <a:ext uri="{FF2B5EF4-FFF2-40B4-BE49-F238E27FC236}">
                <a16:creationId xmlns:a16="http://schemas.microsoft.com/office/drawing/2014/main" id="{F4BA3627-5289-492F-88B0-DED55308DAD0}"/>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57199" indent="-214308">
              <a:lnSpc>
                <a:spcPct val="90000"/>
              </a:lnSpc>
              <a:spcBef>
                <a:spcPts val="375"/>
              </a:spcBef>
              <a:buFont typeface="Arial" panose="020B0604020202020204" pitchFamily="34" charset="0"/>
              <a:buChar char="•"/>
              <a:defRPr sz="1800">
                <a:solidFill>
                  <a:schemeClr val="tx1"/>
                </a:solidFill>
                <a:latin typeface="Calibri" panose="020F0502020204030204" pitchFamily="34" charset="0"/>
              </a:defRPr>
            </a:lvl2pPr>
            <a:lvl3pPr marL="857228" indent="-171446">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20" indent="-171446">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4pPr>
            <a:lvl5pPr marL="1543012" indent="-171446">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5pPr>
            <a:lvl6pPr marL="1885903" indent="-171446"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6pPr>
            <a:lvl7pPr marL="2228795" indent="-171446"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7pPr>
            <a:lvl8pPr marL="2571686" indent="-171446"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8pPr>
            <a:lvl9pPr marL="2914577" indent="-171446"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DD5710D1-918D-41A5-9E7E-9D44C0D8D85B}" type="slidenum">
              <a:rPr lang="nl-NL" altLang="nl-NL" sz="900">
                <a:solidFill>
                  <a:srgbClr val="898989"/>
                </a:solidFill>
              </a:rPr>
              <a:pPr>
                <a:lnSpc>
                  <a:spcPct val="100000"/>
                </a:lnSpc>
                <a:spcBef>
                  <a:spcPct val="0"/>
                </a:spcBef>
                <a:buFontTx/>
                <a:buNone/>
              </a:pPr>
              <a:t>2</a:t>
            </a:fld>
            <a:endParaRPr lang="nl-NL" altLang="nl-NL" sz="900">
              <a:solidFill>
                <a:srgbClr val="898989"/>
              </a:solidFill>
            </a:endParaRPr>
          </a:p>
        </p:txBody>
      </p:sp>
      <p:pic>
        <p:nvPicPr>
          <p:cNvPr id="9" name="Afbeelding 8">
            <a:extLst>
              <a:ext uri="{FF2B5EF4-FFF2-40B4-BE49-F238E27FC236}">
                <a16:creationId xmlns:a16="http://schemas.microsoft.com/office/drawing/2014/main" id="{5F522416-407B-5349-9443-62A14DC2CAC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725425" y="6394884"/>
            <a:ext cx="439567" cy="463116"/>
          </a:xfrm>
          <a:prstGeom prst="rect">
            <a:avLst/>
          </a:prstGeom>
        </p:spPr>
      </p:pic>
      <p:sp>
        <p:nvSpPr>
          <p:cNvPr id="10" name="Titel 1">
            <a:extLst>
              <a:ext uri="{FF2B5EF4-FFF2-40B4-BE49-F238E27FC236}">
                <a16:creationId xmlns:a16="http://schemas.microsoft.com/office/drawing/2014/main" id="{97BC84E4-4B95-2647-B44F-92AD074EB2A0}"/>
              </a:ext>
            </a:extLst>
          </p:cNvPr>
          <p:cNvSpPr>
            <a:spLocks noGrp="1"/>
          </p:cNvSpPr>
          <p:nvPr>
            <p:ph type="title"/>
          </p:nvPr>
        </p:nvSpPr>
        <p:spPr>
          <a:xfrm>
            <a:off x="240532" y="194757"/>
            <a:ext cx="10146481" cy="635240"/>
          </a:xfrm>
        </p:spPr>
        <p:txBody>
          <a:bodyPr>
            <a:normAutofit/>
          </a:bodyPr>
          <a:lstStyle/>
          <a:p>
            <a:pPr eaLnBrk="1" hangingPunct="1"/>
            <a:r>
              <a:rPr lang="nl-NL" altLang="en-US" sz="2800" b="1" dirty="0">
                <a:latin typeface="+mn-lt"/>
                <a:cs typeface="Poppins SemiBold" pitchFamily="2" charset="77"/>
              </a:rPr>
              <a:t>Wat willen jullie weten, waar lopen jullie tegenaan?</a:t>
            </a:r>
            <a:endParaRPr lang="en-US" altLang="en-US" sz="2800" b="1" dirty="0">
              <a:solidFill>
                <a:schemeClr val="accent2"/>
              </a:solidFill>
              <a:latin typeface="+mn-lt"/>
              <a:cs typeface="Poppins SemiBold" pitchFamily="2" charset="77"/>
            </a:endParaRPr>
          </a:p>
        </p:txBody>
      </p:sp>
      <p:sp>
        <p:nvSpPr>
          <p:cNvPr id="2" name="Tekstvak 1">
            <a:extLst>
              <a:ext uri="{FF2B5EF4-FFF2-40B4-BE49-F238E27FC236}">
                <a16:creationId xmlns:a16="http://schemas.microsoft.com/office/drawing/2014/main" id="{E21516C2-9417-754E-AAC1-3CAA29F97B96}"/>
              </a:ext>
            </a:extLst>
          </p:cNvPr>
          <p:cNvSpPr txBox="1"/>
          <p:nvPr/>
        </p:nvSpPr>
        <p:spPr>
          <a:xfrm>
            <a:off x="240532" y="1918712"/>
            <a:ext cx="11484894" cy="3511859"/>
          </a:xfrm>
          <a:prstGeom prst="rect">
            <a:avLst/>
          </a:prstGeom>
          <a:noFill/>
        </p:spPr>
        <p:txBody>
          <a:bodyPr wrap="square" rtlCol="0">
            <a:spAutoFit/>
          </a:bodyPr>
          <a:lstStyle/>
          <a:p>
            <a:pPr marL="228600" indent="-228600">
              <a:lnSpc>
                <a:spcPct val="150000"/>
              </a:lnSpc>
              <a:spcBef>
                <a:spcPct val="0"/>
              </a:spcBef>
              <a:buAutoNum type="arabicPeriod"/>
            </a:pPr>
            <a:r>
              <a:rPr lang="nl-NL" dirty="0"/>
              <a:t>Welke oplossingen voor de verwerking van specifieke typen digitale informatie die je aan bod zou willen zien komen?</a:t>
            </a:r>
          </a:p>
          <a:p>
            <a:pPr marL="228600" indent="-228600">
              <a:lnSpc>
                <a:spcPct val="150000"/>
              </a:lnSpc>
              <a:spcBef>
                <a:spcPct val="0"/>
              </a:spcBef>
              <a:buAutoNum type="arabicPeriod"/>
            </a:pPr>
            <a:r>
              <a:rPr lang="nl-NL" dirty="0"/>
              <a:t>Zijn er specifieke onderdelen van de </a:t>
            </a:r>
            <a:r>
              <a:rPr lang="nl-NL" dirty="0" err="1"/>
              <a:t>Ingest</a:t>
            </a:r>
            <a:r>
              <a:rPr lang="nl-NL" dirty="0"/>
              <a:t> voorbereidende workflow die we volgens jou zouden moeten tonen?</a:t>
            </a:r>
            <a:endParaRPr lang="nl-NL" sz="1200" dirty="0"/>
          </a:p>
          <a:p>
            <a:pPr marL="228600" indent="-228600">
              <a:lnSpc>
                <a:spcPct val="150000"/>
              </a:lnSpc>
              <a:spcBef>
                <a:spcPct val="0"/>
              </a:spcBef>
              <a:buAutoNum type="arabicPeriod"/>
            </a:pPr>
            <a:r>
              <a:rPr lang="nl-NL" dirty="0"/>
              <a:t>Voor welke van je huidige uitdagingen op het vlak van pre-</a:t>
            </a:r>
            <a:r>
              <a:rPr lang="nl-NL" dirty="0" err="1"/>
              <a:t>ingest</a:t>
            </a:r>
            <a:r>
              <a:rPr lang="nl-NL" dirty="0"/>
              <a:t> zou je absoluut een oplossing willen zien?</a:t>
            </a:r>
            <a:r>
              <a:rPr lang="nl-NL" sz="1200" dirty="0"/>
              <a:t> </a:t>
            </a:r>
          </a:p>
          <a:p>
            <a:pPr marL="228600" indent="-228600">
              <a:lnSpc>
                <a:spcPct val="150000"/>
              </a:lnSpc>
              <a:spcBef>
                <a:spcPct val="0"/>
              </a:spcBef>
              <a:buAutoNum type="arabicPeriod"/>
            </a:pPr>
            <a:endParaRPr lang="nl-NL" sz="1200" dirty="0"/>
          </a:p>
          <a:p>
            <a:pPr marL="228600" indent="-228600">
              <a:lnSpc>
                <a:spcPct val="150000"/>
              </a:lnSpc>
              <a:spcBef>
                <a:spcPct val="0"/>
              </a:spcBef>
              <a:buAutoNum type="arabicPeriod"/>
            </a:pPr>
            <a:endParaRPr lang="nl-NL" sz="1200" dirty="0"/>
          </a:p>
          <a:p>
            <a:pPr>
              <a:lnSpc>
                <a:spcPct val="150000"/>
              </a:lnSpc>
              <a:spcBef>
                <a:spcPct val="0"/>
              </a:spcBef>
            </a:pPr>
            <a:r>
              <a:rPr lang="nl-NL" dirty="0"/>
              <a:t>1. Are </a:t>
            </a:r>
            <a:r>
              <a:rPr lang="nl-NL" dirty="0" err="1"/>
              <a:t>there</a:t>
            </a:r>
            <a:r>
              <a:rPr lang="nl-NL" dirty="0"/>
              <a:t> </a:t>
            </a:r>
            <a:r>
              <a:rPr lang="nl-NL" dirty="0" err="1"/>
              <a:t>specific</a:t>
            </a:r>
            <a:r>
              <a:rPr lang="nl-NL" dirty="0"/>
              <a:t> types of digital content </a:t>
            </a:r>
            <a:r>
              <a:rPr lang="nl-NL" dirty="0" err="1"/>
              <a:t>that</a:t>
            </a:r>
            <a:r>
              <a:rPr lang="nl-NL" dirty="0"/>
              <a:t> </a:t>
            </a:r>
            <a:r>
              <a:rPr lang="nl-NL" dirty="0" err="1"/>
              <a:t>you</a:t>
            </a:r>
            <a:r>
              <a:rPr lang="nl-NL" dirty="0"/>
              <a:t> </a:t>
            </a:r>
            <a:r>
              <a:rPr lang="nl-NL" dirty="0" err="1"/>
              <a:t>would</a:t>
            </a:r>
            <a:r>
              <a:rPr lang="nl-NL" dirty="0"/>
              <a:t> </a:t>
            </a:r>
            <a:r>
              <a:rPr lang="nl-NL" dirty="0" err="1"/>
              <a:t>you</a:t>
            </a:r>
            <a:r>
              <a:rPr lang="nl-NL" dirty="0"/>
              <a:t> like </a:t>
            </a:r>
            <a:r>
              <a:rPr lang="nl-NL" dirty="0" err="1"/>
              <a:t>to</a:t>
            </a:r>
            <a:r>
              <a:rPr lang="nl-NL" dirty="0"/>
              <a:t> </a:t>
            </a:r>
            <a:r>
              <a:rPr lang="nl-NL" dirty="0" err="1"/>
              <a:t>see</a:t>
            </a:r>
            <a:r>
              <a:rPr lang="nl-NL" dirty="0"/>
              <a:t> </a:t>
            </a:r>
            <a:r>
              <a:rPr lang="nl-NL" dirty="0" err="1"/>
              <a:t>featured</a:t>
            </a:r>
            <a:r>
              <a:rPr lang="nl-NL" dirty="0"/>
              <a:t> in </a:t>
            </a:r>
            <a:r>
              <a:rPr lang="nl-NL" dirty="0" err="1"/>
              <a:t>the</a:t>
            </a:r>
            <a:r>
              <a:rPr lang="nl-NL" dirty="0"/>
              <a:t> tools </a:t>
            </a:r>
            <a:r>
              <a:rPr lang="nl-NL" dirty="0" err="1"/>
              <a:t>and</a:t>
            </a:r>
            <a:r>
              <a:rPr lang="nl-NL" dirty="0"/>
              <a:t> services showcases?</a:t>
            </a:r>
          </a:p>
          <a:p>
            <a:pPr>
              <a:lnSpc>
                <a:spcPct val="150000"/>
              </a:lnSpc>
              <a:spcBef>
                <a:spcPct val="0"/>
              </a:spcBef>
            </a:pPr>
            <a:r>
              <a:rPr lang="nl-NL" dirty="0"/>
              <a:t>2. Are </a:t>
            </a:r>
            <a:r>
              <a:rPr lang="nl-NL" dirty="0" err="1"/>
              <a:t>there</a:t>
            </a:r>
            <a:r>
              <a:rPr lang="nl-NL" dirty="0"/>
              <a:t> </a:t>
            </a:r>
            <a:r>
              <a:rPr lang="nl-NL" dirty="0" err="1"/>
              <a:t>specific</a:t>
            </a:r>
            <a:r>
              <a:rPr lang="nl-NL" dirty="0"/>
              <a:t> </a:t>
            </a:r>
            <a:r>
              <a:rPr lang="nl-NL" dirty="0" err="1"/>
              <a:t>phases</a:t>
            </a:r>
            <a:r>
              <a:rPr lang="nl-NL" dirty="0"/>
              <a:t> of </a:t>
            </a:r>
            <a:r>
              <a:rPr lang="nl-NL" dirty="0" err="1"/>
              <a:t>the</a:t>
            </a:r>
            <a:r>
              <a:rPr lang="nl-NL" dirty="0"/>
              <a:t> digital </a:t>
            </a:r>
            <a:r>
              <a:rPr lang="nl-NL" dirty="0" err="1"/>
              <a:t>curation</a:t>
            </a:r>
            <a:r>
              <a:rPr lang="nl-NL" dirty="0"/>
              <a:t> workflow </a:t>
            </a:r>
            <a:r>
              <a:rPr lang="nl-NL" dirty="0" err="1"/>
              <a:t>that</a:t>
            </a:r>
            <a:r>
              <a:rPr lang="nl-NL" dirty="0"/>
              <a:t> </a:t>
            </a:r>
            <a:r>
              <a:rPr lang="nl-NL" dirty="0" err="1"/>
              <a:t>you</a:t>
            </a:r>
            <a:r>
              <a:rPr lang="nl-NL" dirty="0"/>
              <a:t> </a:t>
            </a:r>
            <a:r>
              <a:rPr lang="nl-NL" dirty="0" err="1"/>
              <a:t>would</a:t>
            </a:r>
            <a:r>
              <a:rPr lang="nl-NL" dirty="0"/>
              <a:t> like </a:t>
            </a:r>
            <a:r>
              <a:rPr lang="nl-NL" dirty="0" err="1"/>
              <a:t>to</a:t>
            </a:r>
            <a:r>
              <a:rPr lang="nl-NL" dirty="0"/>
              <a:t> </a:t>
            </a:r>
            <a:r>
              <a:rPr lang="nl-NL" dirty="0" err="1"/>
              <a:t>see</a:t>
            </a:r>
            <a:r>
              <a:rPr lang="nl-NL" dirty="0"/>
              <a:t> </a:t>
            </a:r>
            <a:r>
              <a:rPr lang="nl-NL" dirty="0" err="1"/>
              <a:t>featured</a:t>
            </a:r>
            <a:endParaRPr lang="nl-NL" dirty="0"/>
          </a:p>
          <a:p>
            <a:pPr>
              <a:lnSpc>
                <a:spcPct val="150000"/>
              </a:lnSpc>
              <a:spcBef>
                <a:spcPct val="0"/>
              </a:spcBef>
            </a:pPr>
            <a:r>
              <a:rPr lang="nl-NL" dirty="0"/>
              <a:t>3. </a:t>
            </a:r>
            <a:r>
              <a:rPr lang="nl-NL" dirty="0" err="1"/>
              <a:t>What</a:t>
            </a:r>
            <a:r>
              <a:rPr lang="nl-NL" dirty="0"/>
              <a:t> digital </a:t>
            </a:r>
            <a:r>
              <a:rPr lang="nl-NL" dirty="0" err="1"/>
              <a:t>curation</a:t>
            </a:r>
            <a:r>
              <a:rPr lang="nl-NL" dirty="0"/>
              <a:t> </a:t>
            </a:r>
            <a:r>
              <a:rPr lang="nl-NL" dirty="0" err="1"/>
              <a:t>challenges</a:t>
            </a:r>
            <a:r>
              <a:rPr lang="nl-NL" dirty="0"/>
              <a:t> are </a:t>
            </a:r>
            <a:r>
              <a:rPr lang="nl-NL" dirty="0" err="1"/>
              <a:t>you</a:t>
            </a:r>
            <a:r>
              <a:rPr lang="nl-NL" dirty="0"/>
              <a:t> </a:t>
            </a:r>
            <a:r>
              <a:rPr lang="nl-NL" dirty="0" err="1"/>
              <a:t>facing</a:t>
            </a:r>
            <a:r>
              <a:rPr lang="nl-NL" dirty="0"/>
              <a:t> </a:t>
            </a:r>
            <a:r>
              <a:rPr lang="nl-NL" dirty="0" err="1"/>
              <a:t>now</a:t>
            </a:r>
            <a:r>
              <a:rPr lang="nl-NL" dirty="0"/>
              <a:t> </a:t>
            </a:r>
            <a:r>
              <a:rPr lang="nl-NL" dirty="0" err="1"/>
              <a:t>that</a:t>
            </a:r>
            <a:r>
              <a:rPr lang="nl-NL" dirty="0"/>
              <a:t> </a:t>
            </a:r>
            <a:r>
              <a:rPr lang="nl-NL" dirty="0" err="1"/>
              <a:t>you</a:t>
            </a:r>
            <a:r>
              <a:rPr lang="nl-NL" dirty="0"/>
              <a:t> </a:t>
            </a:r>
            <a:r>
              <a:rPr lang="nl-NL" dirty="0" err="1"/>
              <a:t>would</a:t>
            </a:r>
            <a:r>
              <a:rPr lang="nl-NL" dirty="0"/>
              <a:t> like </a:t>
            </a:r>
            <a:r>
              <a:rPr lang="nl-NL" dirty="0" err="1"/>
              <a:t>to</a:t>
            </a:r>
            <a:r>
              <a:rPr lang="nl-NL" dirty="0"/>
              <a:t> </a:t>
            </a:r>
            <a:r>
              <a:rPr lang="nl-NL" dirty="0" err="1"/>
              <a:t>see</a:t>
            </a:r>
            <a:r>
              <a:rPr lang="nl-NL" dirty="0"/>
              <a:t> a solution </a:t>
            </a:r>
            <a:r>
              <a:rPr lang="nl-NL" dirty="0" err="1"/>
              <a:t>for</a:t>
            </a:r>
            <a:r>
              <a:rPr lang="nl-NL" dirty="0"/>
              <a:t>?</a:t>
            </a:r>
          </a:p>
          <a:p>
            <a:pPr marL="228600" indent="-228600">
              <a:lnSpc>
                <a:spcPct val="150000"/>
              </a:lnSpc>
              <a:spcBef>
                <a:spcPct val="0"/>
              </a:spcBef>
              <a:buAutoNum type="arabicPeriod"/>
            </a:pPr>
            <a:endParaRPr lang="nl-NL" dirty="0"/>
          </a:p>
        </p:txBody>
      </p:sp>
      <p:pic>
        <p:nvPicPr>
          <p:cNvPr id="7" name="Afbeelding 6">
            <a:extLst>
              <a:ext uri="{FF2B5EF4-FFF2-40B4-BE49-F238E27FC236}">
                <a16:creationId xmlns:a16="http://schemas.microsoft.com/office/drawing/2014/main" id="{0592F07E-3D34-1E43-B017-BBAA1FA9B374}"/>
              </a:ext>
            </a:extLst>
          </p:cNvPr>
          <p:cNvPicPr>
            <a:picLocks noChangeAspect="1"/>
          </p:cNvPicPr>
          <p:nvPr/>
        </p:nvPicPr>
        <p:blipFill>
          <a:blip r:embed="rId4"/>
          <a:stretch>
            <a:fillRect/>
          </a:stretch>
        </p:blipFill>
        <p:spPr>
          <a:xfrm>
            <a:off x="360363" y="871272"/>
            <a:ext cx="4356100" cy="990600"/>
          </a:xfrm>
          <a:prstGeom prst="rect">
            <a:avLst/>
          </a:prstGeom>
        </p:spPr>
      </p:pic>
      <p:pic>
        <p:nvPicPr>
          <p:cNvPr id="11" name="Afbeelding 10">
            <a:extLst>
              <a:ext uri="{FF2B5EF4-FFF2-40B4-BE49-F238E27FC236}">
                <a16:creationId xmlns:a16="http://schemas.microsoft.com/office/drawing/2014/main" id="{7AC04ACA-FF75-5849-B7CE-7B459F83BACC}"/>
              </a:ext>
            </a:extLst>
          </p:cNvPr>
          <p:cNvPicPr>
            <a:picLocks noChangeAspect="1"/>
          </p:cNvPicPr>
          <p:nvPr/>
        </p:nvPicPr>
        <p:blipFill>
          <a:blip r:embed="rId5"/>
          <a:stretch>
            <a:fillRect/>
          </a:stretch>
        </p:blipFill>
        <p:spPr>
          <a:xfrm>
            <a:off x="7072292" y="4711700"/>
            <a:ext cx="5092700" cy="2146300"/>
          </a:xfrm>
          <a:prstGeom prst="rect">
            <a:avLst/>
          </a:prstGeom>
        </p:spPr>
      </p:pic>
    </p:spTree>
    <p:extLst>
      <p:ext uri="{BB962C8B-B14F-4D97-AF65-F5344CB8AC3E}">
        <p14:creationId xmlns:p14="http://schemas.microsoft.com/office/powerpoint/2010/main" val="2660880144"/>
      </p:ext>
    </p:extLst>
  </p:cSld>
  <p:clrMapOvr>
    <a:masterClrMapping/>
  </p:clrMapOvr>
  <p:transition spd="slow">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Tijdelijke aanduiding voor dianummer 4">
            <a:extLst>
              <a:ext uri="{FF2B5EF4-FFF2-40B4-BE49-F238E27FC236}">
                <a16:creationId xmlns:a16="http://schemas.microsoft.com/office/drawing/2014/main" id="{F4BA3627-5289-492F-88B0-DED55308DAD0}"/>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57199" indent="-214308">
              <a:lnSpc>
                <a:spcPct val="90000"/>
              </a:lnSpc>
              <a:spcBef>
                <a:spcPts val="375"/>
              </a:spcBef>
              <a:buFont typeface="Arial" panose="020B0604020202020204" pitchFamily="34" charset="0"/>
              <a:buChar char="•"/>
              <a:defRPr sz="1800">
                <a:solidFill>
                  <a:schemeClr val="tx1"/>
                </a:solidFill>
                <a:latin typeface="Calibri" panose="020F0502020204030204" pitchFamily="34" charset="0"/>
              </a:defRPr>
            </a:lvl2pPr>
            <a:lvl3pPr marL="857228" indent="-171446">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20" indent="-171446">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4pPr>
            <a:lvl5pPr marL="1543012" indent="-171446">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5pPr>
            <a:lvl6pPr marL="1885903" indent="-171446"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6pPr>
            <a:lvl7pPr marL="2228795" indent="-171446"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7pPr>
            <a:lvl8pPr marL="2571686" indent="-171446"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8pPr>
            <a:lvl9pPr marL="2914577" indent="-171446"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DD5710D1-918D-41A5-9E7E-9D44C0D8D85B}" type="slidenum">
              <a:rPr lang="nl-NL" altLang="nl-NL" sz="900">
                <a:solidFill>
                  <a:srgbClr val="898989"/>
                </a:solidFill>
              </a:rPr>
              <a:pPr>
                <a:lnSpc>
                  <a:spcPct val="100000"/>
                </a:lnSpc>
                <a:spcBef>
                  <a:spcPct val="0"/>
                </a:spcBef>
                <a:buFontTx/>
                <a:buNone/>
              </a:pPr>
              <a:t>3</a:t>
            </a:fld>
            <a:endParaRPr lang="nl-NL" altLang="nl-NL" sz="900">
              <a:solidFill>
                <a:srgbClr val="898989"/>
              </a:solidFill>
            </a:endParaRPr>
          </a:p>
        </p:txBody>
      </p:sp>
      <p:pic>
        <p:nvPicPr>
          <p:cNvPr id="9" name="Afbeelding 8">
            <a:extLst>
              <a:ext uri="{FF2B5EF4-FFF2-40B4-BE49-F238E27FC236}">
                <a16:creationId xmlns:a16="http://schemas.microsoft.com/office/drawing/2014/main" id="{5F522416-407B-5349-9443-62A14DC2CAC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725425" y="6394884"/>
            <a:ext cx="439567" cy="463116"/>
          </a:xfrm>
          <a:prstGeom prst="rect">
            <a:avLst/>
          </a:prstGeom>
        </p:spPr>
      </p:pic>
      <p:graphicFrame>
        <p:nvGraphicFramePr>
          <p:cNvPr id="6" name="Grafiek 5">
            <a:extLst>
              <a:ext uri="{FF2B5EF4-FFF2-40B4-BE49-F238E27FC236}">
                <a16:creationId xmlns:a16="http://schemas.microsoft.com/office/drawing/2014/main" id="{8ECEDDD6-7153-4848-A848-0DD9C276E5A8}"/>
              </a:ext>
            </a:extLst>
          </p:cNvPr>
          <p:cNvGraphicFramePr>
            <a:graphicFrameLocks/>
          </p:cNvGraphicFramePr>
          <p:nvPr>
            <p:extLst>
              <p:ext uri="{D42A27DB-BD31-4B8C-83A1-F6EECF244321}">
                <p14:modId xmlns:p14="http://schemas.microsoft.com/office/powerpoint/2010/main" val="2092502677"/>
              </p:ext>
            </p:extLst>
          </p:nvPr>
        </p:nvGraphicFramePr>
        <p:xfrm>
          <a:off x="864971" y="1272746"/>
          <a:ext cx="10589743" cy="5083604"/>
        </p:xfrm>
        <a:graphic>
          <a:graphicData uri="http://schemas.openxmlformats.org/drawingml/2006/chart">
            <c:chart xmlns:c="http://schemas.openxmlformats.org/drawingml/2006/chart" xmlns:r="http://schemas.openxmlformats.org/officeDocument/2006/relationships" r:id="rId4"/>
          </a:graphicData>
        </a:graphic>
      </p:graphicFrame>
      <p:sp>
        <p:nvSpPr>
          <p:cNvPr id="10" name="Titel 1">
            <a:extLst>
              <a:ext uri="{FF2B5EF4-FFF2-40B4-BE49-F238E27FC236}">
                <a16:creationId xmlns:a16="http://schemas.microsoft.com/office/drawing/2014/main" id="{97BC84E4-4B95-2647-B44F-92AD074EB2A0}"/>
              </a:ext>
            </a:extLst>
          </p:cNvPr>
          <p:cNvSpPr>
            <a:spLocks noGrp="1"/>
          </p:cNvSpPr>
          <p:nvPr>
            <p:ph type="title"/>
          </p:nvPr>
        </p:nvSpPr>
        <p:spPr>
          <a:xfrm>
            <a:off x="240532" y="194757"/>
            <a:ext cx="7912867" cy="635240"/>
          </a:xfrm>
        </p:spPr>
        <p:txBody>
          <a:bodyPr>
            <a:normAutofit/>
          </a:bodyPr>
          <a:lstStyle/>
          <a:p>
            <a:pPr eaLnBrk="1" hangingPunct="1"/>
            <a:r>
              <a:rPr lang="nl-NL" altLang="en-US" sz="2400" b="1" dirty="0">
                <a:latin typeface="Poppins SemiBold" pitchFamily="2" charset="77"/>
                <a:cs typeface="Poppins SemiBold" pitchFamily="2" charset="77"/>
              </a:rPr>
              <a:t>De community bevraagd</a:t>
            </a:r>
            <a:endParaRPr lang="en-US" altLang="en-US" sz="2400" b="1" dirty="0">
              <a:solidFill>
                <a:schemeClr val="accent2"/>
              </a:solidFill>
              <a:latin typeface="Poppins SemiBold" pitchFamily="2" charset="77"/>
              <a:cs typeface="Poppins SemiBold" pitchFamily="2" charset="77"/>
            </a:endParaRPr>
          </a:p>
        </p:txBody>
      </p:sp>
    </p:spTree>
    <p:extLst>
      <p:ext uri="{BB962C8B-B14F-4D97-AF65-F5344CB8AC3E}">
        <p14:creationId xmlns:p14="http://schemas.microsoft.com/office/powerpoint/2010/main" val="491250141"/>
      </p:ext>
    </p:extLst>
  </p:cSld>
  <p:clrMapOvr>
    <a:masterClrMapping/>
  </p:clrMapOvr>
  <p:transition spd="slow">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Tijdelijke aanduiding voor dianummer 4">
            <a:extLst>
              <a:ext uri="{FF2B5EF4-FFF2-40B4-BE49-F238E27FC236}">
                <a16:creationId xmlns:a16="http://schemas.microsoft.com/office/drawing/2014/main" id="{F4BA3627-5289-492F-88B0-DED55308DAD0}"/>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57199" indent="-214308">
              <a:lnSpc>
                <a:spcPct val="90000"/>
              </a:lnSpc>
              <a:spcBef>
                <a:spcPts val="375"/>
              </a:spcBef>
              <a:buFont typeface="Arial" panose="020B0604020202020204" pitchFamily="34" charset="0"/>
              <a:buChar char="•"/>
              <a:defRPr sz="1800">
                <a:solidFill>
                  <a:schemeClr val="tx1"/>
                </a:solidFill>
                <a:latin typeface="Calibri" panose="020F0502020204030204" pitchFamily="34" charset="0"/>
              </a:defRPr>
            </a:lvl2pPr>
            <a:lvl3pPr marL="857228" indent="-171446">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20" indent="-171446">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4pPr>
            <a:lvl5pPr marL="1543012" indent="-171446">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5pPr>
            <a:lvl6pPr marL="1885903" indent="-171446"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6pPr>
            <a:lvl7pPr marL="2228795" indent="-171446"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7pPr>
            <a:lvl8pPr marL="2571686" indent="-171446"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8pPr>
            <a:lvl9pPr marL="2914577" indent="-171446"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DD5710D1-918D-41A5-9E7E-9D44C0D8D85B}" type="slidenum">
              <a:rPr lang="nl-NL" altLang="nl-NL" sz="900">
                <a:solidFill>
                  <a:srgbClr val="898989"/>
                </a:solidFill>
              </a:rPr>
              <a:pPr>
                <a:lnSpc>
                  <a:spcPct val="100000"/>
                </a:lnSpc>
                <a:spcBef>
                  <a:spcPct val="0"/>
                </a:spcBef>
                <a:buFontTx/>
                <a:buNone/>
              </a:pPr>
              <a:t>4</a:t>
            </a:fld>
            <a:endParaRPr lang="nl-NL" altLang="nl-NL" sz="900">
              <a:solidFill>
                <a:srgbClr val="898989"/>
              </a:solidFill>
            </a:endParaRPr>
          </a:p>
        </p:txBody>
      </p:sp>
      <p:pic>
        <p:nvPicPr>
          <p:cNvPr id="9" name="Afbeelding 8">
            <a:extLst>
              <a:ext uri="{FF2B5EF4-FFF2-40B4-BE49-F238E27FC236}">
                <a16:creationId xmlns:a16="http://schemas.microsoft.com/office/drawing/2014/main" id="{5F522416-407B-5349-9443-62A14DC2CAC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725425" y="6394884"/>
            <a:ext cx="439567" cy="463116"/>
          </a:xfrm>
          <a:prstGeom prst="rect">
            <a:avLst/>
          </a:prstGeom>
        </p:spPr>
      </p:pic>
      <p:graphicFrame>
        <p:nvGraphicFramePr>
          <p:cNvPr id="6" name="Grafiek 5">
            <a:extLst>
              <a:ext uri="{FF2B5EF4-FFF2-40B4-BE49-F238E27FC236}">
                <a16:creationId xmlns:a16="http://schemas.microsoft.com/office/drawing/2014/main" id="{ADCD5F41-7DD0-4F0E-B7FB-6E32D9A33621}"/>
              </a:ext>
            </a:extLst>
          </p:cNvPr>
          <p:cNvGraphicFramePr>
            <a:graphicFrameLocks/>
          </p:cNvGraphicFramePr>
          <p:nvPr>
            <p:extLst>
              <p:ext uri="{D42A27DB-BD31-4B8C-83A1-F6EECF244321}">
                <p14:modId xmlns:p14="http://schemas.microsoft.com/office/powerpoint/2010/main" val="1145150687"/>
              </p:ext>
            </p:extLst>
          </p:nvPr>
        </p:nvGraphicFramePr>
        <p:xfrm>
          <a:off x="729049" y="1050324"/>
          <a:ext cx="10651524" cy="5344560"/>
        </p:xfrm>
        <a:graphic>
          <a:graphicData uri="http://schemas.openxmlformats.org/drawingml/2006/chart">
            <c:chart xmlns:c="http://schemas.openxmlformats.org/drawingml/2006/chart" xmlns:r="http://schemas.openxmlformats.org/officeDocument/2006/relationships" r:id="rId4"/>
          </a:graphicData>
        </a:graphic>
      </p:graphicFrame>
      <p:sp>
        <p:nvSpPr>
          <p:cNvPr id="10" name="Titel 1">
            <a:extLst>
              <a:ext uri="{FF2B5EF4-FFF2-40B4-BE49-F238E27FC236}">
                <a16:creationId xmlns:a16="http://schemas.microsoft.com/office/drawing/2014/main" id="{769AF630-76C7-C54D-8121-6DB97FFE3FF5}"/>
              </a:ext>
            </a:extLst>
          </p:cNvPr>
          <p:cNvSpPr txBox="1">
            <a:spLocks/>
          </p:cNvSpPr>
          <p:nvPr/>
        </p:nvSpPr>
        <p:spPr>
          <a:xfrm>
            <a:off x="240532" y="194757"/>
            <a:ext cx="7912867" cy="6352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altLang="en-US" sz="2400" b="1">
                <a:latin typeface="Poppins SemiBold" pitchFamily="2" charset="77"/>
                <a:cs typeface="Poppins SemiBold" pitchFamily="2" charset="77"/>
              </a:rPr>
              <a:t>De community bevraagd</a:t>
            </a:r>
            <a:endParaRPr lang="en-US" altLang="en-US" sz="2400" b="1" dirty="0">
              <a:solidFill>
                <a:schemeClr val="accent2"/>
              </a:solidFill>
              <a:latin typeface="Poppins SemiBold" pitchFamily="2" charset="77"/>
              <a:cs typeface="Poppins SemiBold" pitchFamily="2" charset="77"/>
            </a:endParaRPr>
          </a:p>
        </p:txBody>
      </p:sp>
    </p:spTree>
    <p:extLst>
      <p:ext uri="{BB962C8B-B14F-4D97-AF65-F5344CB8AC3E}">
        <p14:creationId xmlns:p14="http://schemas.microsoft.com/office/powerpoint/2010/main" val="4220369720"/>
      </p:ext>
    </p:extLst>
  </p:cSld>
  <p:clrMapOvr>
    <a:masterClrMapping/>
  </p:clrMapOvr>
  <p:transition spd="slow">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Tijdelijke aanduiding voor dianummer 4">
            <a:extLst>
              <a:ext uri="{FF2B5EF4-FFF2-40B4-BE49-F238E27FC236}">
                <a16:creationId xmlns:a16="http://schemas.microsoft.com/office/drawing/2014/main" id="{F4BA3627-5289-492F-88B0-DED55308DAD0}"/>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57199" indent="-214308">
              <a:lnSpc>
                <a:spcPct val="90000"/>
              </a:lnSpc>
              <a:spcBef>
                <a:spcPts val="375"/>
              </a:spcBef>
              <a:buFont typeface="Arial" panose="020B0604020202020204" pitchFamily="34" charset="0"/>
              <a:buChar char="•"/>
              <a:defRPr sz="1800">
                <a:solidFill>
                  <a:schemeClr val="tx1"/>
                </a:solidFill>
                <a:latin typeface="Calibri" panose="020F0502020204030204" pitchFamily="34" charset="0"/>
              </a:defRPr>
            </a:lvl2pPr>
            <a:lvl3pPr marL="857228" indent="-171446">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20" indent="-171446">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4pPr>
            <a:lvl5pPr marL="1543012" indent="-171446">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5pPr>
            <a:lvl6pPr marL="1885903" indent="-171446"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6pPr>
            <a:lvl7pPr marL="2228795" indent="-171446"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7pPr>
            <a:lvl8pPr marL="2571686" indent="-171446"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8pPr>
            <a:lvl9pPr marL="2914577" indent="-171446"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DD5710D1-918D-41A5-9E7E-9D44C0D8D85B}" type="slidenum">
              <a:rPr lang="nl-NL" altLang="nl-NL" sz="900">
                <a:solidFill>
                  <a:srgbClr val="898989"/>
                </a:solidFill>
              </a:rPr>
              <a:pPr>
                <a:lnSpc>
                  <a:spcPct val="100000"/>
                </a:lnSpc>
                <a:spcBef>
                  <a:spcPct val="0"/>
                </a:spcBef>
                <a:buFontTx/>
                <a:buNone/>
              </a:pPr>
              <a:t>5</a:t>
            </a:fld>
            <a:endParaRPr lang="nl-NL" altLang="nl-NL" sz="900">
              <a:solidFill>
                <a:srgbClr val="898989"/>
              </a:solidFill>
            </a:endParaRPr>
          </a:p>
        </p:txBody>
      </p:sp>
      <p:sp>
        <p:nvSpPr>
          <p:cNvPr id="14338" name="Titel 1">
            <a:extLst>
              <a:ext uri="{FF2B5EF4-FFF2-40B4-BE49-F238E27FC236}">
                <a16:creationId xmlns:a16="http://schemas.microsoft.com/office/drawing/2014/main" id="{81FEDE5B-BE30-4B37-8E85-9445ACC36E46}"/>
              </a:ext>
            </a:extLst>
          </p:cNvPr>
          <p:cNvSpPr>
            <a:spLocks noGrp="1"/>
          </p:cNvSpPr>
          <p:nvPr>
            <p:ph type="title"/>
          </p:nvPr>
        </p:nvSpPr>
        <p:spPr>
          <a:xfrm>
            <a:off x="240533" y="194757"/>
            <a:ext cx="9574979" cy="635240"/>
          </a:xfrm>
        </p:spPr>
        <p:txBody>
          <a:bodyPr>
            <a:normAutofit fontScale="90000"/>
          </a:bodyPr>
          <a:lstStyle/>
          <a:p>
            <a:pPr eaLnBrk="1" hangingPunct="1"/>
            <a:r>
              <a:rPr lang="nl-NL" altLang="en-US" sz="2800" b="1" dirty="0">
                <a:latin typeface="+mn-lt"/>
                <a:cs typeface="Poppins SemiBold" pitchFamily="2" charset="77"/>
              </a:rPr>
              <a:t>Netwerk Digitaal Erfgoed </a:t>
            </a:r>
            <a:br>
              <a:rPr lang="nl-NL" altLang="en-US" sz="2800" b="1" dirty="0">
                <a:latin typeface="+mn-lt"/>
                <a:cs typeface="Poppins SemiBold" pitchFamily="2" charset="77"/>
              </a:rPr>
            </a:br>
            <a:r>
              <a:rPr lang="nl-NL" altLang="en-US" sz="2800" b="1" dirty="0">
                <a:latin typeface="+mn-lt"/>
                <a:cs typeface="Poppins SemiBold" pitchFamily="2" charset="77"/>
              </a:rPr>
              <a:t>focus op duurzame toegang en gereedschappen</a:t>
            </a:r>
            <a:endParaRPr lang="en-US" altLang="en-US" sz="2800" b="1" dirty="0">
              <a:solidFill>
                <a:schemeClr val="accent2"/>
              </a:solidFill>
              <a:latin typeface="+mn-lt"/>
              <a:cs typeface="Poppins SemiBold" pitchFamily="2" charset="77"/>
            </a:endParaRPr>
          </a:p>
        </p:txBody>
      </p:sp>
      <p:pic>
        <p:nvPicPr>
          <p:cNvPr id="9" name="Afbeelding 8">
            <a:extLst>
              <a:ext uri="{FF2B5EF4-FFF2-40B4-BE49-F238E27FC236}">
                <a16:creationId xmlns:a16="http://schemas.microsoft.com/office/drawing/2014/main" id="{5F522416-407B-5349-9443-62A14DC2CAC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725425" y="6394884"/>
            <a:ext cx="439567" cy="463116"/>
          </a:xfrm>
          <a:prstGeom prst="rect">
            <a:avLst/>
          </a:prstGeom>
        </p:spPr>
      </p:pic>
      <p:sp>
        <p:nvSpPr>
          <p:cNvPr id="3" name="Rechthoek 2">
            <a:extLst>
              <a:ext uri="{FF2B5EF4-FFF2-40B4-BE49-F238E27FC236}">
                <a16:creationId xmlns:a16="http://schemas.microsoft.com/office/drawing/2014/main" id="{E79498B2-54C6-EE42-81A2-5EE10449B43B}"/>
              </a:ext>
            </a:extLst>
          </p:cNvPr>
          <p:cNvSpPr/>
          <p:nvPr/>
        </p:nvSpPr>
        <p:spPr>
          <a:xfrm>
            <a:off x="5977217" y="3244334"/>
            <a:ext cx="237566" cy="369332"/>
          </a:xfrm>
          <a:prstGeom prst="rect">
            <a:avLst/>
          </a:prstGeom>
        </p:spPr>
        <p:txBody>
          <a:bodyPr wrap="none">
            <a:spAutoFit/>
          </a:bodyPr>
          <a:lstStyle/>
          <a:p>
            <a:r>
              <a:rPr lang="nl-NL" dirty="0">
                <a:solidFill>
                  <a:srgbClr val="000000"/>
                </a:solidFill>
                <a:latin typeface="-webkit-standard"/>
              </a:rPr>
              <a:t> </a:t>
            </a:r>
            <a:endParaRPr lang="nl-NL" dirty="0"/>
          </a:p>
        </p:txBody>
      </p:sp>
      <p:grpSp>
        <p:nvGrpSpPr>
          <p:cNvPr id="7" name="Groep 6">
            <a:extLst>
              <a:ext uri="{FF2B5EF4-FFF2-40B4-BE49-F238E27FC236}">
                <a16:creationId xmlns:a16="http://schemas.microsoft.com/office/drawing/2014/main" id="{55BB32AE-C26A-AF4B-87C0-126B8E7F8601}"/>
              </a:ext>
            </a:extLst>
          </p:cNvPr>
          <p:cNvGrpSpPr/>
          <p:nvPr/>
        </p:nvGrpSpPr>
        <p:grpSpPr>
          <a:xfrm>
            <a:off x="428624" y="3244334"/>
            <a:ext cx="8658225" cy="3112016"/>
            <a:chOff x="1785809" y="3630444"/>
            <a:chExt cx="6824790" cy="2277919"/>
          </a:xfrm>
        </p:grpSpPr>
        <p:pic>
          <p:nvPicPr>
            <p:cNvPr id="12" name="Afbeelding 11">
              <a:extLst>
                <a:ext uri="{FF2B5EF4-FFF2-40B4-BE49-F238E27FC236}">
                  <a16:creationId xmlns:a16="http://schemas.microsoft.com/office/drawing/2014/main" id="{1880BFDD-F5F6-6640-A3D6-8A220D8798E8}"/>
                </a:ext>
              </a:extLst>
            </p:cNvPr>
            <p:cNvPicPr>
              <a:picLocks noChangeAspect="1"/>
            </p:cNvPicPr>
            <p:nvPr/>
          </p:nvPicPr>
          <p:blipFill rotWithShape="1">
            <a:blip r:embed="rId4"/>
            <a:srcRect t="52696" r="22953" b="14582"/>
            <a:stretch/>
          </p:blipFill>
          <p:spPr>
            <a:xfrm>
              <a:off x="1785809" y="3753808"/>
              <a:ext cx="6824790" cy="2154555"/>
            </a:xfrm>
            <a:prstGeom prst="rect">
              <a:avLst/>
            </a:prstGeom>
          </p:spPr>
        </p:pic>
        <p:sp>
          <p:nvSpPr>
            <p:cNvPr id="6" name="Ovaal 5">
              <a:extLst>
                <a:ext uri="{FF2B5EF4-FFF2-40B4-BE49-F238E27FC236}">
                  <a16:creationId xmlns:a16="http://schemas.microsoft.com/office/drawing/2014/main" id="{496E34C2-9D3A-D144-BDD4-6493CAFD8D3D}"/>
                </a:ext>
              </a:extLst>
            </p:cNvPr>
            <p:cNvSpPr/>
            <p:nvPr/>
          </p:nvSpPr>
          <p:spPr>
            <a:xfrm>
              <a:off x="6650818" y="4783871"/>
              <a:ext cx="1182541" cy="1114009"/>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4" name="Ovaal 13">
              <a:extLst>
                <a:ext uri="{FF2B5EF4-FFF2-40B4-BE49-F238E27FC236}">
                  <a16:creationId xmlns:a16="http://schemas.microsoft.com/office/drawing/2014/main" id="{2228E013-F8AA-304E-8E33-045AB77F9A60}"/>
                </a:ext>
              </a:extLst>
            </p:cNvPr>
            <p:cNvSpPr/>
            <p:nvPr/>
          </p:nvSpPr>
          <p:spPr>
            <a:xfrm>
              <a:off x="7428058" y="3630444"/>
              <a:ext cx="1182541" cy="1114009"/>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grpSp>
        <p:nvGrpSpPr>
          <p:cNvPr id="10" name="Groep 9">
            <a:extLst>
              <a:ext uri="{FF2B5EF4-FFF2-40B4-BE49-F238E27FC236}">
                <a16:creationId xmlns:a16="http://schemas.microsoft.com/office/drawing/2014/main" id="{E17E4234-A790-AF49-ADC4-88E5DC68333E}"/>
              </a:ext>
            </a:extLst>
          </p:cNvPr>
          <p:cNvGrpSpPr/>
          <p:nvPr/>
        </p:nvGrpSpPr>
        <p:grpSpPr>
          <a:xfrm>
            <a:off x="9716444" y="1207270"/>
            <a:ext cx="2228764" cy="1659790"/>
            <a:chOff x="9496661" y="4026635"/>
            <a:chExt cx="1545551" cy="961615"/>
          </a:xfrm>
        </p:grpSpPr>
        <p:sp>
          <p:nvSpPr>
            <p:cNvPr id="16" name="Tekstvak 15">
              <a:extLst>
                <a:ext uri="{FF2B5EF4-FFF2-40B4-BE49-F238E27FC236}">
                  <a16:creationId xmlns:a16="http://schemas.microsoft.com/office/drawing/2014/main" id="{BBDB319B-9015-1343-885D-10C7778D4F25}"/>
                </a:ext>
              </a:extLst>
            </p:cNvPr>
            <p:cNvSpPr txBox="1"/>
            <p:nvPr/>
          </p:nvSpPr>
          <p:spPr>
            <a:xfrm>
              <a:off x="9496661" y="4585960"/>
              <a:ext cx="1545551" cy="402290"/>
            </a:xfrm>
            <a:prstGeom prst="rect">
              <a:avLst/>
            </a:prstGeom>
            <a:noFill/>
          </p:spPr>
          <p:txBody>
            <a:bodyPr wrap="none" rtlCol="0">
              <a:spAutoFit/>
            </a:bodyPr>
            <a:lstStyle>
              <a:defPPr>
                <a:defRPr lang="nl-NL"/>
              </a:defPPr>
              <a:lvl1pPr algn="ctr">
                <a:lnSpc>
                  <a:spcPts val="1000"/>
                </a:lnSpc>
                <a:defRPr sz="1200">
                  <a:cs typeface="Arial" panose="020B0604020202020204" pitchFamily="34" charset="0"/>
                </a:defRPr>
              </a:lvl1pPr>
            </a:lstStyle>
            <a:p>
              <a:pPr>
                <a:lnSpc>
                  <a:spcPts val="1200"/>
                </a:lnSpc>
              </a:pPr>
              <a:r>
                <a:rPr lang="nl-NL" dirty="0"/>
                <a:t>gereedschapskist van </a:t>
              </a:r>
            </a:p>
            <a:p>
              <a:pPr>
                <a:lnSpc>
                  <a:spcPts val="1200"/>
                </a:lnSpc>
              </a:pPr>
              <a:r>
                <a:rPr lang="nl-NL" dirty="0"/>
                <a:t>voorzieningen</a:t>
              </a:r>
            </a:p>
          </p:txBody>
        </p:sp>
        <p:pic>
          <p:nvPicPr>
            <p:cNvPr id="17" name="Picture 16" descr="https://cdn2.iconfinder.com/data/icons/essential-web-2/50/toolbox-tool-technician-bag-kit-256.png">
              <a:extLst>
                <a:ext uri="{FF2B5EF4-FFF2-40B4-BE49-F238E27FC236}">
                  <a16:creationId xmlns:a16="http://schemas.microsoft.com/office/drawing/2014/main" id="{299E5CA1-F34C-DE4D-A4E8-61C93A0775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79026" y="4026635"/>
              <a:ext cx="576000" cy="57600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3" name="Rechte verbindingslijn met pijl 12">
            <a:extLst>
              <a:ext uri="{FF2B5EF4-FFF2-40B4-BE49-F238E27FC236}">
                <a16:creationId xmlns:a16="http://schemas.microsoft.com/office/drawing/2014/main" id="{B9FBDB87-3251-254A-9DB1-A5B8EDF42862}"/>
              </a:ext>
            </a:extLst>
          </p:cNvPr>
          <p:cNvCxnSpPr>
            <a:cxnSpLocks/>
          </p:cNvCxnSpPr>
          <p:nvPr/>
        </p:nvCxnSpPr>
        <p:spPr>
          <a:xfrm flipV="1">
            <a:off x="9086849" y="2578543"/>
            <a:ext cx="1740501" cy="2129491"/>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8840326"/>
      </p:ext>
    </p:extLst>
  </p:cSld>
  <p:clrMapOvr>
    <a:masterClrMapping/>
  </p:clrMapOvr>
  <p:transition spd="slow">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A68E6F5-0D29-5642-8B81-C545EF8125BF}"/>
              </a:ext>
            </a:extLst>
          </p:cNvPr>
          <p:cNvSpPr>
            <a:spLocks noGrp="1"/>
          </p:cNvSpPr>
          <p:nvPr>
            <p:ph type="body" sz="quarter" idx="12"/>
          </p:nvPr>
        </p:nvSpPr>
        <p:spPr>
          <a:xfrm>
            <a:off x="324106" y="1214228"/>
            <a:ext cx="10434382" cy="4329322"/>
          </a:xfrm>
        </p:spPr>
        <p:txBody>
          <a:bodyPr>
            <a:noAutofit/>
          </a:bodyPr>
          <a:lstStyle/>
          <a:p>
            <a:pPr>
              <a:lnSpc>
                <a:spcPct val="150000"/>
              </a:lnSpc>
            </a:pPr>
            <a:r>
              <a:rPr lang="nl-NL" sz="1800" dirty="0"/>
              <a:t>Survey uitgevoerd tussen februari en april 2018 door NDE</a:t>
            </a:r>
          </a:p>
          <a:p>
            <a:pPr>
              <a:lnSpc>
                <a:spcPct val="150000"/>
              </a:lnSpc>
            </a:pPr>
            <a:r>
              <a:rPr lang="nl-NL" sz="1800" dirty="0"/>
              <a:t>Met als doel het in kaart brengen van operationele digitale archieven in Nederland </a:t>
            </a:r>
          </a:p>
          <a:p>
            <a:pPr>
              <a:lnSpc>
                <a:spcPct val="150000"/>
              </a:lnSpc>
            </a:pPr>
            <a:r>
              <a:rPr lang="nl-NL" sz="1800" dirty="0"/>
              <a:t>Digitaal archief = e-depot, </a:t>
            </a:r>
            <a:r>
              <a:rPr lang="nl-NL" sz="1800" dirty="0" err="1"/>
              <a:t>repository</a:t>
            </a:r>
            <a:r>
              <a:rPr lang="nl-NL" sz="1800" dirty="0"/>
              <a:t>, digitaal magazijn, digitale archiefbewaarplaats, …..</a:t>
            </a:r>
          </a:p>
          <a:p>
            <a:pPr>
              <a:lnSpc>
                <a:spcPct val="150000"/>
              </a:lnSpc>
            </a:pPr>
            <a:r>
              <a:rPr lang="nl-NL" sz="1800" dirty="0"/>
              <a:t>Beperkt tot de (technische) voorziening die nodig is voor het lange termijn beheer van digitale informatie</a:t>
            </a:r>
          </a:p>
          <a:p>
            <a:pPr>
              <a:lnSpc>
                <a:spcPct val="150000"/>
              </a:lnSpc>
            </a:pPr>
            <a:r>
              <a:rPr lang="nl-NL" sz="1800" dirty="0"/>
              <a:t>44 respondenten, waarvan 27 digitaal archief geïmplementeerd hebben</a:t>
            </a:r>
          </a:p>
          <a:p>
            <a:pPr>
              <a:lnSpc>
                <a:spcPct val="150000"/>
              </a:lnSpc>
            </a:pPr>
            <a:endParaRPr lang="nl-NL" sz="1800" dirty="0"/>
          </a:p>
          <a:p>
            <a:pPr marL="0" indent="0">
              <a:lnSpc>
                <a:spcPct val="150000"/>
              </a:lnSpc>
              <a:buNone/>
            </a:pPr>
            <a:r>
              <a:rPr lang="nl-NL" sz="1800" dirty="0">
                <a:hlinkClick r:id="rId2"/>
              </a:rPr>
              <a:t>(https://www.netwerkdigitaalerfgoed.nl/wp-content/uploads/2018/05/20180507-Netwerk-Digitaal-Erfgoed-Survey-Digitale-Archieven.pdf</a:t>
            </a:r>
            <a:r>
              <a:rPr lang="nl-NL" sz="1800" dirty="0"/>
              <a:t>)</a:t>
            </a:r>
          </a:p>
          <a:p>
            <a:pPr marL="0" indent="0">
              <a:lnSpc>
                <a:spcPct val="150000"/>
              </a:lnSpc>
              <a:buNone/>
            </a:pPr>
            <a:br>
              <a:rPr lang="nl-NL" sz="1800" dirty="0"/>
            </a:br>
            <a:endParaRPr lang="nl-NL" sz="1800" dirty="0"/>
          </a:p>
        </p:txBody>
      </p:sp>
      <p:sp>
        <p:nvSpPr>
          <p:cNvPr id="9" name="Tijdelijke aanduiding voor dianummer 8">
            <a:extLst>
              <a:ext uri="{FF2B5EF4-FFF2-40B4-BE49-F238E27FC236}">
                <a16:creationId xmlns:a16="http://schemas.microsoft.com/office/drawing/2014/main" id="{3D61586B-925C-4129-8777-CAB09E7C1CF2}"/>
              </a:ext>
            </a:extLst>
          </p:cNvPr>
          <p:cNvSpPr>
            <a:spLocks noGrp="1"/>
          </p:cNvSpPr>
          <p:nvPr>
            <p:ph type="sldNum" sz="quarter" idx="4"/>
          </p:nvPr>
        </p:nvSpPr>
        <p:spPr/>
        <p:txBody>
          <a:bodyPr/>
          <a:lstStyle/>
          <a:p>
            <a:pPr>
              <a:defRPr/>
            </a:pPr>
            <a:fld id="{7DF10E55-D3D2-B24A-9C5F-2EB38E637944}" type="slidenum">
              <a:rPr lang="nl-NL" smtClean="0"/>
              <a:pPr>
                <a:defRPr/>
              </a:pPr>
              <a:t>6</a:t>
            </a:fld>
            <a:endParaRPr lang="nl-NL"/>
          </a:p>
        </p:txBody>
      </p:sp>
      <p:pic>
        <p:nvPicPr>
          <p:cNvPr id="1026" name="Picture 2" descr="https://proxy.duckduckgo.com/iu/?u=https%3A%2F%2Ftse3.mm.bing.net%2Fth%3Fid%3DOIP.YU68gDT3IJF8BeDKA4kUzgHaHa%26pid%3D15.1&amp;f=1">
            <a:extLst>
              <a:ext uri="{FF2B5EF4-FFF2-40B4-BE49-F238E27FC236}">
                <a16:creationId xmlns:a16="http://schemas.microsoft.com/office/drawing/2014/main" id="{470B368C-CC34-1B41-9B24-22A854BF2E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45140" y="59798"/>
            <a:ext cx="1440180" cy="1440180"/>
          </a:xfrm>
          <a:prstGeom prst="rect">
            <a:avLst/>
          </a:prstGeom>
          <a:noFill/>
          <a:extLst>
            <a:ext uri="{909E8E84-426E-40DD-AFC4-6F175D3DCCD1}">
              <a14:hiddenFill xmlns:a14="http://schemas.microsoft.com/office/drawing/2010/main">
                <a:solidFill>
                  <a:srgbClr val="FFFFFF"/>
                </a:solidFill>
              </a14:hiddenFill>
            </a:ext>
          </a:extLst>
        </p:spPr>
      </p:pic>
      <p:sp>
        <p:nvSpPr>
          <p:cNvPr id="10" name="Titel 1">
            <a:extLst>
              <a:ext uri="{FF2B5EF4-FFF2-40B4-BE49-F238E27FC236}">
                <a16:creationId xmlns:a16="http://schemas.microsoft.com/office/drawing/2014/main" id="{8169F7F8-3754-6A4E-8A83-1378A827D55C}"/>
              </a:ext>
            </a:extLst>
          </p:cNvPr>
          <p:cNvSpPr txBox="1">
            <a:spLocks/>
          </p:cNvSpPr>
          <p:nvPr/>
        </p:nvSpPr>
        <p:spPr>
          <a:xfrm>
            <a:off x="240534" y="194757"/>
            <a:ext cx="9374954" cy="6352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altLang="en-US" sz="2800" b="1" dirty="0">
                <a:latin typeface="+mn-lt"/>
                <a:cs typeface="Poppins SemiBold" pitchFamily="2" charset="77"/>
              </a:rPr>
              <a:t>Landkaart van voorzieningen: Stap 1 digitale archieven</a:t>
            </a:r>
            <a:endParaRPr lang="en-US" altLang="en-US" sz="2800" b="1" dirty="0">
              <a:solidFill>
                <a:schemeClr val="accent2"/>
              </a:solidFill>
              <a:latin typeface="+mn-lt"/>
              <a:cs typeface="Poppins SemiBold" pitchFamily="2" charset="77"/>
            </a:endParaRPr>
          </a:p>
        </p:txBody>
      </p:sp>
    </p:spTree>
    <p:extLst>
      <p:ext uri="{BB962C8B-B14F-4D97-AF65-F5344CB8AC3E}">
        <p14:creationId xmlns:p14="http://schemas.microsoft.com/office/powerpoint/2010/main" val="6022194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FA0CB2C1-6CCB-A747-AB1C-1B70B38A38F1}"/>
              </a:ext>
            </a:extLst>
          </p:cNvPr>
          <p:cNvPicPr preferRelativeResize="0">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54773" y="687490"/>
            <a:ext cx="9096363" cy="6002490"/>
          </a:xfrm>
          <a:prstGeom prst="rect">
            <a:avLst/>
          </a:prstGeom>
          <a:noFill/>
        </p:spPr>
      </p:pic>
      <p:sp>
        <p:nvSpPr>
          <p:cNvPr id="8" name="Tijdelijke aanduiding voor dianummer 7">
            <a:extLst>
              <a:ext uri="{FF2B5EF4-FFF2-40B4-BE49-F238E27FC236}">
                <a16:creationId xmlns:a16="http://schemas.microsoft.com/office/drawing/2014/main" id="{6123AB25-600E-412D-A54D-AA1D331F76C4}"/>
              </a:ext>
            </a:extLst>
          </p:cNvPr>
          <p:cNvSpPr>
            <a:spLocks noGrp="1"/>
          </p:cNvSpPr>
          <p:nvPr>
            <p:ph type="sldNum" sz="quarter" idx="4"/>
          </p:nvPr>
        </p:nvSpPr>
        <p:spPr/>
        <p:txBody>
          <a:bodyPr/>
          <a:lstStyle/>
          <a:p>
            <a:pPr>
              <a:defRPr/>
            </a:pPr>
            <a:fld id="{7DF10E55-D3D2-B24A-9C5F-2EB38E637944}" type="slidenum">
              <a:rPr lang="nl-NL" smtClean="0"/>
              <a:pPr>
                <a:defRPr/>
              </a:pPr>
              <a:t>7</a:t>
            </a:fld>
            <a:endParaRPr lang="nl-NL"/>
          </a:p>
        </p:txBody>
      </p:sp>
      <p:pic>
        <p:nvPicPr>
          <p:cNvPr id="9" name="Picture 2" descr="https://proxy.duckduckgo.com/iu/?u=https%3A%2F%2Ftse3.mm.bing.net%2Fth%3Fid%3DOIP.YU68gDT3IJF8BeDKA4kUzgHaHa%26pid%3D15.1&amp;f=1">
            <a:extLst>
              <a:ext uri="{FF2B5EF4-FFF2-40B4-BE49-F238E27FC236}">
                <a16:creationId xmlns:a16="http://schemas.microsoft.com/office/drawing/2014/main" id="{0ECEA2B1-C1BC-CE40-811E-916DCCB563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45140" y="59798"/>
            <a:ext cx="1440180" cy="1440180"/>
          </a:xfrm>
          <a:prstGeom prst="rect">
            <a:avLst/>
          </a:prstGeom>
          <a:noFill/>
          <a:extLst>
            <a:ext uri="{909E8E84-426E-40DD-AFC4-6F175D3DCCD1}">
              <a14:hiddenFill xmlns:a14="http://schemas.microsoft.com/office/drawing/2010/main">
                <a:solidFill>
                  <a:srgbClr val="FFFFFF"/>
                </a:solidFill>
              </a14:hiddenFill>
            </a:ext>
          </a:extLst>
        </p:spPr>
      </p:pic>
      <p:sp>
        <p:nvSpPr>
          <p:cNvPr id="10" name="Titel 1">
            <a:extLst>
              <a:ext uri="{FF2B5EF4-FFF2-40B4-BE49-F238E27FC236}">
                <a16:creationId xmlns:a16="http://schemas.microsoft.com/office/drawing/2014/main" id="{7218521C-6C72-7E43-9A66-CD092D89ED65}"/>
              </a:ext>
            </a:extLst>
          </p:cNvPr>
          <p:cNvSpPr txBox="1">
            <a:spLocks/>
          </p:cNvSpPr>
          <p:nvPr/>
        </p:nvSpPr>
        <p:spPr>
          <a:xfrm>
            <a:off x="240534" y="194757"/>
            <a:ext cx="6068826" cy="6352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altLang="en-US" sz="2400" b="1" dirty="0">
                <a:latin typeface="Poppins SemiBold" pitchFamily="2" charset="77"/>
                <a:cs typeface="Poppins SemiBold" pitchFamily="2" charset="77"/>
              </a:rPr>
              <a:t>Landkaart van voorzieningen</a:t>
            </a:r>
            <a:endParaRPr lang="en-US" altLang="en-US" sz="2400" b="1" dirty="0">
              <a:solidFill>
                <a:schemeClr val="accent2"/>
              </a:solidFill>
              <a:latin typeface="Poppins SemiBold" pitchFamily="2" charset="77"/>
              <a:cs typeface="Poppins SemiBold" pitchFamily="2" charset="77"/>
            </a:endParaRPr>
          </a:p>
        </p:txBody>
      </p:sp>
    </p:spTree>
    <p:extLst>
      <p:ext uri="{BB962C8B-B14F-4D97-AF65-F5344CB8AC3E}">
        <p14:creationId xmlns:p14="http://schemas.microsoft.com/office/powerpoint/2010/main" val="6448826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dianummer 7">
            <a:extLst>
              <a:ext uri="{FF2B5EF4-FFF2-40B4-BE49-F238E27FC236}">
                <a16:creationId xmlns:a16="http://schemas.microsoft.com/office/drawing/2014/main" id="{ED5DB7F8-F5D9-43E1-940E-41A06EAAA39A}"/>
              </a:ext>
            </a:extLst>
          </p:cNvPr>
          <p:cNvSpPr>
            <a:spLocks noGrp="1"/>
          </p:cNvSpPr>
          <p:nvPr>
            <p:ph type="sldNum" sz="quarter" idx="4"/>
          </p:nvPr>
        </p:nvSpPr>
        <p:spPr/>
        <p:txBody>
          <a:bodyPr/>
          <a:lstStyle/>
          <a:p>
            <a:pPr>
              <a:defRPr/>
            </a:pPr>
            <a:endParaRPr lang="nl-NL" dirty="0"/>
          </a:p>
        </p:txBody>
      </p:sp>
      <p:pic>
        <p:nvPicPr>
          <p:cNvPr id="6" name="Afbeelding 5">
            <a:extLst>
              <a:ext uri="{FF2B5EF4-FFF2-40B4-BE49-F238E27FC236}">
                <a16:creationId xmlns:a16="http://schemas.microsoft.com/office/drawing/2014/main" id="{C3ABB2BE-8A60-824B-90B5-1A8D35217C5E}"/>
              </a:ext>
            </a:extLst>
          </p:cNvPr>
          <p:cNvPicPr preferRelativeResize="0">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899160" y="1168324"/>
            <a:ext cx="9892905" cy="5476316"/>
          </a:xfrm>
          <a:prstGeom prst="rect">
            <a:avLst/>
          </a:prstGeom>
          <a:noFill/>
        </p:spPr>
      </p:pic>
      <p:pic>
        <p:nvPicPr>
          <p:cNvPr id="7" name="Picture 2" descr="https://proxy.duckduckgo.com/iu/?u=https%3A%2F%2Ftse3.mm.bing.net%2Fth%3Fid%3DOIP.YU68gDT3IJF8BeDKA4kUzgHaHa%26pid%3D15.1&amp;f=1">
            <a:extLst>
              <a:ext uri="{FF2B5EF4-FFF2-40B4-BE49-F238E27FC236}">
                <a16:creationId xmlns:a16="http://schemas.microsoft.com/office/drawing/2014/main" id="{D18C721F-F9F0-A341-9D56-33CE73FD60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45140" y="59798"/>
            <a:ext cx="1440180" cy="1440180"/>
          </a:xfrm>
          <a:prstGeom prst="rect">
            <a:avLst/>
          </a:prstGeom>
          <a:noFill/>
          <a:extLst>
            <a:ext uri="{909E8E84-426E-40DD-AFC4-6F175D3DCCD1}">
              <a14:hiddenFill xmlns:a14="http://schemas.microsoft.com/office/drawing/2010/main">
                <a:solidFill>
                  <a:srgbClr val="FFFFFF"/>
                </a:solidFill>
              </a14:hiddenFill>
            </a:ext>
          </a:extLst>
        </p:spPr>
      </p:pic>
      <p:sp>
        <p:nvSpPr>
          <p:cNvPr id="9" name="Titel 1">
            <a:extLst>
              <a:ext uri="{FF2B5EF4-FFF2-40B4-BE49-F238E27FC236}">
                <a16:creationId xmlns:a16="http://schemas.microsoft.com/office/drawing/2014/main" id="{64243305-4FC2-704F-A922-367B4D93F863}"/>
              </a:ext>
            </a:extLst>
          </p:cNvPr>
          <p:cNvSpPr txBox="1">
            <a:spLocks/>
          </p:cNvSpPr>
          <p:nvPr/>
        </p:nvSpPr>
        <p:spPr>
          <a:xfrm>
            <a:off x="240534" y="194757"/>
            <a:ext cx="6068826" cy="6352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altLang="en-US" sz="2400" b="1" dirty="0">
                <a:latin typeface="Poppins SemiBold" pitchFamily="2" charset="77"/>
                <a:cs typeface="Poppins SemiBold" pitchFamily="2" charset="77"/>
              </a:rPr>
              <a:t>Landkaart van voorzieningen</a:t>
            </a:r>
            <a:endParaRPr lang="en-US" altLang="en-US" sz="2400" b="1" dirty="0">
              <a:solidFill>
                <a:schemeClr val="accent2"/>
              </a:solidFill>
              <a:latin typeface="Poppins SemiBold" pitchFamily="2" charset="77"/>
              <a:cs typeface="Poppins SemiBold" pitchFamily="2" charset="77"/>
            </a:endParaRPr>
          </a:p>
        </p:txBody>
      </p:sp>
    </p:spTree>
    <p:extLst>
      <p:ext uri="{BB962C8B-B14F-4D97-AF65-F5344CB8AC3E}">
        <p14:creationId xmlns:p14="http://schemas.microsoft.com/office/powerpoint/2010/main" val="3576995025"/>
      </p:ext>
    </p:extLst>
  </p:cSld>
  <p:clrMapOvr>
    <a:masterClrMapping/>
  </p:clrMapOvr>
  <p:transition spd="slow">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dianummer 7">
            <a:extLst>
              <a:ext uri="{FF2B5EF4-FFF2-40B4-BE49-F238E27FC236}">
                <a16:creationId xmlns:a16="http://schemas.microsoft.com/office/drawing/2014/main" id="{ED5DB7F8-F5D9-43E1-940E-41A06EAAA39A}"/>
              </a:ext>
            </a:extLst>
          </p:cNvPr>
          <p:cNvSpPr>
            <a:spLocks noGrp="1"/>
          </p:cNvSpPr>
          <p:nvPr>
            <p:ph type="sldNum" sz="quarter" idx="4"/>
          </p:nvPr>
        </p:nvSpPr>
        <p:spPr/>
        <p:txBody>
          <a:bodyPr/>
          <a:lstStyle/>
          <a:p>
            <a:pPr>
              <a:defRPr/>
            </a:pPr>
            <a:endParaRPr lang="nl-NL" dirty="0"/>
          </a:p>
        </p:txBody>
      </p:sp>
      <p:pic>
        <p:nvPicPr>
          <p:cNvPr id="7" name="Picture 2" descr="https://proxy.duckduckgo.com/iu/?u=https%3A%2F%2Ftse3.mm.bing.net%2Fth%3Fid%3DOIP.YU68gDT3IJF8BeDKA4kUzgHaHa%26pid%3D15.1&amp;f=1">
            <a:extLst>
              <a:ext uri="{FF2B5EF4-FFF2-40B4-BE49-F238E27FC236}">
                <a16:creationId xmlns:a16="http://schemas.microsoft.com/office/drawing/2014/main" id="{D18C721F-F9F0-A341-9D56-33CE73FD60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45140" y="59798"/>
            <a:ext cx="1440180" cy="1440180"/>
          </a:xfrm>
          <a:prstGeom prst="rect">
            <a:avLst/>
          </a:prstGeom>
          <a:noFill/>
          <a:extLst>
            <a:ext uri="{909E8E84-426E-40DD-AFC4-6F175D3DCCD1}">
              <a14:hiddenFill xmlns:a14="http://schemas.microsoft.com/office/drawing/2010/main">
                <a:solidFill>
                  <a:srgbClr val="FFFFFF"/>
                </a:solidFill>
              </a14:hiddenFill>
            </a:ext>
          </a:extLst>
        </p:spPr>
      </p:pic>
      <p:sp>
        <p:nvSpPr>
          <p:cNvPr id="9" name="Titel 1">
            <a:extLst>
              <a:ext uri="{FF2B5EF4-FFF2-40B4-BE49-F238E27FC236}">
                <a16:creationId xmlns:a16="http://schemas.microsoft.com/office/drawing/2014/main" id="{64243305-4FC2-704F-A922-367B4D93F863}"/>
              </a:ext>
            </a:extLst>
          </p:cNvPr>
          <p:cNvSpPr txBox="1">
            <a:spLocks/>
          </p:cNvSpPr>
          <p:nvPr/>
        </p:nvSpPr>
        <p:spPr>
          <a:xfrm>
            <a:off x="240534" y="194757"/>
            <a:ext cx="6068826" cy="6352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altLang="en-US" sz="2800" b="1" dirty="0">
                <a:latin typeface="+mn-lt"/>
                <a:cs typeface="Poppins SemiBold" pitchFamily="2" charset="77"/>
              </a:rPr>
              <a:t>We weten elkaar te vinden</a:t>
            </a:r>
            <a:endParaRPr lang="en-US" altLang="en-US" sz="2800" b="1" dirty="0">
              <a:solidFill>
                <a:schemeClr val="accent2"/>
              </a:solidFill>
              <a:latin typeface="+mn-lt"/>
              <a:cs typeface="Poppins SemiBold" pitchFamily="2" charset="77"/>
            </a:endParaRPr>
          </a:p>
        </p:txBody>
      </p:sp>
      <p:pic>
        <p:nvPicPr>
          <p:cNvPr id="5" name="Afbeelding 4">
            <a:extLst>
              <a:ext uri="{FF2B5EF4-FFF2-40B4-BE49-F238E27FC236}">
                <a16:creationId xmlns:a16="http://schemas.microsoft.com/office/drawing/2014/main" id="{92D7AE7A-7C6E-424B-B903-33744C8C2A65}"/>
              </a:ext>
            </a:extLst>
          </p:cNvPr>
          <p:cNvPicPr>
            <a:picLocks noChangeAspect="1"/>
          </p:cNvPicPr>
          <p:nvPr/>
        </p:nvPicPr>
        <p:blipFill>
          <a:blip r:embed="rId3"/>
          <a:stretch>
            <a:fillRect/>
          </a:stretch>
        </p:blipFill>
        <p:spPr>
          <a:xfrm>
            <a:off x="1797050" y="964104"/>
            <a:ext cx="7932738" cy="5893895"/>
          </a:xfrm>
          <a:prstGeom prst="rect">
            <a:avLst/>
          </a:prstGeom>
        </p:spPr>
      </p:pic>
    </p:spTree>
    <p:extLst>
      <p:ext uri="{BB962C8B-B14F-4D97-AF65-F5344CB8AC3E}">
        <p14:creationId xmlns:p14="http://schemas.microsoft.com/office/powerpoint/2010/main" val="2956523963"/>
      </p:ext>
    </p:extLst>
  </p:cSld>
  <p:clrMapOvr>
    <a:masterClrMapping/>
  </p:clrMapOvr>
  <p:transition spd="slow">
    <p:pull/>
  </p:transition>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979AC081F1EA545875FD8DCD9B709FA" ma:contentTypeVersion="18" ma:contentTypeDescription="Create a new document." ma:contentTypeScope="" ma:versionID="13c0a23065d9a49ac9a814ac843676c1">
  <xsd:schema xmlns:xsd="http://www.w3.org/2001/XMLSchema" xmlns:xs="http://www.w3.org/2001/XMLSchema" xmlns:p="http://schemas.microsoft.com/office/2006/metadata/properties" xmlns:ns2="0941c815-8673-45d9-bee9-a1453d13a96d" xmlns:ns3="da01d95d-9a53-4690-91f2-3ea4d21374f2" targetNamespace="http://schemas.microsoft.com/office/2006/metadata/properties" ma:root="true" ma:fieldsID="ffed2328b44d3216ab2e4b28d8992e7a" ns2:_="" ns3:_="">
    <xsd:import namespace="0941c815-8673-45d9-bee9-a1453d13a96d"/>
    <xsd:import namespace="da01d95d-9a53-4690-91f2-3ea4d21374f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LengthInSeconds"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41c815-8673-45d9-bee9-a1453d13a96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702c36e3-81a3-4f8c-bfa2-ac1adf0ae0c5}" ma:internalName="TaxCatchAll" ma:showField="CatchAllData" ma:web="0941c815-8673-45d9-bee9-a1453d13a96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a01d95d-9a53-4690-91f2-3ea4d21374f2"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ceaa658-fae8-49cd-a23d-c95849ea146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4052813-91AF-4BEE-BFE4-B3775FE44675}"/>
</file>

<file path=customXml/itemProps2.xml><?xml version="1.0" encoding="utf-8"?>
<ds:datastoreItem xmlns:ds="http://schemas.openxmlformats.org/officeDocument/2006/customXml" ds:itemID="{F855014A-884C-442F-A60C-D298600BE85F}"/>
</file>

<file path=docProps/app.xml><?xml version="1.0" encoding="utf-8"?>
<Properties xmlns="http://schemas.openxmlformats.org/officeDocument/2006/extended-properties" xmlns:vt="http://schemas.openxmlformats.org/officeDocument/2006/docPropsVTypes">
  <Template/>
  <TotalTime>38036</TotalTime>
  <Words>643</Words>
  <Application>Microsoft Macintosh PowerPoint</Application>
  <PresentationFormat>Breedbeeld</PresentationFormat>
  <Paragraphs>66</Paragraphs>
  <Slides>12</Slides>
  <Notes>5</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12</vt:i4>
      </vt:variant>
    </vt:vector>
  </HeadingPairs>
  <TitlesOfParts>
    <vt:vector size="19" baseType="lpstr">
      <vt:lpstr>ＭＳ Ｐゴシック</vt:lpstr>
      <vt:lpstr>-webkit-standard</vt:lpstr>
      <vt:lpstr>Arial</vt:lpstr>
      <vt:lpstr>Calibri</vt:lpstr>
      <vt:lpstr>Calibri Light</vt:lpstr>
      <vt:lpstr>Poppins SemiBold</vt:lpstr>
      <vt:lpstr>Kantoorthema</vt:lpstr>
      <vt:lpstr>PowerPoint-presentatie</vt:lpstr>
      <vt:lpstr>Wat willen jullie weten, waar lopen jullie tegenaan?</vt:lpstr>
      <vt:lpstr>De community bevraagd</vt:lpstr>
      <vt:lpstr>PowerPoint-presentatie</vt:lpstr>
      <vt:lpstr>Netwerk Digitaal Erfgoed  focus op duurzame toegang en gereedschappen</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Nederlands Instituut voor Beeld en Geluid</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Carolien van Zuilekom</dc:creator>
  <cp:lastModifiedBy>Microsoft Office-gebruiker</cp:lastModifiedBy>
  <cp:revision>431</cp:revision>
  <dcterms:created xsi:type="dcterms:W3CDTF">2018-04-11T13:40:32Z</dcterms:created>
  <dcterms:modified xsi:type="dcterms:W3CDTF">2019-04-15T09:03:56Z</dcterms:modified>
</cp:coreProperties>
</file>