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9" r:id="rId4"/>
    <p:sldMasterId id="2147483725" r:id="rId5"/>
    <p:sldMasterId id="2147483758" r:id="rId6"/>
    <p:sldMasterId id="2147483760" r:id="rId7"/>
    <p:sldMasterId id="2147483768" r:id="rId8"/>
    <p:sldMasterId id="2147483775" r:id="rId9"/>
    <p:sldMasterId id="2147483831" r:id="rId10"/>
    <p:sldMasterId id="2147483875" r:id="rId11"/>
    <p:sldMasterId id="2147483648" r:id="rId12"/>
  </p:sldMasterIdLst>
  <p:notesMasterIdLst>
    <p:notesMasterId r:id="rId45"/>
  </p:notesMasterIdLst>
  <p:handoutMasterIdLst>
    <p:handoutMasterId r:id="rId46"/>
  </p:handoutMasterIdLst>
  <p:sldIdLst>
    <p:sldId id="1106" r:id="rId13"/>
    <p:sldId id="279" r:id="rId14"/>
    <p:sldId id="286" r:id="rId15"/>
    <p:sldId id="288" r:id="rId16"/>
    <p:sldId id="280" r:id="rId17"/>
    <p:sldId id="4046" r:id="rId18"/>
    <p:sldId id="4025" r:id="rId19"/>
    <p:sldId id="4026" r:id="rId20"/>
    <p:sldId id="4044" r:id="rId21"/>
    <p:sldId id="4045" r:id="rId22"/>
    <p:sldId id="4027" r:id="rId23"/>
    <p:sldId id="4043" r:id="rId24"/>
    <p:sldId id="4042" r:id="rId25"/>
    <p:sldId id="4041" r:id="rId26"/>
    <p:sldId id="4040" r:id="rId27"/>
    <p:sldId id="4039" r:id="rId28"/>
    <p:sldId id="4038" r:id="rId29"/>
    <p:sldId id="4029" r:id="rId30"/>
    <p:sldId id="4036" r:id="rId31"/>
    <p:sldId id="4035" r:id="rId32"/>
    <p:sldId id="4034" r:id="rId33"/>
    <p:sldId id="4033" r:id="rId34"/>
    <p:sldId id="4032" r:id="rId35"/>
    <p:sldId id="4031" r:id="rId36"/>
    <p:sldId id="4047" r:id="rId37"/>
    <p:sldId id="1123" r:id="rId38"/>
    <p:sldId id="1136" r:id="rId39"/>
    <p:sldId id="1135" r:id="rId40"/>
    <p:sldId id="1134" r:id="rId41"/>
    <p:sldId id="1130" r:id="rId42"/>
    <p:sldId id="1100" r:id="rId43"/>
    <p:sldId id="1129" r:id="rId44"/>
  </p:sldIdLst>
  <p:sldSz cx="12192000" cy="6858000"/>
  <p:notesSz cx="6858000" cy="9872663"/>
  <p:defaultTex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2" orient="horz" pos="2160" userDrawn="1">
          <p15:clr>
            <a:srgbClr val="A4A3A4"/>
          </p15:clr>
        </p15:guide>
        <p15:guide id="3" pos="7219">
          <p15:clr>
            <a:srgbClr val="A4A3A4"/>
          </p15:clr>
        </p15:guide>
        <p15:guide id="6"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C64"/>
    <a:srgbClr val="009EE3"/>
    <a:srgbClr val="F07E23"/>
    <a:srgbClr val="F0AB00"/>
    <a:srgbClr val="C20016"/>
    <a:srgbClr val="008542"/>
    <a:srgbClr val="00A9F3"/>
    <a:srgbClr val="33AADC"/>
    <a:srgbClr val="002F5F"/>
    <a:srgbClr val="3DB7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08C87A-A4CB-499F-B2FD-CC5A018B46BE}" v="5" dt="2023-02-02T08:27:20.048"/>
    <p1510:client id="{0F75DE3A-7363-43BE-AAD6-E257CE910312}" v="58" dt="2023-02-02T05:36:43.889"/>
    <p1510:client id="{3DDA30A7-EF48-45FE-B04F-6E8D03FD7A5E}" v="43" dt="2023-02-01T09:22:42.563"/>
    <p1510:client id="{839DDB3C-681E-4CF2-B455-554238FD1499}" v="65" dt="2023-02-02T05:08:23.502"/>
    <p1510:client id="{8EC8C844-F8B2-4E39-BA9F-086CE84E1DD7}" v="11" dt="2023-02-01T09:30:43.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660" y="72"/>
      </p:cViewPr>
      <p:guideLst>
        <p:guide orient="horz" pos="2160"/>
        <p:guide pos="7219"/>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1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34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sz="quarter" idx="1"/>
          </p:nvPr>
        </p:nvSpPr>
        <p:spPr>
          <a:xfrm>
            <a:off x="3884613" y="0"/>
            <a:ext cx="2971800" cy="49534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C3D4CAB9-543B-124D-AC85-B38EEA6DAD72}" type="datetimeFigureOut">
              <a:rPr lang="nl-NL" altLang="en-US"/>
              <a:pPr/>
              <a:t>6-2-2023</a:t>
            </a:fld>
            <a:endParaRPr lang="nl-NL" altLang="en-US"/>
          </a:p>
        </p:txBody>
      </p:sp>
      <p:sp>
        <p:nvSpPr>
          <p:cNvPr id="4" name="Tijdelijke aanduiding voor voettekst 3"/>
          <p:cNvSpPr>
            <a:spLocks noGrp="1"/>
          </p:cNvSpPr>
          <p:nvPr>
            <p:ph type="ftr" sz="quarter" idx="2"/>
          </p:nvPr>
        </p:nvSpPr>
        <p:spPr>
          <a:xfrm>
            <a:off x="0" y="9377317"/>
            <a:ext cx="2971800" cy="49534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5" name="Tijdelijke aanduiding voor dianummer 4"/>
          <p:cNvSpPr>
            <a:spLocks noGrp="1"/>
          </p:cNvSpPr>
          <p:nvPr>
            <p:ph type="sldNum" sz="quarter" idx="3"/>
          </p:nvPr>
        </p:nvSpPr>
        <p:spPr>
          <a:xfrm>
            <a:off x="3884613" y="9377317"/>
            <a:ext cx="2971800" cy="49534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10CD581-2C6F-F24C-A6EA-AEF3E4905845}" type="slidenum">
              <a:rPr lang="nl-NL" altLang="en-US"/>
              <a:pPr/>
              <a:t>‹nr.›</a:t>
            </a:fld>
            <a:endParaRPr lang="nl-NL" altLang="en-US"/>
          </a:p>
        </p:txBody>
      </p:sp>
    </p:spTree>
    <p:extLst>
      <p:ext uri="{BB962C8B-B14F-4D97-AF65-F5344CB8AC3E}">
        <p14:creationId xmlns:p14="http://schemas.microsoft.com/office/powerpoint/2010/main" val="26531227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34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idx="1"/>
          </p:nvPr>
        </p:nvSpPr>
        <p:spPr>
          <a:xfrm>
            <a:off x="3884613" y="0"/>
            <a:ext cx="2971800" cy="49534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D520C45E-4B48-084A-A24B-FDF519F7717D}" type="datetimeFigureOut">
              <a:rPr lang="nl-NL" altLang="en-US"/>
              <a:pPr/>
              <a:t>6-2-2023</a:t>
            </a:fld>
            <a:endParaRPr lang="nl-NL" altLang="en-US"/>
          </a:p>
        </p:txBody>
      </p:sp>
      <p:sp>
        <p:nvSpPr>
          <p:cNvPr id="4" name="Tijdelijke aanduiding voor dia-afbeelding 3"/>
          <p:cNvSpPr>
            <a:spLocks noGrp="1" noRot="1" noChangeAspect="1"/>
          </p:cNvSpPr>
          <p:nvPr>
            <p:ph type="sldImg" idx="2"/>
          </p:nvPr>
        </p:nvSpPr>
        <p:spPr>
          <a:xfrm>
            <a:off x="468313" y="1233488"/>
            <a:ext cx="5921375" cy="3332162"/>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751219"/>
            <a:ext cx="5486400" cy="3887361"/>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377317"/>
            <a:ext cx="2971800" cy="49534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7" name="Tijdelijke aanduiding voor dianummer 6"/>
          <p:cNvSpPr>
            <a:spLocks noGrp="1"/>
          </p:cNvSpPr>
          <p:nvPr>
            <p:ph type="sldNum" sz="quarter" idx="5"/>
          </p:nvPr>
        </p:nvSpPr>
        <p:spPr>
          <a:xfrm>
            <a:off x="3884613" y="9377317"/>
            <a:ext cx="2971800" cy="49534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399720B-A57D-9C40-A75B-79A2C5AF5111}" type="slidenum">
              <a:rPr lang="nl-NL" altLang="en-US"/>
              <a:pPr/>
              <a:t>‹nr.›</a:t>
            </a:fld>
            <a:endParaRPr lang="nl-NL" altLang="en-US"/>
          </a:p>
        </p:txBody>
      </p:sp>
    </p:spTree>
    <p:extLst>
      <p:ext uri="{BB962C8B-B14F-4D97-AF65-F5344CB8AC3E}">
        <p14:creationId xmlns:p14="http://schemas.microsoft.com/office/powerpoint/2010/main" val="4276518667"/>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1pPr>
    <a:lvl2pPr marL="4556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2pPr>
    <a:lvl3pPr marL="9128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3pPr>
    <a:lvl4pPr marL="13700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4pPr>
    <a:lvl5pPr marL="18272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5pPr>
    <a:lvl6pPr marL="2285795" algn="l" defTabSz="914317" rtl="0" eaLnBrk="1" latinLnBrk="0" hangingPunct="1">
      <a:defRPr sz="1200" kern="1200">
        <a:solidFill>
          <a:schemeClr val="tx1"/>
        </a:solidFill>
        <a:latin typeface="+mn-lt"/>
        <a:ea typeface="+mn-ea"/>
        <a:cs typeface="+mn-cs"/>
      </a:defRPr>
    </a:lvl6pPr>
    <a:lvl7pPr marL="2742953" algn="l" defTabSz="914317" rtl="0" eaLnBrk="1" latinLnBrk="0" hangingPunct="1">
      <a:defRPr sz="1200" kern="1200">
        <a:solidFill>
          <a:schemeClr val="tx1"/>
        </a:solidFill>
        <a:latin typeface="+mn-lt"/>
        <a:ea typeface="+mn-ea"/>
        <a:cs typeface="+mn-cs"/>
      </a:defRPr>
    </a:lvl7pPr>
    <a:lvl8pPr marL="3200113" algn="l" defTabSz="914317" rtl="0" eaLnBrk="1" latinLnBrk="0" hangingPunct="1">
      <a:defRPr sz="1200" kern="1200">
        <a:solidFill>
          <a:schemeClr val="tx1"/>
        </a:solidFill>
        <a:latin typeface="+mn-lt"/>
        <a:ea typeface="+mn-ea"/>
        <a:cs typeface="+mn-cs"/>
      </a:defRPr>
    </a:lvl8pPr>
    <a:lvl9pPr marL="3657271"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open.spotify.com/episode/1LrD4NoEcw5dGzYWCV74H6?si=02afbf0e471f48a4&amp;nd=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399720B-A57D-9C40-A75B-79A2C5AF5111}" type="slidenum">
              <a:rPr lang="nl-NL" altLang="en-US" smtClean="0"/>
              <a:pPr/>
              <a:t>2</a:t>
            </a:fld>
            <a:endParaRPr lang="nl-NL" altLang="en-US"/>
          </a:p>
        </p:txBody>
      </p:sp>
    </p:spTree>
    <p:extLst>
      <p:ext uri="{BB962C8B-B14F-4D97-AF65-F5344CB8AC3E}">
        <p14:creationId xmlns:p14="http://schemas.microsoft.com/office/powerpoint/2010/main" val="169502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https://formulieren.vngrealisatie.nl/GOI_projectleiders%20Woo</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4</a:t>
            </a:fld>
            <a:endParaRPr lang="nl-NL" altLang="en-US"/>
          </a:p>
        </p:txBody>
      </p:sp>
    </p:spTree>
    <p:extLst>
      <p:ext uri="{BB962C8B-B14F-4D97-AF65-F5344CB8AC3E}">
        <p14:creationId xmlns:p14="http://schemas.microsoft.com/office/powerpoint/2010/main" val="338936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5</a:t>
            </a:fld>
            <a:endParaRPr lang="nl-NL" altLang="en-US"/>
          </a:p>
        </p:txBody>
      </p:sp>
    </p:spTree>
    <p:extLst>
      <p:ext uri="{BB962C8B-B14F-4D97-AF65-F5344CB8AC3E}">
        <p14:creationId xmlns:p14="http://schemas.microsoft.com/office/powerpoint/2010/main" val="172851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https://od-online.nl/artikel/maak-hergebruik-van-woo-informatie-nu-echt-mogelijk/</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7</a:t>
            </a:fld>
            <a:endParaRPr lang="nl-NL" altLang="en-US"/>
          </a:p>
        </p:txBody>
      </p:sp>
    </p:spTree>
    <p:extLst>
      <p:ext uri="{BB962C8B-B14F-4D97-AF65-F5344CB8AC3E}">
        <p14:creationId xmlns:p14="http://schemas.microsoft.com/office/powerpoint/2010/main" val="4218429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https://forum.vng.nl/do/news?id=4006461-6e657773</a:t>
            </a: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smtClean="0"/>
              <a:pPr/>
              <a:t>25</a:t>
            </a:fld>
            <a:endParaRPr lang="nl-NL" altLang="en-US"/>
          </a:p>
        </p:txBody>
      </p:sp>
    </p:spTree>
    <p:extLst>
      <p:ext uri="{BB962C8B-B14F-4D97-AF65-F5344CB8AC3E}">
        <p14:creationId xmlns:p14="http://schemas.microsoft.com/office/powerpoint/2010/main" val="133292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hlinkClick r:id="rId3"/>
              </a:rPr>
              <a:t>Grip op Informatie: e-mails archiveren via de capstone methodiek - VNG | Podcast op Spotify</a:t>
            </a:r>
            <a:endParaRPr lang="nl-NL"/>
          </a:p>
        </p:txBody>
      </p:sp>
      <p:sp>
        <p:nvSpPr>
          <p:cNvPr id="4" name="Tijdelijke aanduiding voor dianummer 3"/>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27</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2845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Master" Target="../slideMasters/slideMaster9.xml"/><Relationship Id="rId4"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9.xml"/><Relationship Id="rId4" Type="http://schemas.openxmlformats.org/officeDocument/2006/relationships/image" Target="../media/image29.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9.xml"/><Relationship Id="rId4" Type="http://schemas.openxmlformats.org/officeDocument/2006/relationships/image" Target="../media/image29.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jpg"/><Relationship Id="rId1" Type="http://schemas.openxmlformats.org/officeDocument/2006/relationships/slideMaster" Target="../slideMasters/slideMaster9.xml"/><Relationship Id="rId4" Type="http://schemas.openxmlformats.org/officeDocument/2006/relationships/image" Target="../media/image29.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2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3.emf"/><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8.xml"/><Relationship Id="rId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gradFill>
            <a:gsLst>
              <a:gs pos="100000">
                <a:schemeClr val="tx2"/>
              </a:gs>
              <a:gs pos="100000">
                <a:srgbClr val="477B8F"/>
              </a:gs>
              <a:gs pos="0">
                <a:schemeClr val="accent1"/>
              </a:gs>
              <a:gs pos="0">
                <a:schemeClr val="accent2"/>
              </a:gs>
              <a:gs pos="100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illustratie, vectorafbeeldingen&#10;&#10;Automatisch gegenereerde beschrijving">
            <a:extLst>
              <a:ext uri="{FF2B5EF4-FFF2-40B4-BE49-F238E27FC236}">
                <a16:creationId xmlns:a16="http://schemas.microsoft.com/office/drawing/2014/main" id="{D4940914-746C-324A-AFCE-0257C9F5AD84}"/>
              </a:ext>
            </a:extLst>
          </p:cNvPr>
          <p:cNvPicPr>
            <a:picLocks noChangeAspect="1"/>
          </p:cNvPicPr>
          <p:nvPr userDrawn="1"/>
        </p:nvPicPr>
        <p:blipFill>
          <a:blip r:embed="rId2"/>
          <a:stretch>
            <a:fillRect/>
          </a:stretch>
        </p:blipFill>
        <p:spPr>
          <a:xfrm>
            <a:off x="10604151" y="145233"/>
            <a:ext cx="1332008" cy="960285"/>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E98F980E-4871-2041-A0B6-D6B2F3800A5D}"/>
              </a:ext>
            </a:extLst>
          </p:cNvPr>
          <p:cNvPicPr>
            <a:picLocks noChangeAspect="1"/>
          </p:cNvPicPr>
          <p:nvPr userDrawn="1"/>
        </p:nvPicPr>
        <p:blipFill rotWithShape="1">
          <a:blip r:embed="rId3"/>
          <a:srcRect t="15635" b="42433"/>
          <a:stretch/>
        </p:blipFill>
        <p:spPr>
          <a:xfrm>
            <a:off x="406946" y="4887310"/>
            <a:ext cx="11385658" cy="1825457"/>
          </a:xfrm>
          <a:prstGeom prst="rect">
            <a:avLst/>
          </a:prstGeom>
        </p:spPr>
      </p:pic>
      <p:sp>
        <p:nvSpPr>
          <p:cNvPr id="15" name="Tijdelijke aanduiding voor titel 1">
            <a:extLst>
              <a:ext uri="{FF2B5EF4-FFF2-40B4-BE49-F238E27FC236}">
                <a16:creationId xmlns:a16="http://schemas.microsoft.com/office/drawing/2014/main" id="{D76426E8-9725-3A4C-ABDB-B563B418AB5E}"/>
              </a:ext>
            </a:extLst>
          </p:cNvPr>
          <p:cNvSpPr>
            <a:spLocks noGrp="1"/>
          </p:cNvSpPr>
          <p:nvPr>
            <p:ph type="title"/>
          </p:nvPr>
        </p:nvSpPr>
        <p:spPr bwMode="auto">
          <a:xfrm>
            <a:off x="1079500" y="1364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nl-NL" altLang="en-US"/>
              <a:t>Titelstijl van model bewerken</a:t>
            </a:r>
          </a:p>
        </p:txBody>
      </p:sp>
    </p:spTree>
    <p:extLst>
      <p:ext uri="{BB962C8B-B14F-4D97-AF65-F5344CB8AC3E}">
        <p14:creationId xmlns:p14="http://schemas.microsoft.com/office/powerpoint/2010/main" val="150103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48164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ctr" anchorCtr="0">
            <a:normAutofit/>
          </a:bodyPr>
          <a:lstStyle>
            <a:lvl1pPr algn="r">
              <a:defRPr sz="3600">
                <a:solidFill>
                  <a:schemeClr val="bg1"/>
                </a:solidFill>
              </a:defRPr>
            </a:lvl1pPr>
          </a:lstStyle>
          <a:p>
            <a:r>
              <a:rPr lang="nl-NL"/>
              <a:t>Titelstijl van model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4" name="Tijdelijke aanduiding voor tekst 4"/>
          <p:cNvSpPr>
            <a:spLocks noGrp="1"/>
          </p:cNvSpPr>
          <p:nvPr>
            <p:ph type="body" sz="quarter" idx="16"/>
          </p:nvPr>
        </p:nvSpPr>
        <p:spPr>
          <a:xfrm>
            <a:off x="7791732" y="1994167"/>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5" name="Tijdelijke aanduiding voor tekst 4"/>
          <p:cNvSpPr>
            <a:spLocks noGrp="1"/>
          </p:cNvSpPr>
          <p:nvPr>
            <p:ph type="body" sz="quarter" idx="17"/>
          </p:nvPr>
        </p:nvSpPr>
        <p:spPr>
          <a:xfrm>
            <a:off x="7791732" y="3071408"/>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6" name="Tijdelijke aanduiding voor tekst 4"/>
          <p:cNvSpPr>
            <a:spLocks noGrp="1"/>
          </p:cNvSpPr>
          <p:nvPr>
            <p:ph type="body" sz="quarter" idx="18"/>
          </p:nvPr>
        </p:nvSpPr>
        <p:spPr>
          <a:xfrm>
            <a:off x="7791732" y="4148649"/>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17" name="Tijdelijke aanduiding voor tekst 4"/>
          <p:cNvSpPr>
            <a:spLocks noGrp="1"/>
          </p:cNvSpPr>
          <p:nvPr>
            <p:ph type="body" sz="quarter" idx="19"/>
          </p:nvPr>
        </p:nvSpPr>
        <p:spPr>
          <a:xfrm>
            <a:off x="7791732" y="5225889"/>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tekststijl van het model te bewerken</a:t>
            </a:r>
          </a:p>
        </p:txBody>
      </p:sp>
      <p:sp>
        <p:nvSpPr>
          <p:cNvPr id="5" name="Tijdelijke aanduiding voor datum 4"/>
          <p:cNvSpPr>
            <a:spLocks noGrp="1"/>
          </p:cNvSpPr>
          <p:nvPr>
            <p:ph type="dt" sz="half" idx="20"/>
          </p:nvPr>
        </p:nvSpPr>
        <p:spPr/>
        <p:txBody>
          <a:bodyPr/>
          <a:lstStyle/>
          <a:p>
            <a:endParaRPr lang="nl-NL"/>
          </a:p>
        </p:txBody>
      </p:sp>
      <p:sp>
        <p:nvSpPr>
          <p:cNvPr id="9" name="Tijdelijke aanduiding voor voettekst 8"/>
          <p:cNvSpPr>
            <a:spLocks noGrp="1"/>
          </p:cNvSpPr>
          <p:nvPr>
            <p:ph type="ftr" sz="quarter" idx="21"/>
          </p:nvPr>
        </p:nvSpPr>
        <p:spPr/>
        <p:txBody>
          <a:bodyPr/>
          <a:lstStyle/>
          <a:p>
            <a:endParaRPr lang="nl-NL"/>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075846"/>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153247"/>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230648"/>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308050"/>
            <a:ext cx="1373005" cy="817563"/>
          </a:xfrm>
        </p:spPr>
        <p:txBody>
          <a:bodyPr bIns="46800" anchor="b" anchorCtr="0">
            <a:normAutofit/>
          </a:bodyPr>
          <a:lstStyle>
            <a:lvl1pPr marL="0" indent="0" algn="r">
              <a:buNone/>
              <a:defRPr sz="4800">
                <a:solidFill>
                  <a:schemeClr val="accent1"/>
                </a:solidFill>
              </a:defRPr>
            </a:lvl1pPr>
          </a:lstStyle>
          <a:p>
            <a:pPr lvl="0"/>
            <a:r>
              <a:rPr lang="nl-NL"/>
              <a:t>#</a:t>
            </a:r>
          </a:p>
        </p:txBody>
      </p:sp>
      <p:pic>
        <p:nvPicPr>
          <p:cNvPr id="27" name="Afbeelding 26">
            <a:extLst>
              <a:ext uri="{FF2B5EF4-FFF2-40B4-BE49-F238E27FC236}">
                <a16:creationId xmlns:a16="http://schemas.microsoft.com/office/drawing/2014/main" id="{97444B8E-1CB3-EB49-9947-437E369B45D2}"/>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9" name="Afbeelding 18">
            <a:extLst>
              <a:ext uri="{FF2B5EF4-FFF2-40B4-BE49-F238E27FC236}">
                <a16:creationId xmlns:a16="http://schemas.microsoft.com/office/drawing/2014/main" id="{9A095BB1-CA65-AD4B-A4E7-3A6E54791D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536756386"/>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1"/>
            <a:ext cx="5004000" cy="3515888"/>
          </a:xfrm>
        </p:spPr>
        <p:txBody>
          <a:bodyPr/>
          <a:lstStyle>
            <a:lvl1pPr marL="0" indent="0">
              <a:buClr>
                <a:schemeClr val="tx1"/>
              </a:buClr>
              <a:buFont typeface="+mj-lt"/>
              <a:buNone/>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Titelstijl van model bewerken</a:t>
            </a:r>
          </a:p>
        </p:txBody>
      </p:sp>
      <p:sp>
        <p:nvSpPr>
          <p:cNvPr id="14" name="Tijdelijke aanduiding voor afbeelding 21"/>
          <p:cNvSpPr>
            <a:spLocks noGrp="1"/>
          </p:cNvSpPr>
          <p:nvPr>
            <p:ph type="pic" sz="quarter" idx="10"/>
          </p:nvPr>
        </p:nvSpPr>
        <p:spPr>
          <a:xfrm>
            <a:off x="0" y="0"/>
            <a:ext cx="6098242" cy="6858000"/>
          </a:xfrm>
          <a:custGeom>
            <a:avLst/>
            <a:gdLst>
              <a:gd name="connsiteX0" fmla="*/ 0 w 6098242"/>
              <a:gd name="connsiteY0" fmla="*/ 0 h 6858000"/>
              <a:gd name="connsiteX1" fmla="*/ 5862000 w 6098242"/>
              <a:gd name="connsiteY1" fmla="*/ 0 h 6858000"/>
              <a:gd name="connsiteX2" fmla="*/ 5862000 w 6098242"/>
              <a:gd name="connsiteY2" fmla="*/ 708025 h 6858000"/>
              <a:gd name="connsiteX3" fmla="*/ 6098242 w 6098242"/>
              <a:gd name="connsiteY3" fmla="*/ 708025 h 6858000"/>
              <a:gd name="connsiteX4" fmla="*/ 6098242 w 6098242"/>
              <a:gd name="connsiteY4" fmla="*/ 6620400 h 6858000"/>
              <a:gd name="connsiteX5" fmla="*/ 5862000 w 6098242"/>
              <a:gd name="connsiteY5" fmla="*/ 6620400 h 6858000"/>
              <a:gd name="connsiteX6" fmla="*/ 5862000 w 6098242"/>
              <a:gd name="connsiteY6" fmla="*/ 6858000 h 6858000"/>
              <a:gd name="connsiteX7" fmla="*/ 0 w 609824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42" h="6858000">
                <a:moveTo>
                  <a:pt x="0" y="0"/>
                </a:moveTo>
                <a:lnTo>
                  <a:pt x="5862000" y="0"/>
                </a:lnTo>
                <a:lnTo>
                  <a:pt x="5862000" y="708025"/>
                </a:lnTo>
                <a:lnTo>
                  <a:pt x="6098242" y="708025"/>
                </a:lnTo>
                <a:lnTo>
                  <a:pt x="6098242" y="6620400"/>
                </a:lnTo>
                <a:lnTo>
                  <a:pt x="5862000" y="6620400"/>
                </a:lnTo>
                <a:lnTo>
                  <a:pt x="5862000" y="6858000"/>
                </a:lnTo>
                <a:lnTo>
                  <a:pt x="0" y="6858000"/>
                </a:lnTo>
                <a:close/>
              </a:path>
            </a:pathLst>
          </a:custGeom>
          <a:solidFill>
            <a:schemeClr val="tx1">
              <a:alpha val="10000"/>
            </a:schemeClr>
          </a:solidFill>
        </p:spPr>
        <p:txBody>
          <a:bodyPr wrap="square" lIns="612000" anchor="ctr" anchorCtr="0">
            <a:noAutofit/>
          </a:bodyPr>
          <a:lstStyle>
            <a:lvl1pPr algn="l">
              <a:defRPr>
                <a:solidFill>
                  <a:schemeClr val="tx1"/>
                </a:solidFill>
              </a:defRPr>
            </a:lvl1pPr>
          </a:lstStyle>
          <a:p>
            <a:r>
              <a:rPr lang="nl-NL"/>
              <a:t>Sleep de afbeelding naar de tijdelijke aanduiding of klik op het pictogram als u een afbeelding wilt toevoegen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15" name="Afbeelding 14">
            <a:extLst>
              <a:ext uri="{FF2B5EF4-FFF2-40B4-BE49-F238E27FC236}">
                <a16:creationId xmlns:a16="http://schemas.microsoft.com/office/drawing/2014/main" id="{80799205-3458-F347-AF01-6B0F1B8F605C}"/>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DADCCBD7-DA2A-E34E-9C0D-12F7480EFA4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5029343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b">
            <a:normAutofit/>
          </a:bodyPr>
          <a:lstStyle>
            <a:lvl1pPr algn="r">
              <a:defRPr sz="3600">
                <a:solidFill>
                  <a:schemeClr val="bg1"/>
                </a:solidFill>
              </a:defRPr>
            </a:lvl1pPr>
          </a:lstStyle>
          <a:p>
            <a:r>
              <a:rPr lang="nl-NL"/>
              <a:t>Titelstijl van model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pic>
        <p:nvPicPr>
          <p:cNvPr id="14" name="Afbeelding 13">
            <a:extLst>
              <a:ext uri="{FF2B5EF4-FFF2-40B4-BE49-F238E27FC236}">
                <a16:creationId xmlns:a16="http://schemas.microsoft.com/office/drawing/2014/main" id="{FA4CE71D-F50E-9D47-8271-0B090789F0B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F1B051B2-97D4-7640-A6E5-B433BB32BA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5" name="Tijdelijke aanduiding voor datum 3">
            <a:extLst>
              <a:ext uri="{FF2B5EF4-FFF2-40B4-BE49-F238E27FC236}">
                <a16:creationId xmlns:a16="http://schemas.microsoft.com/office/drawing/2014/main" id="{0572966C-6AE2-C84D-AEE2-FD3D836A59F7}"/>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6" name="Tijdelijke aanduiding voor voettekst 4">
            <a:extLst>
              <a:ext uri="{FF2B5EF4-FFF2-40B4-BE49-F238E27FC236}">
                <a16:creationId xmlns:a16="http://schemas.microsoft.com/office/drawing/2014/main" id="{306D245D-1970-1246-98C0-1815D7D3FBCD}"/>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7" name="Tijdelijke aanduiding voor dianummer 5">
            <a:extLst>
              <a:ext uri="{FF2B5EF4-FFF2-40B4-BE49-F238E27FC236}">
                <a16:creationId xmlns:a16="http://schemas.microsoft.com/office/drawing/2014/main" id="{E0888153-A5B3-F647-9D41-2DAB8840A8E6}"/>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65479877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35000" y="2276475"/>
            <a:ext cx="5226050" cy="3529012"/>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553199" y="2276475"/>
            <a:ext cx="5004000" cy="352901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14" name="Tijdelijke aanduiding voor datum 13"/>
          <p:cNvSpPr>
            <a:spLocks noGrp="1"/>
          </p:cNvSpPr>
          <p:nvPr>
            <p:ph type="dt" sz="half" idx="10"/>
          </p:nvPr>
        </p:nvSpPr>
        <p:spPr/>
        <p:txBody>
          <a:bodyPr/>
          <a:lstStyle/>
          <a:p>
            <a:endParaRPr lang="nl-NL"/>
          </a:p>
        </p:txBody>
      </p:sp>
      <p:sp>
        <p:nvSpPr>
          <p:cNvPr id="15" name="Tijdelijke aanduiding voor voettekst 14"/>
          <p:cNvSpPr>
            <a:spLocks noGrp="1"/>
          </p:cNvSpPr>
          <p:nvPr>
            <p:ph type="ftr" sz="quarter" idx="11"/>
          </p:nvPr>
        </p:nvSpPr>
        <p:spPr/>
        <p:txBody>
          <a:bodyPr/>
          <a:lstStyle/>
          <a:p>
            <a:endParaRPr lang="nl-NL"/>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D58F58B8-DDDC-A34C-94F9-443A4A7D38D1}"/>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C8B6CD84-58B4-D54A-AB9C-610C29D5ECF7}"/>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773244460"/>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35001" y="2953738"/>
            <a:ext cx="5004000" cy="2851749"/>
          </a:xfrm>
          <a:noFill/>
        </p:spPr>
        <p:txBody>
          <a:bodyPr lIns="180000" tIns="180000" rIns="180000" bIns="72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553200" y="2953738"/>
            <a:ext cx="5005388" cy="2851750"/>
          </a:xfrm>
          <a:noFill/>
        </p:spPr>
        <p:txBody>
          <a:bodyPr lIns="180000" tIns="180000" rIns="180000" bIns="72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16" name="Tijdelijke aanduiding voor datum 15"/>
          <p:cNvSpPr>
            <a:spLocks noGrp="1"/>
          </p:cNvSpPr>
          <p:nvPr>
            <p:ph type="dt" sz="half" idx="10"/>
          </p:nvPr>
        </p:nvSpPr>
        <p:spPr/>
        <p:txBody>
          <a:bodyPr/>
          <a:lstStyle/>
          <a:p>
            <a:endParaRPr lang="nl-NL"/>
          </a:p>
        </p:txBody>
      </p:sp>
      <p:sp>
        <p:nvSpPr>
          <p:cNvPr id="17" name="Tijdelijke aanduiding voor voettekst 16"/>
          <p:cNvSpPr>
            <a:spLocks noGrp="1"/>
          </p:cNvSpPr>
          <p:nvPr>
            <p:ph type="ftr" sz="quarter" idx="11"/>
          </p:nvPr>
        </p:nvSpPr>
        <p:spPr/>
        <p:txBody>
          <a:bodyPr/>
          <a:lstStyle/>
          <a:p>
            <a:endParaRPr lang="nl-NL"/>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FF55E939-7776-2241-A7A7-ECE1A522F7C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52DC01D9-1E42-2C4E-9A59-C6C991381570}"/>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416600628"/>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12" name="Tijdelijke aanduiding voor datum 11"/>
          <p:cNvSpPr>
            <a:spLocks noGrp="1"/>
          </p:cNvSpPr>
          <p:nvPr>
            <p:ph type="dt" sz="half" idx="10"/>
          </p:nvPr>
        </p:nvSpPr>
        <p:spPr/>
        <p:txBody>
          <a:bodyPr/>
          <a:lstStyle/>
          <a:p>
            <a:endParaRPr lang="nl-NL"/>
          </a:p>
        </p:txBody>
      </p:sp>
      <p:sp>
        <p:nvSpPr>
          <p:cNvPr id="13" name="Tijdelijke aanduiding voor voettekst 12"/>
          <p:cNvSpPr>
            <a:spLocks noGrp="1"/>
          </p:cNvSpPr>
          <p:nvPr>
            <p:ph type="ftr" sz="quarter" idx="11"/>
          </p:nvPr>
        </p:nvSpPr>
        <p:spPr/>
        <p:txBody>
          <a:bodyPr/>
          <a:lstStyle/>
          <a:p>
            <a:endParaRPr lang="nl-NL"/>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pic>
        <p:nvPicPr>
          <p:cNvPr id="6" name="Afbeelding 5">
            <a:extLst>
              <a:ext uri="{FF2B5EF4-FFF2-40B4-BE49-F238E27FC236}">
                <a16:creationId xmlns:a16="http://schemas.microsoft.com/office/drawing/2014/main" id="{7DEB198A-1172-F649-8110-43EB2EB70BD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7" name="Afbeelding 6">
            <a:extLst>
              <a:ext uri="{FF2B5EF4-FFF2-40B4-BE49-F238E27FC236}">
                <a16:creationId xmlns:a16="http://schemas.microsoft.com/office/drawing/2014/main" id="{81A7ADFE-8732-6041-8DE5-F6978422FB28}"/>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40996154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11" name="Tijdelijke aanduiding voor datum 10"/>
          <p:cNvSpPr>
            <a:spLocks noGrp="1"/>
          </p:cNvSpPr>
          <p:nvPr>
            <p:ph type="dt" sz="half" idx="10"/>
          </p:nvPr>
        </p:nvSpPr>
        <p:spPr/>
        <p:txBody>
          <a:bodyPr/>
          <a:lstStyle/>
          <a:p>
            <a:endParaRPr lang="nl-NL"/>
          </a:p>
        </p:txBody>
      </p:sp>
      <p:sp>
        <p:nvSpPr>
          <p:cNvPr id="12" name="Tijdelijke aanduiding voor voettekst 11"/>
          <p:cNvSpPr>
            <a:spLocks noGrp="1"/>
          </p:cNvSpPr>
          <p:nvPr>
            <p:ph type="ftr" sz="quarter" idx="11"/>
          </p:nvPr>
        </p:nvSpPr>
        <p:spPr/>
        <p:txBody>
          <a:bodyPr/>
          <a:lstStyle/>
          <a:p>
            <a:endParaRPr lang="nl-NL"/>
          </a:p>
        </p:txBody>
      </p:sp>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pic>
        <p:nvPicPr>
          <p:cNvPr id="5" name="Afbeelding 4">
            <a:extLst>
              <a:ext uri="{FF2B5EF4-FFF2-40B4-BE49-F238E27FC236}">
                <a16:creationId xmlns:a16="http://schemas.microsoft.com/office/drawing/2014/main" id="{CCD362EE-71C8-7D4D-8DF7-C9B86FBAF1D6}"/>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6" name="Afbeelding 5">
            <a:extLst>
              <a:ext uri="{FF2B5EF4-FFF2-40B4-BE49-F238E27FC236}">
                <a16:creationId xmlns:a16="http://schemas.microsoft.com/office/drawing/2014/main" id="{285C59CF-4384-6A4E-BE90-5031A9716521}"/>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552744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378075"/>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10" name="Tijdelijke aanduiding voor inhoud 9"/>
          <p:cNvSpPr>
            <a:spLocks noGrp="1"/>
          </p:cNvSpPr>
          <p:nvPr>
            <p:ph sz="quarter" idx="13"/>
          </p:nvPr>
        </p:nvSpPr>
        <p:spPr>
          <a:xfrm>
            <a:off x="6554588" y="1052513"/>
            <a:ext cx="5004000" cy="4752975"/>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lvl1pPr>
              <a:defRPr baseline="0">
                <a:solidFill>
                  <a:schemeClr val="tx1"/>
                </a:solidFill>
              </a:defRPr>
            </a:lvl1pPr>
          </a:lstStyle>
          <a:p>
            <a:r>
              <a:rPr lang="nl-NL"/>
              <a:t>Titelstijl van model bewerken</a:t>
            </a:r>
          </a:p>
        </p:txBody>
      </p:sp>
      <p:sp>
        <p:nvSpPr>
          <p:cNvPr id="17" name="Tijdelijke aanduiding voor datum 16"/>
          <p:cNvSpPr>
            <a:spLocks noGrp="1"/>
          </p:cNvSpPr>
          <p:nvPr>
            <p:ph type="dt" sz="half" idx="14"/>
          </p:nvPr>
        </p:nvSpPr>
        <p:spPr/>
        <p:txBody>
          <a:bodyPr/>
          <a:lstStyle/>
          <a:p>
            <a:endParaRPr lang="nl-NL"/>
          </a:p>
        </p:txBody>
      </p:sp>
      <p:sp>
        <p:nvSpPr>
          <p:cNvPr id="18" name="Tijdelijke aanduiding voor voettekst 17"/>
          <p:cNvSpPr>
            <a:spLocks noGrp="1"/>
          </p:cNvSpPr>
          <p:nvPr>
            <p:ph type="ftr" sz="quarter" idx="15"/>
          </p:nvPr>
        </p:nvSpPr>
        <p:spPr/>
        <p:txBody>
          <a:bodyPr/>
          <a:lstStyle/>
          <a:p>
            <a:endParaRPr lang="nl-NL"/>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3A80C681-AEF0-1341-B4AD-245D999A3CA5}"/>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5855E76D-034E-8144-8999-74169FC561E1}"/>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6102022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a:solidFill>
                  <a:schemeClr val="tx1"/>
                </a:solidFill>
              </a:defRPr>
            </a:lvl1pPr>
          </a:lstStyle>
          <a:p>
            <a:r>
              <a:rPr lang="nl-NL"/>
              <a:t>Titelstijl van model bewerken</a:t>
            </a:r>
          </a:p>
        </p:txBody>
      </p:sp>
      <p:sp>
        <p:nvSpPr>
          <p:cNvPr id="4" name="Ondertitel 2"/>
          <p:cNvSpPr>
            <a:spLocks noGrp="1"/>
          </p:cNvSpPr>
          <p:nvPr>
            <p:ph type="subTitle" idx="1"/>
          </p:nvPr>
        </p:nvSpPr>
        <p:spPr>
          <a:xfrm>
            <a:off x="635000" y="5077315"/>
            <a:ext cx="5461000" cy="728173"/>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7" name="Afbeelding 6">
            <a:extLst>
              <a:ext uri="{FF2B5EF4-FFF2-40B4-BE49-F238E27FC236}">
                <a16:creationId xmlns:a16="http://schemas.microsoft.com/office/drawing/2014/main" id="{65434C51-CC88-7647-987A-0AF88C8B4C64}"/>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8" name="Afbeelding 7">
            <a:extLst>
              <a:ext uri="{FF2B5EF4-FFF2-40B4-BE49-F238E27FC236}">
                <a16:creationId xmlns:a16="http://schemas.microsoft.com/office/drawing/2014/main" id="{60B42A0A-648D-9F4C-9A95-8F8997FCEB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2" name="Tijdelijke aanduiding voor datum 16">
            <a:extLst>
              <a:ext uri="{FF2B5EF4-FFF2-40B4-BE49-F238E27FC236}">
                <a16:creationId xmlns:a16="http://schemas.microsoft.com/office/drawing/2014/main" id="{52893FC1-A3C7-2F4A-8906-A7D55D0E6DF4}"/>
              </a:ext>
            </a:extLst>
          </p:cNvPr>
          <p:cNvSpPr>
            <a:spLocks noGrp="1"/>
          </p:cNvSpPr>
          <p:nvPr>
            <p:ph type="dt" sz="half" idx="14"/>
          </p:nvPr>
        </p:nvSpPr>
        <p:spPr>
          <a:xfrm>
            <a:off x="9721333" y="6277340"/>
            <a:ext cx="1217331" cy="264272"/>
          </a:xfrm>
        </p:spPr>
        <p:txBody>
          <a:bodyPr/>
          <a:lstStyle/>
          <a:p>
            <a:endParaRPr lang="nl-NL"/>
          </a:p>
        </p:txBody>
      </p:sp>
      <p:sp>
        <p:nvSpPr>
          <p:cNvPr id="13" name="Tijdelijke aanduiding voor voettekst 17">
            <a:extLst>
              <a:ext uri="{FF2B5EF4-FFF2-40B4-BE49-F238E27FC236}">
                <a16:creationId xmlns:a16="http://schemas.microsoft.com/office/drawing/2014/main" id="{93D7DCDD-6F92-714E-B4A3-803BC54B4A59}"/>
              </a:ext>
            </a:extLst>
          </p:cNvPr>
          <p:cNvSpPr>
            <a:spLocks noGrp="1"/>
          </p:cNvSpPr>
          <p:nvPr>
            <p:ph type="ftr" sz="quarter" idx="15"/>
          </p:nvPr>
        </p:nvSpPr>
        <p:spPr>
          <a:xfrm>
            <a:off x="6368902" y="6221413"/>
            <a:ext cx="3221665" cy="322075"/>
          </a:xfrm>
        </p:spPr>
        <p:txBody>
          <a:bodyPr/>
          <a:lstStyle/>
          <a:p>
            <a:endParaRPr lang="nl-NL"/>
          </a:p>
        </p:txBody>
      </p:sp>
      <p:sp>
        <p:nvSpPr>
          <p:cNvPr id="14" name="Tijdelijke aanduiding voor dianummer 18">
            <a:extLst>
              <a:ext uri="{FF2B5EF4-FFF2-40B4-BE49-F238E27FC236}">
                <a16:creationId xmlns:a16="http://schemas.microsoft.com/office/drawing/2014/main" id="{F9410A42-6EA2-B241-A459-4F29ADFE3129}"/>
              </a:ext>
            </a:extLst>
          </p:cNvPr>
          <p:cNvSpPr>
            <a:spLocks noGrp="1"/>
          </p:cNvSpPr>
          <p:nvPr>
            <p:ph type="sldNum" sz="quarter" idx="16"/>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51572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b" anchorCtr="0">
            <a:normAutofit/>
          </a:bodyPr>
          <a:lstStyle>
            <a:lvl1pPr algn="l">
              <a:defRPr sz="8000" b="0" baseline="0">
                <a:solidFill>
                  <a:schemeClr val="tx1"/>
                </a:solidFill>
              </a:defRPr>
            </a:lvl1pPr>
          </a:lstStyle>
          <a:p>
            <a:r>
              <a:rPr lang="nl-NL"/>
              <a:t>Titelstijl van model bewerken</a:t>
            </a:r>
          </a:p>
        </p:txBody>
      </p:sp>
      <p:sp>
        <p:nvSpPr>
          <p:cNvPr id="4" name="Ondertitel 2"/>
          <p:cNvSpPr>
            <a:spLocks noGrp="1"/>
          </p:cNvSpPr>
          <p:nvPr>
            <p:ph type="subTitle" idx="1"/>
          </p:nvPr>
        </p:nvSpPr>
        <p:spPr>
          <a:xfrm>
            <a:off x="635000" y="5077315"/>
            <a:ext cx="5461000" cy="728174"/>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atum 5"/>
          <p:cNvSpPr>
            <a:spLocks noGrp="1"/>
          </p:cNvSpPr>
          <p:nvPr>
            <p:ph type="dt" sz="half" idx="10"/>
          </p:nvPr>
        </p:nvSpPr>
        <p:spPr/>
        <p:txBody>
          <a:bodyPr/>
          <a:lstStyle/>
          <a:p>
            <a:endParaRPr lang="nl-NL"/>
          </a:p>
        </p:txBody>
      </p:sp>
      <p:sp>
        <p:nvSpPr>
          <p:cNvPr id="7" name="Tijdelijke aanduiding voor voettekst 6"/>
          <p:cNvSpPr>
            <a:spLocks noGrp="1"/>
          </p:cNvSpPr>
          <p:nvPr>
            <p:ph type="ftr" sz="quarter" idx="11"/>
          </p:nvPr>
        </p:nvSpPr>
        <p:spPr/>
        <p:txBody>
          <a:bodyPr/>
          <a:lstStyle/>
          <a:p>
            <a:endParaRPr lang="nl-NL"/>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pic>
        <p:nvPicPr>
          <p:cNvPr id="9" name="Afbeelding 8">
            <a:extLst>
              <a:ext uri="{FF2B5EF4-FFF2-40B4-BE49-F238E27FC236}">
                <a16:creationId xmlns:a16="http://schemas.microsoft.com/office/drawing/2014/main" id="{588244D1-B73E-2C49-B9CC-961F3417930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E1ABE09F-4613-BC49-8366-BA33461083CA}"/>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236336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20258496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276475"/>
            <a:ext cx="5003799" cy="1944687"/>
          </a:xfrm>
        </p:spPr>
        <p:txBody>
          <a:bodyPr anchor="ctr" anchorCtr="0"/>
          <a:lstStyle>
            <a:lvl1pPr>
              <a:defRPr sz="4000" baseline="0">
                <a:solidFill>
                  <a:schemeClr val="tx1"/>
                </a:solidFill>
              </a:defRPr>
            </a:lvl1pPr>
          </a:lstStyle>
          <a:p>
            <a:r>
              <a:rPr lang="nl-NL"/>
              <a:t>Titelstijl van model bewerken</a:t>
            </a:r>
          </a:p>
        </p:txBody>
      </p:sp>
      <p:sp>
        <p:nvSpPr>
          <p:cNvPr id="3" name="Tijdelijke aanduiding voor tekst 2"/>
          <p:cNvSpPr>
            <a:spLocks noGrp="1"/>
          </p:cNvSpPr>
          <p:nvPr>
            <p:ph type="body" sz="quarter" idx="10"/>
          </p:nvPr>
        </p:nvSpPr>
        <p:spPr>
          <a:xfrm>
            <a:off x="6554588" y="1066801"/>
            <a:ext cx="5004000" cy="4738688"/>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1"/>
          </p:nvPr>
        </p:nvSpPr>
        <p:spPr/>
        <p:txBody>
          <a:bodyPr/>
          <a:lstStyle/>
          <a:p>
            <a:endParaRPr lang="nl-NL"/>
          </a:p>
        </p:txBody>
      </p:sp>
      <p:sp>
        <p:nvSpPr>
          <p:cNvPr id="12" name="Tijdelijke aanduiding voor voettekst 11"/>
          <p:cNvSpPr>
            <a:spLocks noGrp="1"/>
          </p:cNvSpPr>
          <p:nvPr>
            <p:ph type="ftr" sz="quarter" idx="12"/>
          </p:nvPr>
        </p:nvSpPr>
        <p:spPr/>
        <p:txBody>
          <a:bodyPr/>
          <a:lstStyle/>
          <a:p>
            <a:endParaRPr lang="nl-NL"/>
          </a:p>
        </p:txBody>
      </p:sp>
      <p:sp>
        <p:nvSpPr>
          <p:cNvPr id="13" name="Tijdelijke aanduiding voor dianummer 12"/>
          <p:cNvSpPr>
            <a:spLocks noGrp="1"/>
          </p:cNvSpPr>
          <p:nvPr>
            <p:ph type="sldNum" sz="quarter" idx="13"/>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3B107C0E-62AB-FF49-9605-B07546C0EA8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9BF7F2A4-2C57-074D-82C6-F57FEF0C822B}"/>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842670200"/>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276475"/>
            <a:ext cx="5004000" cy="1944688"/>
          </a:xfrm>
        </p:spPr>
        <p:txBody>
          <a:bodyPr anchor="ctr" anchorCtr="0"/>
          <a:lstStyle>
            <a:lvl1pPr>
              <a:defRPr sz="4000">
                <a:solidFill>
                  <a:schemeClr val="bg1"/>
                </a:solidFill>
              </a:defRPr>
            </a:lvl1pPr>
          </a:lstStyle>
          <a:p>
            <a:r>
              <a:rPr lang="nl-NL"/>
              <a:t>Titelstijl van model bewerken</a:t>
            </a:r>
          </a:p>
        </p:txBody>
      </p:sp>
      <p:sp>
        <p:nvSpPr>
          <p:cNvPr id="4" name="Tijdelijke aanduiding voor tekst 3"/>
          <p:cNvSpPr>
            <a:spLocks noGrp="1"/>
          </p:cNvSpPr>
          <p:nvPr>
            <p:ph type="body" sz="quarter" idx="10"/>
          </p:nvPr>
        </p:nvSpPr>
        <p:spPr>
          <a:xfrm>
            <a:off x="6553199" y="1052513"/>
            <a:ext cx="5004000" cy="4752975"/>
          </a:xfrm>
        </p:spPr>
        <p:txBody>
          <a:bodyPr anchor="ctr" anchorCtr="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atum 12"/>
          <p:cNvSpPr>
            <a:spLocks noGrp="1"/>
          </p:cNvSpPr>
          <p:nvPr>
            <p:ph type="dt" sz="half" idx="11"/>
          </p:nvPr>
        </p:nvSpPr>
        <p:spPr/>
        <p:txBody>
          <a:bodyPr/>
          <a:lstStyle/>
          <a:p>
            <a:endParaRPr lang="nl-NL"/>
          </a:p>
        </p:txBody>
      </p:sp>
      <p:sp>
        <p:nvSpPr>
          <p:cNvPr id="14" name="Tijdelijke aanduiding voor voettekst 13"/>
          <p:cNvSpPr>
            <a:spLocks noGrp="1"/>
          </p:cNvSpPr>
          <p:nvPr>
            <p:ph type="ftr" sz="quarter" idx="12"/>
          </p:nvPr>
        </p:nvSpPr>
        <p:spPr/>
        <p:txBody>
          <a:bodyPr/>
          <a:lstStyle/>
          <a:p>
            <a:endParaRPr lang="nl-NL"/>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379EE6CB-3249-E541-A4BD-60508767C8FB}"/>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BB488BE4-C3BA-E341-B58D-2E8BF79081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07193318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378074"/>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9" name="Titel 8"/>
          <p:cNvSpPr>
            <a:spLocks noGrp="1"/>
          </p:cNvSpPr>
          <p:nvPr>
            <p:ph type="title"/>
          </p:nvPr>
        </p:nvSpPr>
        <p:spPr>
          <a:xfrm>
            <a:off x="635000" y="1052513"/>
            <a:ext cx="5003800" cy="948047"/>
          </a:xfrm>
        </p:spPr>
        <p:txBody>
          <a:bodyPr/>
          <a:lstStyle>
            <a:lvl1pPr>
              <a:defRPr baseline="0">
                <a:solidFill>
                  <a:schemeClr val="tx1"/>
                </a:solidFill>
              </a:defRPr>
            </a:lvl1pPr>
          </a:lstStyle>
          <a:p>
            <a:r>
              <a:rPr lang="nl-NL"/>
              <a:t>Titelstijl van model bewerken</a:t>
            </a:r>
          </a:p>
        </p:txBody>
      </p:sp>
      <p:pic>
        <p:nvPicPr>
          <p:cNvPr id="14" name="Afbeelding 13">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10" name="Afbeelding 9">
            <a:extLst>
              <a:ext uri="{FF2B5EF4-FFF2-40B4-BE49-F238E27FC236}">
                <a16:creationId xmlns:a16="http://schemas.microsoft.com/office/drawing/2014/main" id="{4B7E58DA-78D7-2243-B8F1-E46BD2C643D6}"/>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5" name="Afbeelding 14">
            <a:extLst>
              <a:ext uri="{FF2B5EF4-FFF2-40B4-BE49-F238E27FC236}">
                <a16:creationId xmlns:a16="http://schemas.microsoft.com/office/drawing/2014/main" id="{92DF840A-B767-6845-809D-6B9F9EBCDA0E}"/>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6" name="Tijdelijke aanduiding voor datum 16">
            <a:extLst>
              <a:ext uri="{FF2B5EF4-FFF2-40B4-BE49-F238E27FC236}">
                <a16:creationId xmlns:a16="http://schemas.microsoft.com/office/drawing/2014/main" id="{9B01D480-B29D-7844-8B30-6A36B7B31026}"/>
              </a:ext>
            </a:extLst>
          </p:cNvPr>
          <p:cNvSpPr>
            <a:spLocks noGrp="1"/>
          </p:cNvSpPr>
          <p:nvPr>
            <p:ph type="dt" sz="half" idx="14"/>
          </p:nvPr>
        </p:nvSpPr>
        <p:spPr>
          <a:xfrm>
            <a:off x="9721333" y="6277340"/>
            <a:ext cx="1217331" cy="264272"/>
          </a:xfrm>
        </p:spPr>
        <p:txBody>
          <a:bodyPr/>
          <a:lstStyle/>
          <a:p>
            <a:endParaRPr lang="nl-NL"/>
          </a:p>
        </p:txBody>
      </p:sp>
      <p:sp>
        <p:nvSpPr>
          <p:cNvPr id="17" name="Tijdelijke aanduiding voor voettekst 17">
            <a:extLst>
              <a:ext uri="{FF2B5EF4-FFF2-40B4-BE49-F238E27FC236}">
                <a16:creationId xmlns:a16="http://schemas.microsoft.com/office/drawing/2014/main" id="{8E1B2149-DF2C-394D-A968-FF883BB8FB07}"/>
              </a:ext>
            </a:extLst>
          </p:cNvPr>
          <p:cNvSpPr>
            <a:spLocks noGrp="1"/>
          </p:cNvSpPr>
          <p:nvPr>
            <p:ph type="ftr" sz="quarter" idx="15"/>
          </p:nvPr>
        </p:nvSpPr>
        <p:spPr>
          <a:xfrm>
            <a:off x="6368902" y="6221413"/>
            <a:ext cx="3221665" cy="322075"/>
          </a:xfrm>
        </p:spPr>
        <p:txBody>
          <a:bodyPr/>
          <a:lstStyle/>
          <a:p>
            <a:endParaRPr lang="nl-NL"/>
          </a:p>
        </p:txBody>
      </p:sp>
      <p:sp>
        <p:nvSpPr>
          <p:cNvPr id="18" name="Tijdelijke aanduiding voor dianummer 18">
            <a:extLst>
              <a:ext uri="{FF2B5EF4-FFF2-40B4-BE49-F238E27FC236}">
                <a16:creationId xmlns:a16="http://schemas.microsoft.com/office/drawing/2014/main" id="{BC3AE57D-EFD5-6741-AF62-F71C7C232787}"/>
              </a:ext>
            </a:extLst>
          </p:cNvPr>
          <p:cNvSpPr>
            <a:spLocks noGrp="1"/>
          </p:cNvSpPr>
          <p:nvPr>
            <p:ph type="sldNum" sz="quarter" idx="16"/>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369621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1"/>
            <a:ext cx="5005388" cy="3517200"/>
          </a:xfrm>
        </p:spPr>
        <p:txBody>
          <a:bodyPr/>
          <a:lstStyle>
            <a:lvl1pPr marL="0" indent="0">
              <a:buClr>
                <a:schemeClr val="tx1"/>
              </a:buClr>
              <a:buFontTx/>
              <a:buNone/>
              <a:defRPr>
                <a:solidFill>
                  <a:schemeClr val="bg1"/>
                </a:solidFill>
              </a:defRPr>
            </a:lvl1pPr>
            <a:lvl2pPr marL="313200" indent="0">
              <a:buClr>
                <a:schemeClr val="tx1"/>
              </a:buClr>
              <a:buFontTx/>
              <a:buNone/>
              <a:defRPr>
                <a:solidFill>
                  <a:schemeClr val="bg1"/>
                </a:solidFill>
              </a:defRPr>
            </a:lvl2pPr>
            <a:lvl3pPr marL="630000" indent="0">
              <a:buClr>
                <a:schemeClr val="tx1"/>
              </a:buClr>
              <a:buFontTx/>
              <a:buNone/>
              <a:defRPr>
                <a:solidFill>
                  <a:schemeClr val="bg1"/>
                </a:solidFill>
              </a:defRPr>
            </a:lvl3pPr>
            <a:lvl4pPr marL="943200" indent="0">
              <a:buClr>
                <a:schemeClr val="tx1"/>
              </a:buClr>
              <a:buFontTx/>
              <a:buNone/>
              <a:defRPr>
                <a:solidFill>
                  <a:schemeClr val="bg1"/>
                </a:solidFill>
              </a:defRPr>
            </a:lvl4pPr>
            <a:lvl5pPr marL="1260000" indent="0">
              <a:buClr>
                <a:schemeClr val="tx1"/>
              </a:buClr>
              <a:buFontTx/>
              <a:buNone/>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Titelstijl van model bewerken</a:t>
            </a:r>
          </a:p>
        </p:txBody>
      </p:sp>
      <p:pic>
        <p:nvPicPr>
          <p:cNvPr id="12" name="Afbeelding 11">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13" name="Afbeelding 12">
            <a:extLst>
              <a:ext uri="{FF2B5EF4-FFF2-40B4-BE49-F238E27FC236}">
                <a16:creationId xmlns:a16="http://schemas.microsoft.com/office/drawing/2014/main" id="{1290BE48-1150-1942-9E8C-A1C37F7B802D}"/>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20D8F7BB-2E25-A640-B3C5-81A9A3F304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4" name="Tijdelijke aanduiding voor datum 16">
            <a:extLst>
              <a:ext uri="{FF2B5EF4-FFF2-40B4-BE49-F238E27FC236}">
                <a16:creationId xmlns:a16="http://schemas.microsoft.com/office/drawing/2014/main" id="{5262DF70-595C-614F-BCF3-7D2072B3D8D4}"/>
              </a:ext>
            </a:extLst>
          </p:cNvPr>
          <p:cNvSpPr>
            <a:spLocks noGrp="1"/>
          </p:cNvSpPr>
          <p:nvPr>
            <p:ph type="dt" sz="half" idx="14"/>
          </p:nvPr>
        </p:nvSpPr>
        <p:spPr>
          <a:xfrm>
            <a:off x="9721333" y="6277340"/>
            <a:ext cx="1217331" cy="264272"/>
          </a:xfrm>
        </p:spPr>
        <p:txBody>
          <a:bodyPr/>
          <a:lstStyle/>
          <a:p>
            <a:endParaRPr lang="nl-NL"/>
          </a:p>
        </p:txBody>
      </p:sp>
      <p:sp>
        <p:nvSpPr>
          <p:cNvPr id="15" name="Tijdelijke aanduiding voor voettekst 17">
            <a:extLst>
              <a:ext uri="{FF2B5EF4-FFF2-40B4-BE49-F238E27FC236}">
                <a16:creationId xmlns:a16="http://schemas.microsoft.com/office/drawing/2014/main" id="{C1670400-C83F-444A-B6A4-CB0F04715B62}"/>
              </a:ext>
            </a:extLst>
          </p:cNvPr>
          <p:cNvSpPr>
            <a:spLocks noGrp="1"/>
          </p:cNvSpPr>
          <p:nvPr>
            <p:ph type="ftr" sz="quarter" idx="16"/>
          </p:nvPr>
        </p:nvSpPr>
        <p:spPr>
          <a:xfrm>
            <a:off x="6368902" y="6221413"/>
            <a:ext cx="3221665" cy="322075"/>
          </a:xfrm>
        </p:spPr>
        <p:txBody>
          <a:bodyPr/>
          <a:lstStyle/>
          <a:p>
            <a:endParaRPr lang="nl-NL"/>
          </a:p>
        </p:txBody>
      </p:sp>
      <p:sp>
        <p:nvSpPr>
          <p:cNvPr id="16" name="Tijdelijke aanduiding voor dianummer 18">
            <a:extLst>
              <a:ext uri="{FF2B5EF4-FFF2-40B4-BE49-F238E27FC236}">
                <a16:creationId xmlns:a16="http://schemas.microsoft.com/office/drawing/2014/main" id="{95DDB8F1-AB3D-4E48-8500-BC266948A528}"/>
              </a:ext>
            </a:extLst>
          </p:cNvPr>
          <p:cNvSpPr>
            <a:spLocks noGrp="1"/>
          </p:cNvSpPr>
          <p:nvPr>
            <p:ph type="sldNum" sz="quarter" idx="17"/>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367328918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1"/>
            <a:ext cx="5003800" cy="351588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lvl1pPr>
              <a:defRPr baseline="0">
                <a:solidFill>
                  <a:schemeClr val="tx1"/>
                </a:solidFill>
              </a:defRPr>
            </a:lvl1pPr>
          </a:lstStyle>
          <a:p>
            <a:r>
              <a:rPr lang="nl-NL"/>
              <a:t>Titelstijl van model bewerken</a:t>
            </a:r>
          </a:p>
        </p:txBody>
      </p:sp>
      <p:pic>
        <p:nvPicPr>
          <p:cNvPr id="9" name="Afbeelding 8">
            <a:extLst>
              <a:ext uri="{FF2B5EF4-FFF2-40B4-BE49-F238E27FC236}">
                <a16:creationId xmlns:a16="http://schemas.microsoft.com/office/drawing/2014/main" id="{EE603191-C0E7-0946-80BC-16ABB9CDD291}"/>
              </a:ext>
            </a:extLst>
          </p:cNvPr>
          <p:cNvPicPr>
            <a:picLocks noChangeAspect="1"/>
          </p:cNvPicPr>
          <p:nvPr userDrawn="1"/>
        </p:nvPicPr>
        <p:blipFill>
          <a:blip r:embed="rId2"/>
          <a:stretch>
            <a:fillRect/>
          </a:stretch>
        </p:blipFill>
        <p:spPr>
          <a:xfrm>
            <a:off x="6096000" y="0"/>
            <a:ext cx="6096000" cy="6858000"/>
          </a:xfrm>
          <a:prstGeom prst="rect">
            <a:avLst/>
          </a:prstGeom>
        </p:spPr>
      </p:pic>
      <p:pic>
        <p:nvPicPr>
          <p:cNvPr id="8" name="Afbeelding 7">
            <a:extLst>
              <a:ext uri="{FF2B5EF4-FFF2-40B4-BE49-F238E27FC236}">
                <a16:creationId xmlns:a16="http://schemas.microsoft.com/office/drawing/2014/main" id="{39DB86A7-BCD0-3547-BA65-B33F048F4B18}"/>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0" name="Afbeelding 9">
            <a:extLst>
              <a:ext uri="{FF2B5EF4-FFF2-40B4-BE49-F238E27FC236}">
                <a16:creationId xmlns:a16="http://schemas.microsoft.com/office/drawing/2014/main" id="{6FD14674-9316-EF43-B921-023AB93A3F7F}"/>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4" name="Tijdelijke aanduiding voor datum 16">
            <a:extLst>
              <a:ext uri="{FF2B5EF4-FFF2-40B4-BE49-F238E27FC236}">
                <a16:creationId xmlns:a16="http://schemas.microsoft.com/office/drawing/2014/main" id="{DD2895DE-4377-D64E-A2A7-BFB0F49E111A}"/>
              </a:ext>
            </a:extLst>
          </p:cNvPr>
          <p:cNvSpPr>
            <a:spLocks noGrp="1"/>
          </p:cNvSpPr>
          <p:nvPr>
            <p:ph type="dt" sz="half" idx="14"/>
          </p:nvPr>
        </p:nvSpPr>
        <p:spPr>
          <a:xfrm>
            <a:off x="9721333" y="6277340"/>
            <a:ext cx="1217331" cy="264272"/>
          </a:xfrm>
        </p:spPr>
        <p:txBody>
          <a:bodyPr/>
          <a:lstStyle/>
          <a:p>
            <a:endParaRPr lang="nl-NL"/>
          </a:p>
        </p:txBody>
      </p:sp>
      <p:sp>
        <p:nvSpPr>
          <p:cNvPr id="15" name="Tijdelijke aanduiding voor voettekst 17">
            <a:extLst>
              <a:ext uri="{FF2B5EF4-FFF2-40B4-BE49-F238E27FC236}">
                <a16:creationId xmlns:a16="http://schemas.microsoft.com/office/drawing/2014/main" id="{3392ABA8-B783-0D42-A597-2603930FBB44}"/>
              </a:ext>
            </a:extLst>
          </p:cNvPr>
          <p:cNvSpPr>
            <a:spLocks noGrp="1"/>
          </p:cNvSpPr>
          <p:nvPr>
            <p:ph type="ftr" sz="quarter" idx="15"/>
          </p:nvPr>
        </p:nvSpPr>
        <p:spPr>
          <a:xfrm>
            <a:off x="6368902" y="6221413"/>
            <a:ext cx="3221665" cy="322075"/>
          </a:xfrm>
        </p:spPr>
        <p:txBody>
          <a:bodyPr/>
          <a:lstStyle/>
          <a:p>
            <a:endParaRPr lang="nl-NL"/>
          </a:p>
        </p:txBody>
      </p:sp>
      <p:sp>
        <p:nvSpPr>
          <p:cNvPr id="16" name="Tijdelijke aanduiding voor dianummer 18">
            <a:extLst>
              <a:ext uri="{FF2B5EF4-FFF2-40B4-BE49-F238E27FC236}">
                <a16:creationId xmlns:a16="http://schemas.microsoft.com/office/drawing/2014/main" id="{E80475CE-CA08-DB45-990A-2990FFDD2703}"/>
              </a:ext>
            </a:extLst>
          </p:cNvPr>
          <p:cNvSpPr>
            <a:spLocks noGrp="1"/>
          </p:cNvSpPr>
          <p:nvPr>
            <p:ph type="sldNum" sz="quarter" idx="17"/>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2816550767"/>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a:solidFill>
                  <a:schemeClr val="bg1"/>
                </a:solidFill>
              </a:defRPr>
            </a:lvl1pPr>
          </a:lstStyle>
          <a:p>
            <a:r>
              <a:rPr lang="nl-NL"/>
              <a:t>Titelstijl van model bewerken</a:t>
            </a:r>
          </a:p>
        </p:txBody>
      </p:sp>
      <p:sp>
        <p:nvSpPr>
          <p:cNvPr id="14" name="Tijdelijke aanduiding voor tekst 13"/>
          <p:cNvSpPr>
            <a:spLocks noGrp="1"/>
          </p:cNvSpPr>
          <p:nvPr>
            <p:ph type="body" sz="quarter" idx="13"/>
          </p:nvPr>
        </p:nvSpPr>
        <p:spPr>
          <a:xfrm>
            <a:off x="635000" y="3749487"/>
            <a:ext cx="10923588" cy="2194113"/>
          </a:xfrm>
        </p:spPr>
        <p:txBody>
          <a:bodyPr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2" name="Afbeelding 11">
            <a:extLst>
              <a:ext uri="{FF2B5EF4-FFF2-40B4-BE49-F238E27FC236}">
                <a16:creationId xmlns:a16="http://schemas.microsoft.com/office/drawing/2014/main" id="{914D7981-F298-B54E-B914-BE0827F1291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86B6DAC7-E41F-574B-A430-F6E734A87989}"/>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66741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ctr" anchorCtr="0">
            <a:normAutofit/>
          </a:bodyPr>
          <a:lstStyle>
            <a:lvl1pPr>
              <a:defRPr sz="4800" baseline="0">
                <a:solidFill>
                  <a:schemeClr val="tx1"/>
                </a:solidFill>
              </a:defRPr>
            </a:lvl1pPr>
          </a:lstStyle>
          <a:p>
            <a:r>
              <a:rPr lang="nl-NL"/>
              <a:t>Titelstijl van model bewerken</a:t>
            </a:r>
          </a:p>
        </p:txBody>
      </p:sp>
      <p:sp>
        <p:nvSpPr>
          <p:cNvPr id="14" name="Tijdelijke aanduiding voor tekst 13"/>
          <p:cNvSpPr>
            <a:spLocks noGrp="1"/>
          </p:cNvSpPr>
          <p:nvPr>
            <p:ph type="body" sz="quarter" idx="13"/>
          </p:nvPr>
        </p:nvSpPr>
        <p:spPr>
          <a:xfrm>
            <a:off x="635000" y="3749487"/>
            <a:ext cx="10923588" cy="2211465"/>
          </a:xfrm>
        </p:spPr>
        <p:txBody>
          <a:bodyPr numCol="2" spcCol="468000"/>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4"/>
          </p:nvPr>
        </p:nvSpPr>
        <p:spPr/>
        <p:txBody>
          <a:bodyPr/>
          <a:lstStyle/>
          <a:p>
            <a:endParaRPr lang="nl-NL"/>
          </a:p>
        </p:txBody>
      </p:sp>
      <p:sp>
        <p:nvSpPr>
          <p:cNvPr id="10" name="Tijdelijke aanduiding voor voettekst 9"/>
          <p:cNvSpPr>
            <a:spLocks noGrp="1"/>
          </p:cNvSpPr>
          <p:nvPr>
            <p:ph type="ftr" sz="quarter" idx="15"/>
          </p:nvPr>
        </p:nvSpPr>
        <p:spPr/>
        <p:txBody>
          <a:bodyPr/>
          <a:lstStyle/>
          <a:p>
            <a:endParaRPr lang="nl-NL"/>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pic>
        <p:nvPicPr>
          <p:cNvPr id="13" name="Afbeelding 12">
            <a:extLst>
              <a:ext uri="{FF2B5EF4-FFF2-40B4-BE49-F238E27FC236}">
                <a16:creationId xmlns:a16="http://schemas.microsoft.com/office/drawing/2014/main" id="{FDD4AC66-C512-A241-941C-26A5F7DED45A}"/>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854D88CB-98A5-744B-960F-B2E0F3838E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331106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kleur">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buClr>
                <a:schemeClr val="bg2"/>
              </a:buClr>
              <a:tabLst>
                <a:tab pos="1619250" algn="l"/>
              </a:tabLst>
              <a:defRPr>
                <a:solidFill>
                  <a:schemeClr val="bg1"/>
                </a:solidFill>
              </a:defRPr>
            </a:lvl1pPr>
          </a:lstStyle>
          <a:p>
            <a:r>
              <a:rPr lang="nl-NL"/>
              <a:t>Sleep de afbeelding naar de tijdelijke aanduiding of klik op het pictogram als u een afbeelding wilt toevoegen</a:t>
            </a:r>
          </a:p>
        </p:txBody>
      </p:sp>
      <p:sp>
        <p:nvSpPr>
          <p:cNvPr id="2" name="Titel 1"/>
          <p:cNvSpPr>
            <a:spLocks noGrp="1"/>
          </p:cNvSpPr>
          <p:nvPr>
            <p:ph type="title"/>
          </p:nvPr>
        </p:nvSpPr>
        <p:spPr>
          <a:xfrm>
            <a:off x="634205" y="3888001"/>
            <a:ext cx="5004595" cy="1917488"/>
          </a:xfrm>
        </p:spPr>
        <p:txBody>
          <a:bodyPr anchor="t" anchorCtr="0"/>
          <a:lstStyle>
            <a:lvl1pPr>
              <a:defRPr>
                <a:solidFill>
                  <a:schemeClr val="bg1"/>
                </a:solidFill>
              </a:defRPr>
            </a:lvl1pPr>
          </a:lstStyle>
          <a:p>
            <a:r>
              <a:rPr lang="nl-NL"/>
              <a:t>Titelstijl van model bewerken</a:t>
            </a:r>
          </a:p>
        </p:txBody>
      </p:sp>
      <p:sp>
        <p:nvSpPr>
          <p:cNvPr id="6" name="Tijdelijke aanduiding voor tekst 13"/>
          <p:cNvSpPr>
            <a:spLocks noGrp="1"/>
          </p:cNvSpPr>
          <p:nvPr>
            <p:ph type="body" sz="quarter" idx="13"/>
          </p:nvPr>
        </p:nvSpPr>
        <p:spPr>
          <a:xfrm>
            <a:off x="6554588" y="3888001"/>
            <a:ext cx="5004000" cy="2145052"/>
          </a:xfrm>
        </p:spPr>
        <p:txBody>
          <a:bodyPr tIns="50400" numCol="1" spcCol="46800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 name="Tijdelijke aanduiding voor datum 2"/>
          <p:cNvSpPr>
            <a:spLocks noGrp="1"/>
          </p:cNvSpPr>
          <p:nvPr>
            <p:ph type="dt" sz="half" idx="15"/>
          </p:nvPr>
        </p:nvSpPr>
        <p:spPr/>
        <p:txBody>
          <a:bodyPr/>
          <a:lstStyle>
            <a:lvl1pPr>
              <a:defRPr>
                <a:solidFill>
                  <a:schemeClr val="bg1">
                    <a:lumMod val="65000"/>
                    <a:lumOff val="35000"/>
                  </a:schemeClr>
                </a:solidFill>
              </a:defRPr>
            </a:lvl1pPr>
          </a:lstStyle>
          <a:p>
            <a:endParaRPr lang="nl-NL"/>
          </a:p>
        </p:txBody>
      </p:sp>
      <p:sp>
        <p:nvSpPr>
          <p:cNvPr id="4" name="Tijdelijke aanduiding voor voettekst 3"/>
          <p:cNvSpPr>
            <a:spLocks noGrp="1"/>
          </p:cNvSpPr>
          <p:nvPr>
            <p:ph type="ftr" sz="quarter" idx="16"/>
          </p:nvPr>
        </p:nvSpPr>
        <p:spPr/>
        <p:txBody>
          <a:bodyPr/>
          <a:lstStyle>
            <a:lvl1pPr>
              <a:defRPr>
                <a:solidFill>
                  <a:schemeClr val="bg1">
                    <a:lumMod val="65000"/>
                    <a:lumOff val="35000"/>
                  </a:schemeClr>
                </a:solidFill>
              </a:defRPr>
            </a:lvl1pPr>
          </a:lstStyle>
          <a:p>
            <a:endParaRPr lang="nl-NL"/>
          </a:p>
        </p:txBody>
      </p:sp>
      <p:sp>
        <p:nvSpPr>
          <p:cNvPr id="5" name="Tijdelijke aanduiding voor dianummer 4"/>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478C0AF8-FF12-204E-B247-B9A70244EB06}"/>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D39CDA92-6750-3341-A85B-71BE20A39E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372925594"/>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alpha val="10000"/>
            </a:schemeClr>
          </a:solidFill>
        </p:spPr>
        <p:txBody>
          <a:bodyPr wrap="square" lIns="720000" tIns="1152000">
            <a:noAutofit/>
          </a:bodyPr>
          <a:lstStyle/>
          <a:p>
            <a:r>
              <a:rPr lang="nl-NL"/>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553199" y="3888000"/>
            <a:ext cx="5004000" cy="2135113"/>
          </a:xfrm>
        </p:spPr>
        <p:txBody>
          <a:bodyPr tIns="50400" numCol="1" spcCol="468000" anchor="t" anchorCtr="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1"/>
            <a:ext cx="5004594" cy="1917488"/>
          </a:xfrm>
        </p:spPr>
        <p:txBody>
          <a:bodyPr anchor="t" anchorCtr="0"/>
          <a:lstStyle>
            <a:lvl1pPr>
              <a:defRPr baseline="0">
                <a:solidFill>
                  <a:schemeClr val="tx1"/>
                </a:solidFill>
              </a:defRPr>
            </a:lvl1pPr>
          </a:lstStyle>
          <a:p>
            <a:r>
              <a:rPr lang="nl-NL"/>
              <a:t>Titelstijl van model bewerken</a:t>
            </a:r>
          </a:p>
        </p:txBody>
      </p:sp>
      <p:sp>
        <p:nvSpPr>
          <p:cNvPr id="9" name="Tijdelijke aanduiding voor datum 8"/>
          <p:cNvSpPr>
            <a:spLocks noGrp="1"/>
          </p:cNvSpPr>
          <p:nvPr>
            <p:ph type="dt" sz="half" idx="15"/>
          </p:nvPr>
        </p:nvSpPr>
        <p:spPr/>
        <p:txBody>
          <a:bodyPr/>
          <a:lstStyle/>
          <a:p>
            <a:endParaRPr lang="nl-NL"/>
          </a:p>
        </p:txBody>
      </p:sp>
      <p:sp>
        <p:nvSpPr>
          <p:cNvPr id="10" name="Tijdelijke aanduiding voor voettekst 9"/>
          <p:cNvSpPr>
            <a:spLocks noGrp="1"/>
          </p:cNvSpPr>
          <p:nvPr>
            <p:ph type="ftr" sz="quarter" idx="16"/>
          </p:nvPr>
        </p:nvSpPr>
        <p:spPr/>
        <p:txBody>
          <a:bodyPr/>
          <a:lstStyle/>
          <a:p>
            <a:endParaRPr lang="nl-NL"/>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D66E90F8-08AC-134A-83AC-CE714717AD17}"/>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3" name="Afbeelding 12">
            <a:extLst>
              <a:ext uri="{FF2B5EF4-FFF2-40B4-BE49-F238E27FC236}">
                <a16:creationId xmlns:a16="http://schemas.microsoft.com/office/drawing/2014/main" id="{4A553E33-0240-6C40-BCC4-FF13708976CB}"/>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106195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35000" y="3888001"/>
            <a:ext cx="10923588" cy="2125174"/>
          </a:xfrm>
        </p:spPr>
        <p:txBody>
          <a:bodyPr tIns="50400"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lvl1pPr>
              <a:defRPr>
                <a:solidFill>
                  <a:schemeClr val="bg1">
                    <a:lumMod val="65000"/>
                    <a:lumOff val="35000"/>
                  </a:schemeClr>
                </a:solidFill>
              </a:defRPr>
            </a:lvl1pPr>
          </a:lstStyle>
          <a:p>
            <a:endParaRPr lang="nl-NL"/>
          </a:p>
        </p:txBody>
      </p:sp>
      <p:sp>
        <p:nvSpPr>
          <p:cNvPr id="9" name="Tijdelijke aanduiding voor voettekst 8"/>
          <p:cNvSpPr>
            <a:spLocks noGrp="1"/>
          </p:cNvSpPr>
          <p:nvPr>
            <p:ph type="ftr" sz="quarter" idx="16"/>
          </p:nvPr>
        </p:nvSpPr>
        <p:spPr/>
        <p:txBody>
          <a:bodyPr/>
          <a:lstStyle>
            <a:lvl1pPr>
              <a:defRPr>
                <a:solidFill>
                  <a:schemeClr val="bg1">
                    <a:lumMod val="65000"/>
                    <a:lumOff val="35000"/>
                  </a:schemeClr>
                </a:solidFill>
              </a:defRPr>
            </a:lvl1pPr>
          </a:lstStyle>
          <a:p>
            <a:endParaRPr lang="nl-NL"/>
          </a:p>
        </p:txBody>
      </p:sp>
      <p:sp>
        <p:nvSpPr>
          <p:cNvPr id="10" name="Tijdelijke aanduiding voor dianummer 9"/>
          <p:cNvSpPr>
            <a:spLocks noGrp="1"/>
          </p:cNvSpPr>
          <p:nvPr>
            <p:ph type="sldNum" sz="quarter" idx="17"/>
          </p:nvPr>
        </p:nvSpPr>
        <p:spPr/>
        <p:txBody>
          <a:bodyPr/>
          <a:lstStyle>
            <a:lvl1pPr>
              <a:defRPr>
                <a:solidFill>
                  <a:schemeClr val="bg1">
                    <a:lumMod val="65000"/>
                    <a:lumOff val="35000"/>
                  </a:schemeClr>
                </a:solidFill>
              </a:defRPr>
            </a:lvl1pPr>
          </a:lstStyle>
          <a:p>
            <a:fld id="{10A0A6AF-03C5-477E-939A-E28F7E7F05EA}" type="slidenum">
              <a:rPr lang="nl-NL" smtClean="0"/>
              <a:pPr/>
              <a:t>‹nr.›</a:t>
            </a:fld>
            <a:endParaRPr lang="nl-NL"/>
          </a:p>
        </p:txBody>
      </p:sp>
      <p:pic>
        <p:nvPicPr>
          <p:cNvPr id="15" name="Afbeelding 14">
            <a:extLst>
              <a:ext uri="{FF2B5EF4-FFF2-40B4-BE49-F238E27FC236}">
                <a16:creationId xmlns:a16="http://schemas.microsoft.com/office/drawing/2014/main" id="{3F31C657-D397-9245-97D0-24A13702C8C3}"/>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1" name="Afbeelding 10">
            <a:extLst>
              <a:ext uri="{FF2B5EF4-FFF2-40B4-BE49-F238E27FC236}">
                <a16:creationId xmlns:a16="http://schemas.microsoft.com/office/drawing/2014/main" id="{1512264A-8B22-D948-B443-9C70067CE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187662113"/>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448316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Afbeelding hor. wit zonder titel">
    <p:spTree>
      <p:nvGrpSpPr>
        <p:cNvPr id="1" name=""/>
        <p:cNvGrpSpPr/>
        <p:nvPr/>
      </p:nvGrpSpPr>
      <p:grpSpPr>
        <a:xfrm>
          <a:off x="0" y="0"/>
          <a:ext cx="0" cy="0"/>
          <a:chOff x="0" y="0"/>
          <a:chExt cx="0" cy="0"/>
        </a:xfrm>
      </p:grpSpPr>
      <p:sp>
        <p:nvSpPr>
          <p:cNvPr id="12"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7413">
                <a:moveTo>
                  <a:pt x="0" y="0"/>
                </a:moveTo>
                <a:lnTo>
                  <a:pt x="5862638" y="0"/>
                </a:lnTo>
                <a:lnTo>
                  <a:pt x="5862638" y="709613"/>
                </a:lnTo>
                <a:lnTo>
                  <a:pt x="6329363" y="709613"/>
                </a:lnTo>
                <a:lnTo>
                  <a:pt x="6329363" y="0"/>
                </a:lnTo>
                <a:lnTo>
                  <a:pt x="12192000" y="0"/>
                </a:lnTo>
                <a:lnTo>
                  <a:pt x="12192000" y="3427413"/>
                </a:lnTo>
                <a:lnTo>
                  <a:pt x="0" y="3427413"/>
                </a:lnTo>
                <a:close/>
              </a:path>
            </a:pathLst>
          </a:custGeom>
          <a:solidFill>
            <a:schemeClr val="bg1">
              <a:lumMod val="85000"/>
            </a:schemeClr>
          </a:solidFill>
        </p:spPr>
        <p:txBody>
          <a:bodyPr wrap="square" lIns="720000" tIns="1152000">
            <a:noAutofit/>
          </a:bodyPr>
          <a:lstStyle/>
          <a:p>
            <a:r>
              <a:rPr lang="nl-NL"/>
              <a:t>Sleep de afbeelding naar de tijdelijke aanduiding of klik op het pictogram als u een afbeelding wilt toevoegen</a:t>
            </a:r>
          </a:p>
        </p:txBody>
      </p:sp>
      <p:sp>
        <p:nvSpPr>
          <p:cNvPr id="14" name="Tijdelijke aanduiding voor tekst 13"/>
          <p:cNvSpPr>
            <a:spLocks noGrp="1"/>
          </p:cNvSpPr>
          <p:nvPr>
            <p:ph type="body" sz="quarter" idx="13"/>
          </p:nvPr>
        </p:nvSpPr>
        <p:spPr>
          <a:xfrm>
            <a:off x="635000" y="3888000"/>
            <a:ext cx="10923588" cy="2184809"/>
          </a:xfrm>
        </p:spPr>
        <p:txBody>
          <a:bodyPr tIns="50400"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7"/>
          <p:cNvSpPr>
            <a:spLocks noGrp="1"/>
          </p:cNvSpPr>
          <p:nvPr>
            <p:ph type="dt" sz="half" idx="15"/>
          </p:nvPr>
        </p:nvSpPr>
        <p:spPr/>
        <p:txBody>
          <a:bodyPr/>
          <a:lstStyle/>
          <a:p>
            <a:endParaRPr lang="nl-NL"/>
          </a:p>
        </p:txBody>
      </p:sp>
      <p:sp>
        <p:nvSpPr>
          <p:cNvPr id="9" name="Tijdelijke aanduiding voor voettekst 8"/>
          <p:cNvSpPr>
            <a:spLocks noGrp="1"/>
          </p:cNvSpPr>
          <p:nvPr>
            <p:ph type="ftr" sz="quarter" idx="16"/>
          </p:nvPr>
        </p:nvSpPr>
        <p:spPr/>
        <p:txBody>
          <a:bodyPr/>
          <a:lstStyle/>
          <a:p>
            <a:endParaRPr lang="nl-NL"/>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6AFBD938-1E0E-8E4B-97C7-447E0FE356E1}"/>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3" name="Afbeelding 12">
            <a:extLst>
              <a:ext uri="{FF2B5EF4-FFF2-40B4-BE49-F238E27FC236}">
                <a16:creationId xmlns:a16="http://schemas.microsoft.com/office/drawing/2014/main" id="{6B435C95-CB0C-9B41-91D6-A3E050A708B6}"/>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34583814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Afbeelding horizontaal wit titel">
    <p:bg>
      <p:bgRef idx="1001">
        <a:schemeClr val="bg1"/>
      </p:bgRef>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19A57D2D-2E1E-004D-848F-27046E4BDAB1}"/>
              </a:ext>
            </a:extLst>
          </p:cNvPr>
          <p:cNvPicPr>
            <a:picLocks noChangeAspect="1"/>
          </p:cNvPicPr>
          <p:nvPr userDrawn="1"/>
        </p:nvPicPr>
        <p:blipFill>
          <a:blip r:embed="rId2"/>
          <a:stretch>
            <a:fillRect/>
          </a:stretch>
        </p:blipFill>
        <p:spPr>
          <a:xfrm>
            <a:off x="0" y="3435033"/>
            <a:ext cx="12192000" cy="3429000"/>
          </a:xfrm>
          <a:prstGeom prst="rect">
            <a:avLst/>
          </a:prstGeom>
        </p:spPr>
      </p:pic>
      <p:sp>
        <p:nvSpPr>
          <p:cNvPr id="9" name="Titel 8"/>
          <p:cNvSpPr>
            <a:spLocks noGrp="1"/>
          </p:cNvSpPr>
          <p:nvPr>
            <p:ph type="title"/>
          </p:nvPr>
        </p:nvSpPr>
        <p:spPr>
          <a:xfrm>
            <a:off x="634206" y="1051200"/>
            <a:ext cx="10924382" cy="946800"/>
          </a:xfrm>
        </p:spPr>
        <p:txBody>
          <a:bodyPr/>
          <a:lstStyle>
            <a:lvl1pPr>
              <a:defRPr baseline="0">
                <a:solidFill>
                  <a:schemeClr val="tx1"/>
                </a:solidFill>
              </a:defRPr>
            </a:lvl1pPr>
          </a:lstStyle>
          <a:p>
            <a:r>
              <a:rPr lang="nl-NL"/>
              <a:t>Titelstijl van model bewerken</a:t>
            </a:r>
          </a:p>
        </p:txBody>
      </p:sp>
      <p:sp>
        <p:nvSpPr>
          <p:cNvPr id="5" name="Tijdelijke aanduiding voor datum 4"/>
          <p:cNvSpPr>
            <a:spLocks noGrp="1"/>
          </p:cNvSpPr>
          <p:nvPr>
            <p:ph type="dt" sz="half" idx="15"/>
          </p:nvPr>
        </p:nvSpPr>
        <p:spPr/>
        <p:txBody>
          <a:bodyPr/>
          <a:lstStyle/>
          <a:p>
            <a:endParaRPr lang="nl-NL"/>
          </a:p>
        </p:txBody>
      </p:sp>
      <p:sp>
        <p:nvSpPr>
          <p:cNvPr id="6" name="Tijdelijke aanduiding voor voettekst 5"/>
          <p:cNvSpPr>
            <a:spLocks noGrp="1"/>
          </p:cNvSpPr>
          <p:nvPr>
            <p:ph type="ftr" sz="quarter" idx="16"/>
          </p:nvPr>
        </p:nvSpPr>
        <p:spPr/>
        <p:txBody>
          <a:bodyPr/>
          <a:lstStyle/>
          <a:p>
            <a:endParaRPr lang="nl-NL"/>
          </a:p>
        </p:txBody>
      </p:sp>
      <p:sp>
        <p:nvSpPr>
          <p:cNvPr id="7" name="Tijdelijke aanduiding voor dianummer 6"/>
          <p:cNvSpPr>
            <a:spLocks noGrp="1"/>
          </p:cNvSpPr>
          <p:nvPr>
            <p:ph type="sldNum" sz="quarter" idx="17"/>
          </p:nvPr>
        </p:nvSpPr>
        <p:spPr/>
        <p:txBody>
          <a:body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93BAC0F3-C157-D047-84FB-2BC980CC16F5}"/>
              </a:ext>
            </a:extLst>
          </p:cNvPr>
          <p:cNvPicPr>
            <a:picLocks noChangeAspect="1"/>
          </p:cNvPicPr>
          <p:nvPr userDrawn="1"/>
        </p:nvPicPr>
        <p:blipFill>
          <a:blip r:embed="rId3"/>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BF370C4C-F5D2-8C41-A345-0196878DA195}"/>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293477485"/>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3" name="Tijdelijke aanduiding voor inhoud 2"/>
          <p:cNvSpPr>
            <a:spLocks noGrp="1"/>
          </p:cNvSpPr>
          <p:nvPr>
            <p:ph sz="quarter" idx="13"/>
          </p:nvPr>
        </p:nvSpPr>
        <p:spPr>
          <a:xfrm>
            <a:off x="635000" y="2276475"/>
            <a:ext cx="10923588" cy="3944938"/>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atum 9"/>
          <p:cNvSpPr>
            <a:spLocks noGrp="1"/>
          </p:cNvSpPr>
          <p:nvPr>
            <p:ph type="dt" sz="half" idx="14"/>
          </p:nvPr>
        </p:nvSpPr>
        <p:spPr/>
        <p:txBody>
          <a:bodyPr/>
          <a:lstStyle/>
          <a:p>
            <a:endParaRPr lang="nl-NL"/>
          </a:p>
        </p:txBody>
      </p:sp>
      <p:sp>
        <p:nvSpPr>
          <p:cNvPr id="11" name="Tijdelijke aanduiding voor voettekst 10"/>
          <p:cNvSpPr>
            <a:spLocks noGrp="1"/>
          </p:cNvSpPr>
          <p:nvPr>
            <p:ph type="ftr" sz="quarter" idx="15"/>
          </p:nvPr>
        </p:nvSpPr>
        <p:spPr/>
        <p:txBody>
          <a:bodyPr/>
          <a:lstStyle/>
          <a:p>
            <a:endParaRPr lang="nl-NL"/>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pic>
        <p:nvPicPr>
          <p:cNvPr id="7" name="Afbeelding 6">
            <a:extLst>
              <a:ext uri="{FF2B5EF4-FFF2-40B4-BE49-F238E27FC236}">
                <a16:creationId xmlns:a16="http://schemas.microsoft.com/office/drawing/2014/main" id="{DFB87270-7D6A-4C4D-AD47-E7BAA65D7748}"/>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9" name="Afbeelding 8">
            <a:extLst>
              <a:ext uri="{FF2B5EF4-FFF2-40B4-BE49-F238E27FC236}">
                <a16:creationId xmlns:a16="http://schemas.microsoft.com/office/drawing/2014/main" id="{450BD52C-B74D-9E4E-AD5E-A8D098E25C19}"/>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7389719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lvl1pPr>
              <a:defRPr baseline="0">
                <a:solidFill>
                  <a:schemeClr val="tx1"/>
                </a:solidFill>
              </a:defRPr>
            </a:lvl1pPr>
          </a:lstStyle>
          <a:p>
            <a:r>
              <a:rPr lang="nl-NL"/>
              <a:t>Titelstijl van model bewerken</a:t>
            </a:r>
          </a:p>
        </p:txBody>
      </p:sp>
      <p:sp>
        <p:nvSpPr>
          <p:cNvPr id="3" name="Tijdelijke aanduiding voor tekst 2"/>
          <p:cNvSpPr>
            <a:spLocks noGrp="1"/>
          </p:cNvSpPr>
          <p:nvPr>
            <p:ph type="body" sz="quarter" idx="14"/>
          </p:nvPr>
        </p:nvSpPr>
        <p:spPr>
          <a:xfrm>
            <a:off x="7958859" y="2276475"/>
            <a:ext cx="3600000" cy="3529012"/>
          </a:xfrm>
        </p:spPr>
        <p:txBody>
          <a:bodyPr/>
          <a:lstStyle>
            <a:lvl1pPr marL="0" indent="0">
              <a:buNone/>
              <a:defRPr sz="2000" baseline="0">
                <a:solidFill>
                  <a:schemeClr val="tx1"/>
                </a:solidFill>
              </a:defRPr>
            </a:lvl1pPr>
            <a:lvl2pPr marL="313200" indent="0">
              <a:buNone/>
              <a:defRPr sz="1800" baseline="0">
                <a:solidFill>
                  <a:schemeClr val="tx1"/>
                </a:solidFill>
              </a:defRPr>
            </a:lvl2pPr>
            <a:lvl3pPr marL="630000" indent="0">
              <a:buNone/>
              <a:defRPr sz="1600" baseline="0">
                <a:solidFill>
                  <a:schemeClr val="tx1"/>
                </a:solidFill>
              </a:defRPr>
            </a:lvl3pPr>
            <a:lvl4pPr marL="943200" indent="0">
              <a:buNone/>
              <a:defRPr sz="1600" baseline="0">
                <a:solidFill>
                  <a:schemeClr val="tx1"/>
                </a:solidFill>
              </a:defRPr>
            </a:lvl4pPr>
            <a:lvl5pPr marL="1260000" indent="0">
              <a:buNone/>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p:nvPr>
        </p:nvSpPr>
        <p:spPr>
          <a:xfrm>
            <a:off x="635000" y="2276475"/>
            <a:ext cx="7178964" cy="3529013"/>
          </a:xfrm>
        </p:spPr>
        <p:txBody>
          <a:bodyPr/>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atum 10"/>
          <p:cNvSpPr>
            <a:spLocks noGrp="1"/>
          </p:cNvSpPr>
          <p:nvPr>
            <p:ph type="dt" sz="half" idx="16"/>
          </p:nvPr>
        </p:nvSpPr>
        <p:spPr/>
        <p:txBody>
          <a:bodyPr/>
          <a:lstStyle/>
          <a:p>
            <a:endParaRPr lang="nl-NL"/>
          </a:p>
        </p:txBody>
      </p:sp>
      <p:sp>
        <p:nvSpPr>
          <p:cNvPr id="12" name="Tijdelijke aanduiding voor voettekst 11"/>
          <p:cNvSpPr>
            <a:spLocks noGrp="1"/>
          </p:cNvSpPr>
          <p:nvPr>
            <p:ph type="ftr" sz="quarter" idx="17"/>
          </p:nvPr>
        </p:nvSpPr>
        <p:spPr/>
        <p:txBody>
          <a:bodyPr/>
          <a:lstStyle/>
          <a:p>
            <a:endParaRPr lang="nl-NL"/>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pic>
        <p:nvPicPr>
          <p:cNvPr id="10" name="Afbeelding 9">
            <a:extLst>
              <a:ext uri="{FF2B5EF4-FFF2-40B4-BE49-F238E27FC236}">
                <a16:creationId xmlns:a16="http://schemas.microsoft.com/office/drawing/2014/main" id="{92479DDE-0AAF-E047-B539-E2B694514B05}"/>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4" name="Afbeelding 13">
            <a:extLst>
              <a:ext uri="{FF2B5EF4-FFF2-40B4-BE49-F238E27FC236}">
                <a16:creationId xmlns:a16="http://schemas.microsoft.com/office/drawing/2014/main" id="{0F20C359-B491-7445-97B5-549851B6DDB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26481903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515889"/>
          </a:xfrm>
        </p:spPr>
        <p:txBody>
          <a:bodyPr anchor="t" anchorCtr="0"/>
          <a:lstStyle>
            <a:lvl1pPr marL="0" indent="0">
              <a:buClr>
                <a:schemeClr val="accent1"/>
              </a:buClr>
              <a:buFontTx/>
              <a:buNone/>
              <a:defRPr>
                <a:solidFill>
                  <a:schemeClr val="bg1"/>
                </a:solidFill>
              </a:defRPr>
            </a:lvl1pPr>
            <a:lvl2pPr marL="313200" indent="0">
              <a:buClr>
                <a:schemeClr val="accent1"/>
              </a:buClr>
              <a:buFontTx/>
              <a:buNone/>
              <a:defRPr>
                <a:solidFill>
                  <a:schemeClr val="bg1"/>
                </a:solidFill>
              </a:defRPr>
            </a:lvl2pPr>
            <a:lvl3pPr marL="630000" indent="0">
              <a:buClr>
                <a:schemeClr val="accent1"/>
              </a:buClr>
              <a:buFontTx/>
              <a:buNone/>
              <a:defRPr>
                <a:solidFill>
                  <a:schemeClr val="bg1"/>
                </a:solidFill>
              </a:defRPr>
            </a:lvl3pPr>
            <a:lvl4pPr marL="943200" indent="0">
              <a:buClr>
                <a:schemeClr val="accent1"/>
              </a:buClr>
              <a:buFontTx/>
              <a:buNone/>
              <a:defRPr>
                <a:solidFill>
                  <a:schemeClr val="bg1"/>
                </a:solidFill>
              </a:defRPr>
            </a:lvl4pPr>
            <a:lvl5pPr marL="1260000" indent="0">
              <a:buClr>
                <a:schemeClr val="accent1"/>
              </a:buClr>
              <a:buFontTx/>
              <a:buNone/>
              <a:defRPr>
                <a:solidFill>
                  <a:schemeClr val="bg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Titelstijl van model bewerken</a:t>
            </a:r>
          </a:p>
        </p:txBody>
      </p:sp>
      <p:sp>
        <p:nvSpPr>
          <p:cNvPr id="9" name="Tijdelijke aanduiding voor inhoud 8"/>
          <p:cNvSpPr>
            <a:spLocks noGrp="1"/>
          </p:cNvSpPr>
          <p:nvPr>
            <p:ph sz="quarter" idx="19"/>
          </p:nvPr>
        </p:nvSpPr>
        <p:spPr>
          <a:xfrm>
            <a:off x="635000" y="1066799"/>
            <a:ext cx="5003800" cy="4738689"/>
          </a:xfrm>
        </p:spPr>
        <p:txBody>
          <a:bodyPr/>
          <a:lstStyle>
            <a:lvl1pPr marL="0" indent="0">
              <a:buFontTx/>
              <a:buNone/>
              <a:defRPr>
                <a:solidFill>
                  <a:schemeClr val="tx1"/>
                </a:solidFill>
              </a:defRPr>
            </a:lvl1pPr>
            <a:lvl2pPr marL="313200" indent="0">
              <a:buFontTx/>
              <a:buNone/>
              <a:defRPr>
                <a:solidFill>
                  <a:schemeClr val="tx1"/>
                </a:solidFill>
              </a:defRPr>
            </a:lvl2pPr>
            <a:lvl3pPr marL="630000" indent="0">
              <a:buFontTx/>
              <a:buNone/>
              <a:defRPr>
                <a:solidFill>
                  <a:schemeClr val="tx1"/>
                </a:solidFill>
              </a:defRPr>
            </a:lvl3pPr>
            <a:lvl4pPr marL="943200" indent="0">
              <a:buFontTx/>
              <a:buNone/>
              <a:defRPr>
                <a:solidFill>
                  <a:schemeClr val="tx1"/>
                </a:solidFill>
              </a:defRPr>
            </a:lvl4pPr>
            <a:lvl5pPr marL="1260000" indent="0">
              <a:buFontTx/>
              <a:buNone/>
              <a:defRPr>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13"/>
          <p:cNvSpPr>
            <a:spLocks noGrp="1"/>
          </p:cNvSpPr>
          <p:nvPr>
            <p:ph type="dt" sz="half" idx="20"/>
          </p:nvPr>
        </p:nvSpPr>
        <p:spPr/>
        <p:txBody>
          <a:bodyPr/>
          <a:lstStyle/>
          <a:p>
            <a:endParaRPr lang="nl-NL"/>
          </a:p>
        </p:txBody>
      </p:sp>
      <p:sp>
        <p:nvSpPr>
          <p:cNvPr id="15" name="Tijdelijke aanduiding voor voettekst 14"/>
          <p:cNvSpPr>
            <a:spLocks noGrp="1"/>
          </p:cNvSpPr>
          <p:nvPr>
            <p:ph type="ftr" sz="quarter" idx="21"/>
          </p:nvPr>
        </p:nvSpPr>
        <p:spPr/>
        <p:txBody>
          <a:bodyPr/>
          <a:lstStyle/>
          <a:p>
            <a:endParaRPr lang="nl-NL"/>
          </a:p>
        </p:txBody>
      </p:sp>
      <p:sp>
        <p:nvSpPr>
          <p:cNvPr id="16" name="Tijdelijke aanduiding voor dianummer 15"/>
          <p:cNvSpPr>
            <a:spLocks noGrp="1"/>
          </p:cNvSpPr>
          <p:nvPr>
            <p:ph type="sldNum" sz="quarter" idx="22"/>
          </p:nvPr>
        </p:nvSpPr>
        <p:spPr/>
        <p:txBody>
          <a:bodyPr/>
          <a:lstStyle/>
          <a:p>
            <a:fld id="{10A0A6AF-03C5-477E-939A-E28F7E7F05EA}" type="slidenum">
              <a:rPr lang="nl-NL" smtClean="0"/>
              <a:pPr/>
              <a:t>‹nr.›</a:t>
            </a:fld>
            <a:endParaRPr lang="nl-NL"/>
          </a:p>
        </p:txBody>
      </p:sp>
      <p:pic>
        <p:nvPicPr>
          <p:cNvPr id="11" name="Afbeelding 10">
            <a:extLst>
              <a:ext uri="{FF2B5EF4-FFF2-40B4-BE49-F238E27FC236}">
                <a16:creationId xmlns:a16="http://schemas.microsoft.com/office/drawing/2014/main" id="{C7BF2CFE-DBC4-254C-8D46-DACE7050C287}"/>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12" name="Afbeelding 11">
            <a:extLst>
              <a:ext uri="{FF2B5EF4-FFF2-40B4-BE49-F238E27FC236}">
                <a16:creationId xmlns:a16="http://schemas.microsoft.com/office/drawing/2014/main" id="{92800048-509C-3940-BA0C-0F1B9E0289C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Tree>
    <p:extLst>
      <p:ext uri="{BB962C8B-B14F-4D97-AF65-F5344CB8AC3E}">
        <p14:creationId xmlns:p14="http://schemas.microsoft.com/office/powerpoint/2010/main" val="365978252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4002777"/>
            <a:ext cx="10923588" cy="1551796"/>
          </a:xfrm>
        </p:spPr>
        <p:txBody>
          <a:bodyPr anchor="ctr" anchorCtr="0">
            <a:normAutofit/>
          </a:bodyPr>
          <a:lstStyle>
            <a:lvl1pPr>
              <a:defRPr sz="4800" baseline="0">
                <a:solidFill>
                  <a:schemeClr val="tx1"/>
                </a:solidFill>
              </a:defRPr>
            </a:lvl1pPr>
          </a:lstStyle>
          <a:p>
            <a:r>
              <a:rPr lang="nl-NL"/>
              <a:t>Vragen?</a:t>
            </a:r>
          </a:p>
        </p:txBody>
      </p:sp>
      <p:pic>
        <p:nvPicPr>
          <p:cNvPr id="15" name="Afbeelding 14">
            <a:extLst>
              <a:ext uri="{FF2B5EF4-FFF2-40B4-BE49-F238E27FC236}">
                <a16:creationId xmlns:a16="http://schemas.microsoft.com/office/drawing/2014/main" id="{31E891A9-0FC9-3A4B-9FC3-20201CFE6E7A}"/>
              </a:ext>
            </a:extLst>
          </p:cNvPr>
          <p:cNvPicPr>
            <a:picLocks noChangeAspect="1"/>
          </p:cNvPicPr>
          <p:nvPr userDrawn="1"/>
        </p:nvPicPr>
        <p:blipFill>
          <a:blip r:embed="rId2"/>
          <a:stretch>
            <a:fillRect/>
          </a:stretch>
        </p:blipFill>
        <p:spPr>
          <a:xfrm>
            <a:off x="5852470" y="0"/>
            <a:ext cx="472129" cy="724885"/>
          </a:xfrm>
          <a:prstGeom prst="rect">
            <a:avLst/>
          </a:prstGeom>
        </p:spPr>
      </p:pic>
      <p:sp>
        <p:nvSpPr>
          <p:cNvPr id="24" name="Titel 1">
            <a:extLst>
              <a:ext uri="{FF2B5EF4-FFF2-40B4-BE49-F238E27FC236}">
                <a16:creationId xmlns:a16="http://schemas.microsoft.com/office/drawing/2014/main" id="{55071EE0-67F4-084A-B7D6-C9DD2BA83E3D}"/>
              </a:ext>
            </a:extLst>
          </p:cNvPr>
          <p:cNvSpPr txBox="1">
            <a:spLocks/>
          </p:cNvSpPr>
          <p:nvPr userDrawn="1"/>
        </p:nvSpPr>
        <p:spPr>
          <a:xfrm>
            <a:off x="635000" y="1052513"/>
            <a:ext cx="10923588" cy="23749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800" b="0" kern="1200" baseline="0">
                <a:solidFill>
                  <a:schemeClr val="tx1"/>
                </a:solidFill>
                <a:latin typeface="+mj-lt"/>
                <a:ea typeface="+mj-ea"/>
                <a:cs typeface="+mj-cs"/>
              </a:defRPr>
            </a:lvl1pPr>
          </a:lstStyle>
          <a:p>
            <a:r>
              <a:rPr lang="nl-NL">
                <a:solidFill>
                  <a:schemeClr val="bg1"/>
                </a:solidFill>
              </a:rPr>
              <a:t>Tekst</a:t>
            </a:r>
          </a:p>
        </p:txBody>
      </p:sp>
      <p:pic>
        <p:nvPicPr>
          <p:cNvPr id="9" name="Afbeelding 8">
            <a:extLst>
              <a:ext uri="{FF2B5EF4-FFF2-40B4-BE49-F238E27FC236}">
                <a16:creationId xmlns:a16="http://schemas.microsoft.com/office/drawing/2014/main" id="{4D69BBFE-D473-F449-9C49-F549E40CB4E5}"/>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
        <p:nvSpPr>
          <p:cNvPr id="10" name="Tijdelijke aanduiding voor datum 10">
            <a:extLst>
              <a:ext uri="{FF2B5EF4-FFF2-40B4-BE49-F238E27FC236}">
                <a16:creationId xmlns:a16="http://schemas.microsoft.com/office/drawing/2014/main" id="{2656F010-6388-F145-8C42-2297E1303778}"/>
              </a:ext>
            </a:extLst>
          </p:cNvPr>
          <p:cNvSpPr>
            <a:spLocks noGrp="1"/>
          </p:cNvSpPr>
          <p:nvPr>
            <p:ph type="dt" sz="half" idx="16"/>
          </p:nvPr>
        </p:nvSpPr>
        <p:spPr>
          <a:xfrm>
            <a:off x="9721333" y="6277340"/>
            <a:ext cx="1217331" cy="264272"/>
          </a:xfrm>
        </p:spPr>
        <p:txBody>
          <a:bodyPr/>
          <a:lstStyle/>
          <a:p>
            <a:endParaRPr lang="nl-NL"/>
          </a:p>
        </p:txBody>
      </p:sp>
      <p:sp>
        <p:nvSpPr>
          <p:cNvPr id="11" name="Tijdelijke aanduiding voor voettekst 11">
            <a:extLst>
              <a:ext uri="{FF2B5EF4-FFF2-40B4-BE49-F238E27FC236}">
                <a16:creationId xmlns:a16="http://schemas.microsoft.com/office/drawing/2014/main" id="{5D252C7F-DCB1-AE46-A692-F00712FE279B}"/>
              </a:ext>
            </a:extLst>
          </p:cNvPr>
          <p:cNvSpPr>
            <a:spLocks noGrp="1"/>
          </p:cNvSpPr>
          <p:nvPr>
            <p:ph type="ftr" sz="quarter" idx="17"/>
          </p:nvPr>
        </p:nvSpPr>
        <p:spPr>
          <a:xfrm>
            <a:off x="6368902" y="6221413"/>
            <a:ext cx="3221665" cy="322075"/>
          </a:xfrm>
        </p:spPr>
        <p:txBody>
          <a:bodyPr/>
          <a:lstStyle/>
          <a:p>
            <a:endParaRPr lang="nl-NL"/>
          </a:p>
        </p:txBody>
      </p:sp>
      <p:sp>
        <p:nvSpPr>
          <p:cNvPr id="12" name="Tijdelijke aanduiding voor dianummer 12">
            <a:extLst>
              <a:ext uri="{FF2B5EF4-FFF2-40B4-BE49-F238E27FC236}">
                <a16:creationId xmlns:a16="http://schemas.microsoft.com/office/drawing/2014/main" id="{314C17B0-71F3-AB4D-B586-0DA7EE947779}"/>
              </a:ext>
            </a:extLst>
          </p:cNvPr>
          <p:cNvSpPr>
            <a:spLocks noGrp="1"/>
          </p:cNvSpPr>
          <p:nvPr>
            <p:ph type="sldNum" sz="quarter" idx="18"/>
          </p:nvPr>
        </p:nvSpPr>
        <p:spPr>
          <a:xfrm>
            <a:off x="10938664" y="6221413"/>
            <a:ext cx="619924" cy="322075"/>
          </a:xfrm>
        </p:spPr>
        <p:txBody>
          <a:bodyPr/>
          <a:lstStyle/>
          <a:p>
            <a:fld id="{10A0A6AF-03C5-477E-939A-E28F7E7F05EA}" type="slidenum">
              <a:rPr lang="nl-NL" smtClean="0"/>
              <a:pPr/>
              <a:t>‹nr.›</a:t>
            </a:fld>
            <a:endParaRPr lang="nl-NL"/>
          </a:p>
        </p:txBody>
      </p:sp>
    </p:spTree>
    <p:extLst>
      <p:ext uri="{BB962C8B-B14F-4D97-AF65-F5344CB8AC3E}">
        <p14:creationId xmlns:p14="http://schemas.microsoft.com/office/powerpoint/2010/main" val="1237765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ctr"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a:t>Klik om de tekststijl van het model te bewerken</a:t>
            </a:r>
          </a:p>
        </p:txBody>
      </p:sp>
      <p:pic>
        <p:nvPicPr>
          <p:cNvPr id="13" name="Afbeelding 12">
            <a:extLst>
              <a:ext uri="{FF2B5EF4-FFF2-40B4-BE49-F238E27FC236}">
                <a16:creationId xmlns:a16="http://schemas.microsoft.com/office/drawing/2014/main" id="{FD7F5C83-DD61-5040-831C-70E05CA150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grpSp>
        <p:nvGrpSpPr>
          <p:cNvPr id="48" name="Graphic 44">
            <a:extLst>
              <a:ext uri="{FF2B5EF4-FFF2-40B4-BE49-F238E27FC236}">
                <a16:creationId xmlns:a16="http://schemas.microsoft.com/office/drawing/2014/main" id="{94861564-D546-164D-BFCF-5E126D05466E}"/>
              </a:ext>
            </a:extLst>
          </p:cNvPr>
          <p:cNvGrpSpPr/>
          <p:nvPr/>
        </p:nvGrpSpPr>
        <p:grpSpPr>
          <a:xfrm>
            <a:off x="3417312" y="4678513"/>
            <a:ext cx="609600" cy="609600"/>
            <a:chOff x="10951227" y="3626077"/>
            <a:chExt cx="609600" cy="609600"/>
          </a:xfrm>
        </p:grpSpPr>
        <p:sp>
          <p:nvSpPr>
            <p:cNvPr id="49" name="Vrije vorm 48">
              <a:extLst>
                <a:ext uri="{FF2B5EF4-FFF2-40B4-BE49-F238E27FC236}">
                  <a16:creationId xmlns:a16="http://schemas.microsoft.com/office/drawing/2014/main" id="{B677DD30-64D5-0443-B84F-4DD408DDFFCD}"/>
                </a:ext>
              </a:extLst>
            </p:cNvPr>
            <p:cNvSpPr/>
            <p:nvPr/>
          </p:nvSpPr>
          <p:spPr>
            <a:xfrm>
              <a:off x="10951227" y="362607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sp>
          <p:nvSpPr>
            <p:cNvPr id="50" name="Vrije vorm 49">
              <a:extLst>
                <a:ext uri="{FF2B5EF4-FFF2-40B4-BE49-F238E27FC236}">
                  <a16:creationId xmlns:a16="http://schemas.microsoft.com/office/drawing/2014/main" id="{2E4D03E7-B51F-4247-83D9-B7F178F3BA10}"/>
                </a:ext>
              </a:extLst>
            </p:cNvPr>
            <p:cNvSpPr/>
            <p:nvPr/>
          </p:nvSpPr>
          <p:spPr>
            <a:xfrm>
              <a:off x="11017902" y="3768952"/>
              <a:ext cx="476250" cy="323850"/>
            </a:xfrm>
            <a:custGeom>
              <a:avLst/>
              <a:gdLst>
                <a:gd name="connsiteX0" fmla="*/ 457200 w 476250"/>
                <a:gd name="connsiteY0" fmla="*/ 0 h 323850"/>
                <a:gd name="connsiteX1" fmla="*/ 19050 w 476250"/>
                <a:gd name="connsiteY1" fmla="*/ 0 h 323850"/>
                <a:gd name="connsiteX2" fmla="*/ 0 w 476250"/>
                <a:gd name="connsiteY2" fmla="*/ 19050 h 323850"/>
                <a:gd name="connsiteX3" fmla="*/ 0 w 476250"/>
                <a:gd name="connsiteY3" fmla="*/ 304800 h 323850"/>
                <a:gd name="connsiteX4" fmla="*/ 19050 w 476250"/>
                <a:gd name="connsiteY4" fmla="*/ 323850 h 323850"/>
                <a:gd name="connsiteX5" fmla="*/ 457200 w 476250"/>
                <a:gd name="connsiteY5" fmla="*/ 323850 h 323850"/>
                <a:gd name="connsiteX6" fmla="*/ 476250 w 476250"/>
                <a:gd name="connsiteY6" fmla="*/ 304800 h 323850"/>
                <a:gd name="connsiteX7" fmla="*/ 476250 w 476250"/>
                <a:gd name="connsiteY7" fmla="*/ 19050 h 323850"/>
                <a:gd name="connsiteX8" fmla="*/ 457200 w 476250"/>
                <a:gd name="connsiteY8" fmla="*/ 0 h 323850"/>
                <a:gd name="connsiteX9" fmla="*/ 419499 w 476250"/>
                <a:gd name="connsiteY9" fmla="*/ 47625 h 323850"/>
                <a:gd name="connsiteX10" fmla="*/ 238125 w 476250"/>
                <a:gd name="connsiteY10" fmla="*/ 167655 h 323850"/>
                <a:gd name="connsiteX11" fmla="*/ 56751 w 476250"/>
                <a:gd name="connsiteY11" fmla="*/ 47625 h 323850"/>
                <a:gd name="connsiteX12" fmla="*/ 419499 w 476250"/>
                <a:gd name="connsiteY12" fmla="*/ 47625 h 323850"/>
                <a:gd name="connsiteX13" fmla="*/ 47625 w 476250"/>
                <a:gd name="connsiteY13" fmla="*/ 87273 h 323850"/>
                <a:gd name="connsiteX14" fmla="*/ 227614 w 476250"/>
                <a:gd name="connsiteY14" fmla="*/ 206388 h 323850"/>
                <a:gd name="connsiteX15" fmla="*/ 238125 w 476250"/>
                <a:gd name="connsiteY15" fmla="*/ 209550 h 323850"/>
                <a:gd name="connsiteX16" fmla="*/ 248636 w 476250"/>
                <a:gd name="connsiteY16" fmla="*/ 206388 h 323850"/>
                <a:gd name="connsiteX17" fmla="*/ 428625 w 476250"/>
                <a:gd name="connsiteY17" fmla="*/ 87273 h 323850"/>
                <a:gd name="connsiteX18" fmla="*/ 428625 w 476250"/>
                <a:gd name="connsiteY18" fmla="*/ 275607 h 323850"/>
                <a:gd name="connsiteX19" fmla="*/ 315897 w 476250"/>
                <a:gd name="connsiteY19" fmla="*/ 193588 h 323850"/>
                <a:gd name="connsiteX20" fmla="*/ 315664 w 476250"/>
                <a:gd name="connsiteY20" fmla="*/ 197569 h 323850"/>
                <a:gd name="connsiteX21" fmla="*/ 380534 w 476250"/>
                <a:gd name="connsiteY21" fmla="*/ 276225 h 323850"/>
                <a:gd name="connsiteX22" fmla="*/ 96859 w 476250"/>
                <a:gd name="connsiteY22" fmla="*/ 276225 h 323850"/>
                <a:gd name="connsiteX23" fmla="*/ 161628 w 476250"/>
                <a:gd name="connsiteY23" fmla="*/ 197718 h 323850"/>
                <a:gd name="connsiteX24" fmla="*/ 161507 w 476250"/>
                <a:gd name="connsiteY24" fmla="*/ 193588 h 323850"/>
                <a:gd name="connsiteX25" fmla="*/ 47928 w 476250"/>
                <a:gd name="connsiteY25" fmla="*/ 276225 h 323850"/>
                <a:gd name="connsiteX26" fmla="*/ 47625 w 476250"/>
                <a:gd name="connsiteY26" fmla="*/ 276225 h 323850"/>
                <a:gd name="connsiteX27" fmla="*/ 47625 w 476250"/>
                <a:gd name="connsiteY27" fmla="*/ 87273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6250" h="323850">
                  <a:moveTo>
                    <a:pt x="457200" y="0"/>
                  </a:moveTo>
                  <a:lnTo>
                    <a:pt x="19050" y="0"/>
                  </a:lnTo>
                  <a:cubicBezTo>
                    <a:pt x="8530" y="0"/>
                    <a:pt x="0" y="8530"/>
                    <a:pt x="0" y="19050"/>
                  </a:cubicBezTo>
                  <a:lnTo>
                    <a:pt x="0" y="304800"/>
                  </a:lnTo>
                  <a:cubicBezTo>
                    <a:pt x="0" y="315320"/>
                    <a:pt x="8530" y="323850"/>
                    <a:pt x="19050" y="323850"/>
                  </a:cubicBezTo>
                  <a:lnTo>
                    <a:pt x="457200" y="323850"/>
                  </a:lnTo>
                  <a:cubicBezTo>
                    <a:pt x="467720" y="323850"/>
                    <a:pt x="476250" y="315320"/>
                    <a:pt x="476250" y="304800"/>
                  </a:cubicBezTo>
                  <a:lnTo>
                    <a:pt x="476250" y="19050"/>
                  </a:lnTo>
                  <a:cubicBezTo>
                    <a:pt x="476250" y="8530"/>
                    <a:pt x="467720" y="0"/>
                    <a:pt x="457200" y="0"/>
                  </a:cubicBezTo>
                  <a:close/>
                  <a:moveTo>
                    <a:pt x="419499" y="47625"/>
                  </a:moveTo>
                  <a:lnTo>
                    <a:pt x="238125" y="167655"/>
                  </a:lnTo>
                  <a:lnTo>
                    <a:pt x="56751" y="47625"/>
                  </a:lnTo>
                  <a:lnTo>
                    <a:pt x="419499" y="47625"/>
                  </a:lnTo>
                  <a:close/>
                  <a:moveTo>
                    <a:pt x="47625" y="87273"/>
                  </a:moveTo>
                  <a:lnTo>
                    <a:pt x="227614" y="206388"/>
                  </a:lnTo>
                  <a:cubicBezTo>
                    <a:pt x="230796" y="208495"/>
                    <a:pt x="234460" y="209550"/>
                    <a:pt x="238125" y="209550"/>
                  </a:cubicBezTo>
                  <a:cubicBezTo>
                    <a:pt x="241790" y="209550"/>
                    <a:pt x="245455" y="208495"/>
                    <a:pt x="248636" y="206388"/>
                  </a:cubicBezTo>
                  <a:lnTo>
                    <a:pt x="428625" y="87273"/>
                  </a:lnTo>
                  <a:lnTo>
                    <a:pt x="428625" y="275607"/>
                  </a:lnTo>
                  <a:lnTo>
                    <a:pt x="315897" y="193588"/>
                  </a:lnTo>
                  <a:cubicBezTo>
                    <a:pt x="315897" y="193588"/>
                    <a:pt x="313599" y="195048"/>
                    <a:pt x="315664" y="197569"/>
                  </a:cubicBezTo>
                  <a:cubicBezTo>
                    <a:pt x="317729" y="200091"/>
                    <a:pt x="380534" y="276225"/>
                    <a:pt x="380534" y="276225"/>
                  </a:cubicBezTo>
                  <a:lnTo>
                    <a:pt x="96859" y="276225"/>
                  </a:lnTo>
                  <a:cubicBezTo>
                    <a:pt x="96859" y="276225"/>
                    <a:pt x="159572" y="200239"/>
                    <a:pt x="161628" y="197718"/>
                  </a:cubicBezTo>
                  <a:cubicBezTo>
                    <a:pt x="163682" y="195197"/>
                    <a:pt x="161507" y="193588"/>
                    <a:pt x="161507" y="193588"/>
                  </a:cubicBezTo>
                  <a:lnTo>
                    <a:pt x="47928" y="276225"/>
                  </a:lnTo>
                  <a:lnTo>
                    <a:pt x="47625" y="276225"/>
                  </a:lnTo>
                  <a:lnTo>
                    <a:pt x="47625" y="87273"/>
                  </a:lnTo>
                  <a:close/>
                </a:path>
              </a:pathLst>
            </a:custGeom>
            <a:solidFill>
              <a:srgbClr val="000000"/>
            </a:solidFill>
            <a:ln w="9525" cap="flat">
              <a:noFill/>
              <a:prstDash val="solid"/>
              <a:miter/>
            </a:ln>
          </p:spPr>
          <p:txBody>
            <a:bodyPr rtlCol="0" anchor="ctr"/>
            <a:lstStyle/>
            <a:p>
              <a:endParaRPr lang="nl-NL"/>
            </a:p>
          </p:txBody>
        </p:sp>
      </p:grpSp>
      <p:grpSp>
        <p:nvGrpSpPr>
          <p:cNvPr id="51" name="Graphic 42">
            <a:extLst>
              <a:ext uri="{FF2B5EF4-FFF2-40B4-BE49-F238E27FC236}">
                <a16:creationId xmlns:a16="http://schemas.microsoft.com/office/drawing/2014/main" id="{8B6F6073-1416-DD44-89CD-5B291ED77E9A}"/>
              </a:ext>
            </a:extLst>
          </p:cNvPr>
          <p:cNvGrpSpPr/>
          <p:nvPr/>
        </p:nvGrpSpPr>
        <p:grpSpPr>
          <a:xfrm>
            <a:off x="3387652" y="5428499"/>
            <a:ext cx="609600" cy="609600"/>
            <a:chOff x="9644742" y="3626077"/>
            <a:chExt cx="609600" cy="609600"/>
          </a:xfrm>
        </p:grpSpPr>
        <p:sp>
          <p:nvSpPr>
            <p:cNvPr id="52" name="Vrije vorm 51">
              <a:extLst>
                <a:ext uri="{FF2B5EF4-FFF2-40B4-BE49-F238E27FC236}">
                  <a16:creationId xmlns:a16="http://schemas.microsoft.com/office/drawing/2014/main" id="{EE958F75-E132-8F46-B25D-664D3D289F4E}"/>
                </a:ext>
              </a:extLst>
            </p:cNvPr>
            <p:cNvSpPr/>
            <p:nvPr/>
          </p:nvSpPr>
          <p:spPr>
            <a:xfrm>
              <a:off x="9644742" y="362607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grpSp>
          <p:nvGrpSpPr>
            <p:cNvPr id="53" name="Graphic 42">
              <a:extLst>
                <a:ext uri="{FF2B5EF4-FFF2-40B4-BE49-F238E27FC236}">
                  <a16:creationId xmlns:a16="http://schemas.microsoft.com/office/drawing/2014/main" id="{8B6F6073-1416-DD44-89CD-5B291ED77E9A}"/>
                </a:ext>
              </a:extLst>
            </p:cNvPr>
            <p:cNvGrpSpPr/>
            <p:nvPr/>
          </p:nvGrpSpPr>
          <p:grpSpPr>
            <a:xfrm>
              <a:off x="9694167" y="3713230"/>
              <a:ext cx="522074" cy="465296"/>
              <a:chOff x="9694167" y="3713230"/>
              <a:chExt cx="522074" cy="465296"/>
            </a:xfrm>
            <a:solidFill>
              <a:srgbClr val="000000"/>
            </a:solidFill>
          </p:grpSpPr>
          <p:sp>
            <p:nvSpPr>
              <p:cNvPr id="54" name="Vrije vorm 53">
                <a:extLst>
                  <a:ext uri="{FF2B5EF4-FFF2-40B4-BE49-F238E27FC236}">
                    <a16:creationId xmlns:a16="http://schemas.microsoft.com/office/drawing/2014/main" id="{6E99E2A8-9EB6-B448-B4E3-89C1FDCB9FA2}"/>
                  </a:ext>
                </a:extLst>
              </p:cNvPr>
              <p:cNvSpPr/>
              <p:nvPr/>
            </p:nvSpPr>
            <p:spPr>
              <a:xfrm>
                <a:off x="9887264" y="3713230"/>
                <a:ext cx="328977" cy="332415"/>
              </a:xfrm>
              <a:custGeom>
                <a:avLst/>
                <a:gdLst>
                  <a:gd name="connsiteX0" fmla="*/ 321769 w 328977"/>
                  <a:gd name="connsiteY0" fmla="*/ 36970 h 332415"/>
                  <a:gd name="connsiteX1" fmla="*/ 292938 w 328977"/>
                  <a:gd name="connsiteY1" fmla="*/ 7394 h 332415"/>
                  <a:gd name="connsiteX2" fmla="*/ 163192 w 328977"/>
                  <a:gd name="connsiteY2" fmla="*/ 0 h 332415"/>
                  <a:gd name="connsiteX3" fmla="*/ 33442 w 328977"/>
                  <a:gd name="connsiteY3" fmla="*/ 7395 h 332415"/>
                  <a:gd name="connsiteX4" fmla="*/ 4611 w 328977"/>
                  <a:gd name="connsiteY4" fmla="*/ 36971 h 332415"/>
                  <a:gd name="connsiteX5" fmla="*/ 0 w 328977"/>
                  <a:gd name="connsiteY5" fmla="*/ 73841 h 332415"/>
                  <a:gd name="connsiteX6" fmla="*/ 140012 w 328977"/>
                  <a:gd name="connsiteY6" fmla="*/ 82372 h 332415"/>
                  <a:gd name="connsiteX7" fmla="*/ 189693 w 328977"/>
                  <a:gd name="connsiteY7" fmla="*/ 133035 h 332415"/>
                  <a:gd name="connsiteX8" fmla="*/ 198009 w 328977"/>
                  <a:gd name="connsiteY8" fmla="*/ 246753 h 332415"/>
                  <a:gd name="connsiteX9" fmla="*/ 197683 w 328977"/>
                  <a:gd name="connsiteY9" fmla="*/ 272827 h 332415"/>
                  <a:gd name="connsiteX10" fmla="*/ 268907 w 328977"/>
                  <a:gd name="connsiteY10" fmla="*/ 330534 h 332415"/>
                  <a:gd name="connsiteX11" fmla="*/ 281589 w 328977"/>
                  <a:gd name="connsiteY11" fmla="*/ 328972 h 332415"/>
                  <a:gd name="connsiteX12" fmla="*/ 282185 w 328977"/>
                  <a:gd name="connsiteY12" fmla="*/ 319892 h 332415"/>
                  <a:gd name="connsiteX13" fmla="*/ 263246 w 328977"/>
                  <a:gd name="connsiteY13" fmla="*/ 268061 h 332415"/>
                  <a:gd name="connsiteX14" fmla="*/ 292938 w 328977"/>
                  <a:gd name="connsiteY14" fmla="*/ 264381 h 332415"/>
                  <a:gd name="connsiteX15" fmla="*/ 321769 w 328977"/>
                  <a:gd name="connsiteY15" fmla="*/ 234809 h 332415"/>
                  <a:gd name="connsiteX16" fmla="*/ 328977 w 328977"/>
                  <a:gd name="connsiteY16" fmla="*/ 135889 h 332415"/>
                  <a:gd name="connsiteX17" fmla="*/ 321769 w 328977"/>
                  <a:gd name="connsiteY17" fmla="*/ 36970 h 33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8977" h="332415">
                    <a:moveTo>
                      <a:pt x="321769" y="36970"/>
                    </a:moveTo>
                    <a:cubicBezTo>
                      <a:pt x="319279" y="21627"/>
                      <a:pt x="307899" y="9953"/>
                      <a:pt x="292938" y="7394"/>
                    </a:cubicBezTo>
                    <a:cubicBezTo>
                      <a:pt x="249689" y="0"/>
                      <a:pt x="177605" y="0"/>
                      <a:pt x="163192" y="0"/>
                    </a:cubicBezTo>
                    <a:cubicBezTo>
                      <a:pt x="148775" y="0"/>
                      <a:pt x="76691" y="0"/>
                      <a:pt x="33442" y="7395"/>
                    </a:cubicBezTo>
                    <a:cubicBezTo>
                      <a:pt x="18483" y="9953"/>
                      <a:pt x="7104" y="21627"/>
                      <a:pt x="4611" y="36971"/>
                    </a:cubicBezTo>
                    <a:cubicBezTo>
                      <a:pt x="2523" y="49821"/>
                      <a:pt x="1053" y="62256"/>
                      <a:pt x="0" y="73841"/>
                    </a:cubicBezTo>
                    <a:cubicBezTo>
                      <a:pt x="37961" y="74010"/>
                      <a:pt x="99566" y="75456"/>
                      <a:pt x="140012" y="82372"/>
                    </a:cubicBezTo>
                    <a:cubicBezTo>
                      <a:pt x="165918" y="86800"/>
                      <a:pt x="185418" y="106687"/>
                      <a:pt x="189693" y="133035"/>
                    </a:cubicBezTo>
                    <a:cubicBezTo>
                      <a:pt x="198009" y="184198"/>
                      <a:pt x="198009" y="197453"/>
                      <a:pt x="198009" y="246753"/>
                    </a:cubicBezTo>
                    <a:cubicBezTo>
                      <a:pt x="198009" y="252506"/>
                      <a:pt x="197999" y="261522"/>
                      <a:pt x="197683" y="272827"/>
                    </a:cubicBezTo>
                    <a:lnTo>
                      <a:pt x="268907" y="330534"/>
                    </a:lnTo>
                    <a:cubicBezTo>
                      <a:pt x="274009" y="333938"/>
                      <a:pt x="278882" y="332302"/>
                      <a:pt x="281589" y="328972"/>
                    </a:cubicBezTo>
                    <a:cubicBezTo>
                      <a:pt x="283524" y="326590"/>
                      <a:pt x="283674" y="323614"/>
                      <a:pt x="282185" y="319892"/>
                    </a:cubicBezTo>
                    <a:lnTo>
                      <a:pt x="263246" y="268061"/>
                    </a:lnTo>
                    <a:cubicBezTo>
                      <a:pt x="273855" y="267101"/>
                      <a:pt x="284022" y="265905"/>
                      <a:pt x="292938" y="264381"/>
                    </a:cubicBezTo>
                    <a:cubicBezTo>
                      <a:pt x="307899" y="261822"/>
                      <a:pt x="319279" y="250148"/>
                      <a:pt x="321769" y="234809"/>
                    </a:cubicBezTo>
                    <a:cubicBezTo>
                      <a:pt x="328977" y="190439"/>
                      <a:pt x="328977" y="150675"/>
                      <a:pt x="328977" y="135889"/>
                    </a:cubicBezTo>
                    <a:cubicBezTo>
                      <a:pt x="328977" y="91500"/>
                      <a:pt x="328977" y="81329"/>
                      <a:pt x="321769" y="36970"/>
                    </a:cubicBezTo>
                    <a:close/>
                  </a:path>
                </a:pathLst>
              </a:custGeom>
              <a:solidFill>
                <a:srgbClr val="000000"/>
              </a:solidFill>
              <a:ln w="9525" cap="flat">
                <a:noFill/>
                <a:prstDash val="solid"/>
                <a:miter/>
              </a:ln>
            </p:spPr>
            <p:txBody>
              <a:bodyPr rtlCol="0" anchor="ctr"/>
              <a:lstStyle/>
              <a:p>
                <a:endParaRPr lang="nl-NL"/>
              </a:p>
            </p:txBody>
          </p:sp>
          <p:sp>
            <p:nvSpPr>
              <p:cNvPr id="55" name="Vrije vorm 54">
                <a:extLst>
                  <a:ext uri="{FF2B5EF4-FFF2-40B4-BE49-F238E27FC236}">
                    <a16:creationId xmlns:a16="http://schemas.microsoft.com/office/drawing/2014/main" id="{247B08DA-2F3F-F44D-80CE-9E469967736B}"/>
                  </a:ext>
                </a:extLst>
              </p:cNvPr>
              <p:cNvSpPr/>
              <p:nvPr/>
            </p:nvSpPr>
            <p:spPr>
              <a:xfrm>
                <a:off x="9694167" y="3808480"/>
                <a:ext cx="369674" cy="370046"/>
              </a:xfrm>
              <a:custGeom>
                <a:avLst/>
                <a:gdLst>
                  <a:gd name="connsiteX0" fmla="*/ 329495 w 369674"/>
                  <a:gd name="connsiteY0" fmla="*/ 8245 h 370046"/>
                  <a:gd name="connsiteX1" fmla="*/ 184839 w 369674"/>
                  <a:gd name="connsiteY1" fmla="*/ 0 h 370046"/>
                  <a:gd name="connsiteX2" fmla="*/ 40183 w 369674"/>
                  <a:gd name="connsiteY2" fmla="*/ 8245 h 370046"/>
                  <a:gd name="connsiteX3" fmla="*/ 8036 w 369674"/>
                  <a:gd name="connsiteY3" fmla="*/ 41216 h 370046"/>
                  <a:gd name="connsiteX4" fmla="*/ 0 w 369674"/>
                  <a:gd name="connsiteY4" fmla="*/ 151502 h 370046"/>
                  <a:gd name="connsiteX5" fmla="*/ 8036 w 369674"/>
                  <a:gd name="connsiteY5" fmla="*/ 261784 h 370046"/>
                  <a:gd name="connsiteX6" fmla="*/ 40183 w 369674"/>
                  <a:gd name="connsiteY6" fmla="*/ 294759 h 370046"/>
                  <a:gd name="connsiteX7" fmla="*/ 60583 w 369674"/>
                  <a:gd name="connsiteY7" fmla="*/ 297573 h 370046"/>
                  <a:gd name="connsiteX8" fmla="*/ 96419 w 369674"/>
                  <a:gd name="connsiteY8" fmla="*/ 247850 h 370046"/>
                  <a:gd name="connsiteX9" fmla="*/ 100096 w 369674"/>
                  <a:gd name="connsiteY9" fmla="*/ 247117 h 370046"/>
                  <a:gd name="connsiteX10" fmla="*/ 69065 w 369674"/>
                  <a:gd name="connsiteY10" fmla="*/ 356626 h 370046"/>
                  <a:gd name="connsiteX11" fmla="*/ 68973 w 369674"/>
                  <a:gd name="connsiteY11" fmla="*/ 356583 h 370046"/>
                  <a:gd name="connsiteX12" fmla="*/ 68477 w 369674"/>
                  <a:gd name="connsiteY12" fmla="*/ 358345 h 370046"/>
                  <a:gd name="connsiteX13" fmla="*/ 69881 w 369674"/>
                  <a:gd name="connsiteY13" fmla="*/ 365359 h 370046"/>
                  <a:gd name="connsiteX14" fmla="*/ 83723 w 369674"/>
                  <a:gd name="connsiteY14" fmla="*/ 368475 h 370046"/>
                  <a:gd name="connsiteX15" fmla="*/ 190892 w 369674"/>
                  <a:gd name="connsiteY15" fmla="*/ 302991 h 370046"/>
                  <a:gd name="connsiteX16" fmla="*/ 329495 w 369674"/>
                  <a:gd name="connsiteY16" fmla="*/ 294759 h 370046"/>
                  <a:gd name="connsiteX17" fmla="*/ 361637 w 369674"/>
                  <a:gd name="connsiteY17" fmla="*/ 261784 h 370046"/>
                  <a:gd name="connsiteX18" fmla="*/ 369675 w 369674"/>
                  <a:gd name="connsiteY18" fmla="*/ 151502 h 370046"/>
                  <a:gd name="connsiteX19" fmla="*/ 361637 w 369674"/>
                  <a:gd name="connsiteY19" fmla="*/ 41216 h 370046"/>
                  <a:gd name="connsiteX20" fmla="*/ 329495 w 369674"/>
                  <a:gd name="connsiteY20" fmla="*/ 8245 h 370046"/>
                  <a:gd name="connsiteX21" fmla="*/ 98212 w 369674"/>
                  <a:gd name="connsiteY21" fmla="*/ 180261 h 370046"/>
                  <a:gd name="connsiteX22" fmla="*/ 73685 w 369674"/>
                  <a:gd name="connsiteY22" fmla="*/ 155734 h 370046"/>
                  <a:gd name="connsiteX23" fmla="*/ 98212 w 369674"/>
                  <a:gd name="connsiteY23" fmla="*/ 131207 h 370046"/>
                  <a:gd name="connsiteX24" fmla="*/ 122739 w 369674"/>
                  <a:gd name="connsiteY24" fmla="*/ 155734 h 370046"/>
                  <a:gd name="connsiteX25" fmla="*/ 98212 w 369674"/>
                  <a:gd name="connsiteY25" fmla="*/ 180261 h 370046"/>
                  <a:gd name="connsiteX26" fmla="*/ 183937 w 369674"/>
                  <a:gd name="connsiteY26" fmla="*/ 180261 h 370046"/>
                  <a:gd name="connsiteX27" fmla="*/ 159410 w 369674"/>
                  <a:gd name="connsiteY27" fmla="*/ 155734 h 370046"/>
                  <a:gd name="connsiteX28" fmla="*/ 183937 w 369674"/>
                  <a:gd name="connsiteY28" fmla="*/ 131207 h 370046"/>
                  <a:gd name="connsiteX29" fmla="*/ 208464 w 369674"/>
                  <a:gd name="connsiteY29" fmla="*/ 155734 h 370046"/>
                  <a:gd name="connsiteX30" fmla="*/ 183937 w 369674"/>
                  <a:gd name="connsiteY30" fmla="*/ 180261 h 370046"/>
                  <a:gd name="connsiteX31" fmla="*/ 269662 w 369674"/>
                  <a:gd name="connsiteY31" fmla="*/ 180261 h 370046"/>
                  <a:gd name="connsiteX32" fmla="*/ 245135 w 369674"/>
                  <a:gd name="connsiteY32" fmla="*/ 155734 h 370046"/>
                  <a:gd name="connsiteX33" fmla="*/ 269662 w 369674"/>
                  <a:gd name="connsiteY33" fmla="*/ 131207 h 370046"/>
                  <a:gd name="connsiteX34" fmla="*/ 294189 w 369674"/>
                  <a:gd name="connsiteY34" fmla="*/ 155734 h 370046"/>
                  <a:gd name="connsiteX35" fmla="*/ 269662 w 369674"/>
                  <a:gd name="connsiteY35" fmla="*/ 180261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674" h="370046">
                    <a:moveTo>
                      <a:pt x="329495" y="8245"/>
                    </a:moveTo>
                    <a:cubicBezTo>
                      <a:pt x="281274" y="0"/>
                      <a:pt x="200907" y="0"/>
                      <a:pt x="184839" y="0"/>
                    </a:cubicBezTo>
                    <a:cubicBezTo>
                      <a:pt x="168766" y="0"/>
                      <a:pt x="88399" y="0"/>
                      <a:pt x="40183" y="8245"/>
                    </a:cubicBezTo>
                    <a:cubicBezTo>
                      <a:pt x="23499" y="11096"/>
                      <a:pt x="10813" y="24110"/>
                      <a:pt x="8036" y="41216"/>
                    </a:cubicBezTo>
                    <a:cubicBezTo>
                      <a:pt x="0" y="90677"/>
                      <a:pt x="0" y="135020"/>
                      <a:pt x="0" y="151502"/>
                    </a:cubicBezTo>
                    <a:cubicBezTo>
                      <a:pt x="0" y="167983"/>
                      <a:pt x="0" y="212326"/>
                      <a:pt x="8036" y="261784"/>
                    </a:cubicBezTo>
                    <a:cubicBezTo>
                      <a:pt x="10813" y="278889"/>
                      <a:pt x="23499" y="291903"/>
                      <a:pt x="40183" y="294759"/>
                    </a:cubicBezTo>
                    <a:cubicBezTo>
                      <a:pt x="46494" y="295837"/>
                      <a:pt x="53383" y="296763"/>
                      <a:pt x="60583" y="297573"/>
                    </a:cubicBezTo>
                    <a:lnTo>
                      <a:pt x="96419" y="247850"/>
                    </a:lnTo>
                    <a:cubicBezTo>
                      <a:pt x="98291" y="245123"/>
                      <a:pt x="100096" y="247117"/>
                      <a:pt x="100096" y="247117"/>
                    </a:cubicBezTo>
                    <a:lnTo>
                      <a:pt x="69065" y="356626"/>
                    </a:lnTo>
                    <a:lnTo>
                      <a:pt x="68973" y="356583"/>
                    </a:lnTo>
                    <a:lnTo>
                      <a:pt x="68477" y="358345"/>
                    </a:lnTo>
                    <a:cubicBezTo>
                      <a:pt x="68068" y="360707"/>
                      <a:pt x="68514" y="363172"/>
                      <a:pt x="69881" y="365359"/>
                    </a:cubicBezTo>
                    <a:cubicBezTo>
                      <a:pt x="72840" y="370066"/>
                      <a:pt x="79025" y="371460"/>
                      <a:pt x="83723" y="368475"/>
                    </a:cubicBezTo>
                    <a:lnTo>
                      <a:pt x="190892" y="302991"/>
                    </a:lnTo>
                    <a:cubicBezTo>
                      <a:pt x="215395" y="302929"/>
                      <a:pt x="285652" y="302251"/>
                      <a:pt x="329495" y="294759"/>
                    </a:cubicBezTo>
                    <a:cubicBezTo>
                      <a:pt x="346174" y="291903"/>
                      <a:pt x="358860" y="278889"/>
                      <a:pt x="361637" y="261784"/>
                    </a:cubicBezTo>
                    <a:cubicBezTo>
                      <a:pt x="369675" y="212327"/>
                      <a:pt x="369675" y="167984"/>
                      <a:pt x="369675" y="151502"/>
                    </a:cubicBezTo>
                    <a:cubicBezTo>
                      <a:pt x="369675" y="102017"/>
                      <a:pt x="369675" y="90677"/>
                      <a:pt x="361637" y="41216"/>
                    </a:cubicBezTo>
                    <a:cubicBezTo>
                      <a:pt x="358860" y="24111"/>
                      <a:pt x="346174" y="11096"/>
                      <a:pt x="329495" y="8245"/>
                    </a:cubicBezTo>
                    <a:close/>
                    <a:moveTo>
                      <a:pt x="98212" y="180261"/>
                    </a:moveTo>
                    <a:cubicBezTo>
                      <a:pt x="84664" y="180261"/>
                      <a:pt x="73685" y="169280"/>
                      <a:pt x="73685" y="155734"/>
                    </a:cubicBezTo>
                    <a:cubicBezTo>
                      <a:pt x="73685" y="142185"/>
                      <a:pt x="84664" y="131207"/>
                      <a:pt x="98212" y="131207"/>
                    </a:cubicBezTo>
                    <a:cubicBezTo>
                      <a:pt x="111761" y="131207"/>
                      <a:pt x="122739" y="142185"/>
                      <a:pt x="122739" y="155734"/>
                    </a:cubicBezTo>
                    <a:cubicBezTo>
                      <a:pt x="122739" y="169280"/>
                      <a:pt x="111761" y="180261"/>
                      <a:pt x="98212" y="180261"/>
                    </a:cubicBezTo>
                    <a:close/>
                    <a:moveTo>
                      <a:pt x="183937" y="180261"/>
                    </a:moveTo>
                    <a:cubicBezTo>
                      <a:pt x="170389" y="180261"/>
                      <a:pt x="159410" y="169280"/>
                      <a:pt x="159410" y="155734"/>
                    </a:cubicBezTo>
                    <a:cubicBezTo>
                      <a:pt x="159410" y="142185"/>
                      <a:pt x="170389" y="131207"/>
                      <a:pt x="183937" y="131207"/>
                    </a:cubicBezTo>
                    <a:cubicBezTo>
                      <a:pt x="197486" y="131207"/>
                      <a:pt x="208464" y="142185"/>
                      <a:pt x="208464" y="155734"/>
                    </a:cubicBezTo>
                    <a:cubicBezTo>
                      <a:pt x="208464" y="169280"/>
                      <a:pt x="197486" y="180261"/>
                      <a:pt x="183937" y="180261"/>
                    </a:cubicBezTo>
                    <a:close/>
                    <a:moveTo>
                      <a:pt x="269662" y="180261"/>
                    </a:moveTo>
                    <a:cubicBezTo>
                      <a:pt x="256114" y="180261"/>
                      <a:pt x="245135" y="169280"/>
                      <a:pt x="245135" y="155734"/>
                    </a:cubicBezTo>
                    <a:cubicBezTo>
                      <a:pt x="245135" y="142185"/>
                      <a:pt x="256114" y="131207"/>
                      <a:pt x="269662" y="131207"/>
                    </a:cubicBezTo>
                    <a:cubicBezTo>
                      <a:pt x="283211" y="131207"/>
                      <a:pt x="294189" y="142185"/>
                      <a:pt x="294189" y="155734"/>
                    </a:cubicBezTo>
                    <a:cubicBezTo>
                      <a:pt x="294189" y="169280"/>
                      <a:pt x="283211" y="180261"/>
                      <a:pt x="269662" y="180261"/>
                    </a:cubicBezTo>
                    <a:close/>
                  </a:path>
                </a:pathLst>
              </a:custGeom>
              <a:solidFill>
                <a:srgbClr val="000000"/>
              </a:solidFill>
              <a:ln w="9525" cap="flat">
                <a:noFill/>
                <a:prstDash val="solid"/>
                <a:miter/>
              </a:ln>
            </p:spPr>
            <p:txBody>
              <a:bodyPr rtlCol="0" anchor="ctr"/>
              <a:lstStyle/>
              <a:p>
                <a:endParaRPr lang="nl-NL"/>
              </a:p>
            </p:txBody>
          </p:sp>
        </p:grpSp>
      </p:grpSp>
      <p:grpSp>
        <p:nvGrpSpPr>
          <p:cNvPr id="56" name="Graphic 46">
            <a:extLst>
              <a:ext uri="{FF2B5EF4-FFF2-40B4-BE49-F238E27FC236}">
                <a16:creationId xmlns:a16="http://schemas.microsoft.com/office/drawing/2014/main" id="{648E7168-74C7-0D44-9139-C34F1A5F61BC}"/>
              </a:ext>
            </a:extLst>
          </p:cNvPr>
          <p:cNvGrpSpPr/>
          <p:nvPr/>
        </p:nvGrpSpPr>
        <p:grpSpPr>
          <a:xfrm>
            <a:off x="3437077" y="3897118"/>
            <a:ext cx="609600" cy="609600"/>
            <a:chOff x="10099542" y="4565367"/>
            <a:chExt cx="609600" cy="609600"/>
          </a:xfrm>
        </p:grpSpPr>
        <p:sp>
          <p:nvSpPr>
            <p:cNvPr id="57" name="Vrije vorm 56">
              <a:extLst>
                <a:ext uri="{FF2B5EF4-FFF2-40B4-BE49-F238E27FC236}">
                  <a16:creationId xmlns:a16="http://schemas.microsoft.com/office/drawing/2014/main" id="{8F616795-2F07-B749-ABE8-BE1660313B16}"/>
                </a:ext>
              </a:extLst>
            </p:cNvPr>
            <p:cNvSpPr/>
            <p:nvPr/>
          </p:nvSpPr>
          <p:spPr>
            <a:xfrm>
              <a:off x="10099542" y="4565367"/>
              <a:ext cx="609600" cy="609600"/>
            </a:xfrm>
            <a:custGeom>
              <a:avLst/>
              <a:gdLst>
                <a:gd name="connsiteX0" fmla="*/ 0 w 609600"/>
                <a:gd name="connsiteY0" fmla="*/ 0 h 609600"/>
                <a:gd name="connsiteX1" fmla="*/ 609600 w 609600"/>
                <a:gd name="connsiteY1" fmla="*/ 0 h 609600"/>
                <a:gd name="connsiteX2" fmla="*/ 609600 w 609600"/>
                <a:gd name="connsiteY2" fmla="*/ 609600 h 609600"/>
                <a:gd name="connsiteX3" fmla="*/ 0 w 6096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609600" h="609600">
                  <a:moveTo>
                    <a:pt x="0" y="0"/>
                  </a:moveTo>
                  <a:lnTo>
                    <a:pt x="609600" y="0"/>
                  </a:lnTo>
                  <a:lnTo>
                    <a:pt x="609600" y="609600"/>
                  </a:lnTo>
                  <a:lnTo>
                    <a:pt x="0" y="609600"/>
                  </a:lnTo>
                  <a:close/>
                </a:path>
              </a:pathLst>
            </a:custGeom>
            <a:noFill/>
            <a:ln w="9525" cap="flat">
              <a:noFill/>
              <a:prstDash val="solid"/>
              <a:miter/>
            </a:ln>
          </p:spPr>
          <p:txBody>
            <a:bodyPr rtlCol="0" anchor="ctr"/>
            <a:lstStyle/>
            <a:p>
              <a:endParaRPr lang="nl-NL"/>
            </a:p>
          </p:txBody>
        </p:sp>
        <p:grpSp>
          <p:nvGrpSpPr>
            <p:cNvPr id="58" name="Graphic 46">
              <a:extLst>
                <a:ext uri="{FF2B5EF4-FFF2-40B4-BE49-F238E27FC236}">
                  <a16:creationId xmlns:a16="http://schemas.microsoft.com/office/drawing/2014/main" id="{648E7168-74C7-0D44-9139-C34F1A5F61BC}"/>
                </a:ext>
              </a:extLst>
            </p:cNvPr>
            <p:cNvGrpSpPr/>
            <p:nvPr/>
          </p:nvGrpSpPr>
          <p:grpSpPr>
            <a:xfrm>
              <a:off x="10175742" y="4641567"/>
              <a:ext cx="456706" cy="457200"/>
              <a:chOff x="10175742" y="4641567"/>
              <a:chExt cx="456706" cy="457200"/>
            </a:xfrm>
            <a:solidFill>
              <a:srgbClr val="000000"/>
            </a:solidFill>
          </p:grpSpPr>
          <p:sp>
            <p:nvSpPr>
              <p:cNvPr id="59" name="Vrije vorm 58">
                <a:extLst>
                  <a:ext uri="{FF2B5EF4-FFF2-40B4-BE49-F238E27FC236}">
                    <a16:creationId xmlns:a16="http://schemas.microsoft.com/office/drawing/2014/main" id="{168D0AF8-28B2-7F4B-8026-8480E07DBC3D}"/>
                  </a:ext>
                </a:extLst>
              </p:cNvPr>
              <p:cNvSpPr/>
              <p:nvPr/>
            </p:nvSpPr>
            <p:spPr>
              <a:xfrm>
                <a:off x="10420406" y="4644604"/>
                <a:ext cx="193265" cy="133692"/>
              </a:xfrm>
              <a:custGeom>
                <a:avLst/>
                <a:gdLst>
                  <a:gd name="connsiteX0" fmla="*/ 6786 w 193265"/>
                  <a:gd name="connsiteY0" fmla="*/ 83498 h 133692"/>
                  <a:gd name="connsiteX1" fmla="*/ 33474 w 193265"/>
                  <a:gd name="connsiteY1" fmla="*/ 131131 h 133692"/>
                  <a:gd name="connsiteX2" fmla="*/ 80466 w 193265"/>
                  <a:gd name="connsiteY2" fmla="*/ 120999 h 133692"/>
                  <a:gd name="connsiteX3" fmla="*/ 117285 w 193265"/>
                  <a:gd name="connsiteY3" fmla="*/ 92212 h 133692"/>
                  <a:gd name="connsiteX4" fmla="*/ 154677 w 193265"/>
                  <a:gd name="connsiteY4" fmla="*/ 123294 h 133692"/>
                  <a:gd name="connsiteX5" fmla="*/ 193265 w 193265"/>
                  <a:gd name="connsiteY5" fmla="*/ 133693 h 133692"/>
                  <a:gd name="connsiteX6" fmla="*/ 21008 w 193265"/>
                  <a:gd name="connsiteY6" fmla="*/ 0 h 133692"/>
                  <a:gd name="connsiteX7" fmla="*/ 0 w 193265"/>
                  <a:gd name="connsiteY7" fmla="*/ 35583 h 133692"/>
                  <a:gd name="connsiteX8" fmla="*/ 12510 w 193265"/>
                  <a:gd name="connsiteY8" fmla="*/ 63637 h 133692"/>
                  <a:gd name="connsiteX9" fmla="*/ 6786 w 193265"/>
                  <a:gd name="connsiteY9" fmla="*/ 83498 h 13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265" h="133692">
                    <a:moveTo>
                      <a:pt x="6786" y="83498"/>
                    </a:moveTo>
                    <a:cubicBezTo>
                      <a:pt x="17293" y="98302"/>
                      <a:pt x="26382" y="114177"/>
                      <a:pt x="33474" y="131131"/>
                    </a:cubicBezTo>
                    <a:cubicBezTo>
                      <a:pt x="48547" y="126241"/>
                      <a:pt x="64298" y="122928"/>
                      <a:pt x="80466" y="120999"/>
                    </a:cubicBezTo>
                    <a:cubicBezTo>
                      <a:pt x="84640" y="104485"/>
                      <a:pt x="99474" y="92212"/>
                      <a:pt x="117285" y="92212"/>
                    </a:cubicBezTo>
                    <a:cubicBezTo>
                      <a:pt x="135924" y="92212"/>
                      <a:pt x="151376" y="105614"/>
                      <a:pt x="154677" y="123294"/>
                    </a:cubicBezTo>
                    <a:cubicBezTo>
                      <a:pt x="167927" y="125760"/>
                      <a:pt x="180835" y="129212"/>
                      <a:pt x="193265" y="133693"/>
                    </a:cubicBezTo>
                    <a:cubicBezTo>
                      <a:pt x="162660" y="64063"/>
                      <a:pt x="98375" y="12622"/>
                      <a:pt x="21008" y="0"/>
                    </a:cubicBezTo>
                    <a:cubicBezTo>
                      <a:pt x="13174" y="11290"/>
                      <a:pt x="6215" y="23215"/>
                      <a:pt x="0" y="35583"/>
                    </a:cubicBezTo>
                    <a:cubicBezTo>
                      <a:pt x="7635" y="42550"/>
                      <a:pt x="12510" y="52487"/>
                      <a:pt x="12510" y="63637"/>
                    </a:cubicBezTo>
                    <a:cubicBezTo>
                      <a:pt x="12510" y="70942"/>
                      <a:pt x="10351" y="77700"/>
                      <a:pt x="6786" y="83498"/>
                    </a:cubicBezTo>
                    <a:close/>
                  </a:path>
                </a:pathLst>
              </a:custGeom>
              <a:solidFill>
                <a:srgbClr val="000000"/>
              </a:solidFill>
              <a:ln w="9525" cap="flat">
                <a:noFill/>
                <a:prstDash val="solid"/>
                <a:miter/>
              </a:ln>
            </p:spPr>
            <p:txBody>
              <a:bodyPr rtlCol="0" anchor="ctr"/>
              <a:lstStyle/>
              <a:p>
                <a:endParaRPr lang="nl-NL"/>
              </a:p>
            </p:txBody>
          </p:sp>
          <p:sp>
            <p:nvSpPr>
              <p:cNvPr id="60" name="Vrije vorm 59">
                <a:extLst>
                  <a:ext uri="{FF2B5EF4-FFF2-40B4-BE49-F238E27FC236}">
                    <a16:creationId xmlns:a16="http://schemas.microsoft.com/office/drawing/2014/main" id="{1EBA2B8E-CEE8-E245-8C35-A8641EF46C6B}"/>
                  </a:ext>
                </a:extLst>
              </p:cNvPr>
              <p:cNvSpPr/>
              <p:nvPr/>
            </p:nvSpPr>
            <p:spPr>
              <a:xfrm>
                <a:off x="10389404" y="4741278"/>
                <a:ext cx="46647" cy="66093"/>
              </a:xfrm>
              <a:custGeom>
                <a:avLst/>
                <a:gdLst>
                  <a:gd name="connsiteX0" fmla="*/ 24054 w 46647"/>
                  <a:gd name="connsiteY0" fmla="*/ 0 h 66093"/>
                  <a:gd name="connsiteX1" fmla="*/ 7189 w 46647"/>
                  <a:gd name="connsiteY1" fmla="*/ 4884 h 66093"/>
                  <a:gd name="connsiteX2" fmla="*/ 0 w 46647"/>
                  <a:gd name="connsiteY2" fmla="*/ 65824 h 66093"/>
                  <a:gd name="connsiteX3" fmla="*/ 495 w 46647"/>
                  <a:gd name="connsiteY3" fmla="*/ 66093 h 66093"/>
                  <a:gd name="connsiteX4" fmla="*/ 46648 w 46647"/>
                  <a:gd name="connsiteY4" fmla="*/ 41004 h 66093"/>
                  <a:gd name="connsiteX5" fmla="*/ 24054 w 46647"/>
                  <a:gd name="connsiteY5" fmla="*/ 0 h 6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47" h="66093">
                    <a:moveTo>
                      <a:pt x="24054" y="0"/>
                    </a:moveTo>
                    <a:cubicBezTo>
                      <a:pt x="19017" y="2851"/>
                      <a:pt x="13320" y="4597"/>
                      <a:pt x="7189" y="4884"/>
                    </a:cubicBezTo>
                    <a:cubicBezTo>
                      <a:pt x="2743" y="24521"/>
                      <a:pt x="283" y="44908"/>
                      <a:pt x="0" y="65824"/>
                    </a:cubicBezTo>
                    <a:cubicBezTo>
                      <a:pt x="165" y="65914"/>
                      <a:pt x="332" y="66000"/>
                      <a:pt x="495" y="66093"/>
                    </a:cubicBezTo>
                    <a:cubicBezTo>
                      <a:pt x="14867" y="56183"/>
                      <a:pt x="30310" y="47737"/>
                      <a:pt x="46648" y="41004"/>
                    </a:cubicBezTo>
                    <a:cubicBezTo>
                      <a:pt x="40533" y="26496"/>
                      <a:pt x="32896" y="12799"/>
                      <a:pt x="24054" y="0"/>
                    </a:cubicBezTo>
                    <a:close/>
                  </a:path>
                </a:pathLst>
              </a:custGeom>
              <a:solidFill>
                <a:srgbClr val="000000"/>
              </a:solidFill>
              <a:ln w="9525" cap="flat">
                <a:noFill/>
                <a:prstDash val="solid"/>
                <a:miter/>
              </a:ln>
            </p:spPr>
            <p:txBody>
              <a:bodyPr rtlCol="0" anchor="ctr"/>
              <a:lstStyle/>
              <a:p>
                <a:endParaRPr lang="nl-NL"/>
              </a:p>
            </p:txBody>
          </p:sp>
          <p:sp>
            <p:nvSpPr>
              <p:cNvPr id="61" name="Vrije vorm 60">
                <a:extLst>
                  <a:ext uri="{FF2B5EF4-FFF2-40B4-BE49-F238E27FC236}">
                    <a16:creationId xmlns:a16="http://schemas.microsoft.com/office/drawing/2014/main" id="{FC24AB35-FE04-B548-8295-418AE42398A3}"/>
                  </a:ext>
                </a:extLst>
              </p:cNvPr>
              <p:cNvSpPr/>
              <p:nvPr/>
            </p:nvSpPr>
            <p:spPr>
              <a:xfrm>
                <a:off x="10464214" y="4891728"/>
                <a:ext cx="167685" cy="169324"/>
              </a:xfrm>
              <a:custGeom>
                <a:avLst/>
                <a:gdLst>
                  <a:gd name="connsiteX0" fmla="*/ 110209 w 167685"/>
                  <a:gd name="connsiteY0" fmla="*/ 55867 h 169324"/>
                  <a:gd name="connsiteX1" fmla="*/ 111578 w 167685"/>
                  <a:gd name="connsiteY1" fmla="*/ 64163 h 169324"/>
                  <a:gd name="connsiteX2" fmla="*/ 83003 w 167685"/>
                  <a:gd name="connsiteY2" fmla="*/ 92738 h 169324"/>
                  <a:gd name="connsiteX3" fmla="*/ 61209 w 167685"/>
                  <a:gd name="connsiteY3" fmla="*/ 82444 h 169324"/>
                  <a:gd name="connsiteX4" fmla="*/ 6320 w 167685"/>
                  <a:gd name="connsiteY4" fmla="*/ 97526 h 169324"/>
                  <a:gd name="connsiteX5" fmla="*/ 0 w 167685"/>
                  <a:gd name="connsiteY5" fmla="*/ 114399 h 169324"/>
                  <a:gd name="connsiteX6" fmla="*/ 65868 w 167685"/>
                  <a:gd name="connsiteY6" fmla="*/ 169324 h 169324"/>
                  <a:gd name="connsiteX7" fmla="*/ 167686 w 167685"/>
                  <a:gd name="connsiteY7" fmla="*/ 0 h 169324"/>
                  <a:gd name="connsiteX8" fmla="*/ 110209 w 167685"/>
                  <a:gd name="connsiteY8" fmla="*/ 55867 h 1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85" h="169324">
                    <a:moveTo>
                      <a:pt x="110209" y="55867"/>
                    </a:moveTo>
                    <a:cubicBezTo>
                      <a:pt x="111016" y="58509"/>
                      <a:pt x="111578" y="61257"/>
                      <a:pt x="111578" y="64163"/>
                    </a:cubicBezTo>
                    <a:cubicBezTo>
                      <a:pt x="111578" y="79945"/>
                      <a:pt x="98785" y="92738"/>
                      <a:pt x="83003" y="92738"/>
                    </a:cubicBezTo>
                    <a:cubicBezTo>
                      <a:pt x="74214" y="92738"/>
                      <a:pt x="66450" y="88685"/>
                      <a:pt x="61209" y="82444"/>
                    </a:cubicBezTo>
                    <a:cubicBezTo>
                      <a:pt x="43801" y="89488"/>
                      <a:pt x="25422" y="94598"/>
                      <a:pt x="6320" y="97526"/>
                    </a:cubicBezTo>
                    <a:cubicBezTo>
                      <a:pt x="5534" y="103730"/>
                      <a:pt x="3400" y="109497"/>
                      <a:pt x="0" y="114399"/>
                    </a:cubicBezTo>
                    <a:cubicBezTo>
                      <a:pt x="19158" y="135723"/>
                      <a:pt x="41255" y="154338"/>
                      <a:pt x="65868" y="169324"/>
                    </a:cubicBezTo>
                    <a:cubicBezTo>
                      <a:pt x="122173" y="132160"/>
                      <a:pt x="161059" y="70781"/>
                      <a:pt x="167686" y="0"/>
                    </a:cubicBezTo>
                    <a:cubicBezTo>
                      <a:pt x="151684" y="21585"/>
                      <a:pt x="132240" y="40454"/>
                      <a:pt x="110209" y="55867"/>
                    </a:cubicBezTo>
                    <a:close/>
                  </a:path>
                </a:pathLst>
              </a:custGeom>
              <a:solidFill>
                <a:srgbClr val="000000"/>
              </a:solidFill>
              <a:ln w="9525" cap="flat">
                <a:noFill/>
                <a:prstDash val="solid"/>
                <a:miter/>
              </a:ln>
            </p:spPr>
            <p:txBody>
              <a:bodyPr rtlCol="0" anchor="ctr"/>
              <a:lstStyle/>
              <a:p>
                <a:endParaRPr lang="nl-NL"/>
              </a:p>
            </p:txBody>
          </p:sp>
          <p:sp>
            <p:nvSpPr>
              <p:cNvPr id="62" name="Vrije vorm 61">
                <a:extLst>
                  <a:ext uri="{FF2B5EF4-FFF2-40B4-BE49-F238E27FC236}">
                    <a16:creationId xmlns:a16="http://schemas.microsoft.com/office/drawing/2014/main" id="{25A1B9E4-00FE-E849-96A4-FB9337F080BF}"/>
                  </a:ext>
                </a:extLst>
              </p:cNvPr>
              <p:cNvSpPr/>
              <p:nvPr/>
            </p:nvSpPr>
            <p:spPr>
              <a:xfrm>
                <a:off x="10457828" y="4784735"/>
                <a:ext cx="174619" cy="185633"/>
              </a:xfrm>
              <a:custGeom>
                <a:avLst/>
                <a:gdLst>
                  <a:gd name="connsiteX0" fmla="*/ 79863 w 174619"/>
                  <a:gd name="connsiteY0" fmla="*/ 28282 h 185633"/>
                  <a:gd name="connsiteX1" fmla="*/ 43202 w 174619"/>
                  <a:gd name="connsiteY1" fmla="*/ 0 h 185633"/>
                  <a:gd name="connsiteX2" fmla="*/ 2666 w 174619"/>
                  <a:gd name="connsiteY2" fmla="*/ 8824 h 185633"/>
                  <a:gd name="connsiteX3" fmla="*/ 15132 w 174619"/>
                  <a:gd name="connsiteY3" fmla="*/ 86259 h 185633"/>
                  <a:gd name="connsiteX4" fmla="*/ 0 w 174619"/>
                  <a:gd name="connsiteY4" fmla="*/ 171117 h 185633"/>
                  <a:gd name="connsiteX5" fmla="*/ 10421 w 174619"/>
                  <a:gd name="connsiteY5" fmla="*/ 185634 h 185633"/>
                  <a:gd name="connsiteX6" fmla="*/ 60867 w 174619"/>
                  <a:gd name="connsiteY6" fmla="*/ 171694 h 185633"/>
                  <a:gd name="connsiteX7" fmla="*/ 60813 w 174619"/>
                  <a:gd name="connsiteY7" fmla="*/ 171157 h 185633"/>
                  <a:gd name="connsiteX8" fmla="*/ 89388 w 174619"/>
                  <a:gd name="connsiteY8" fmla="*/ 142582 h 185633"/>
                  <a:gd name="connsiteX9" fmla="*/ 105367 w 174619"/>
                  <a:gd name="connsiteY9" fmla="*/ 147464 h 185633"/>
                  <a:gd name="connsiteX10" fmla="*/ 174620 w 174619"/>
                  <a:gd name="connsiteY10" fmla="*/ 71097 h 185633"/>
                  <a:gd name="connsiteX11" fmla="*/ 164863 w 174619"/>
                  <a:gd name="connsiteY11" fmla="*/ 17545 h 185633"/>
                  <a:gd name="connsiteX12" fmla="*/ 115836 w 174619"/>
                  <a:gd name="connsiteY12" fmla="*/ 2219 h 185633"/>
                  <a:gd name="connsiteX13" fmla="*/ 79863 w 174619"/>
                  <a:gd name="connsiteY13" fmla="*/ 28282 h 18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19" h="185633">
                    <a:moveTo>
                      <a:pt x="79863" y="28282"/>
                    </a:moveTo>
                    <a:cubicBezTo>
                      <a:pt x="62238" y="28282"/>
                      <a:pt x="47554" y="16253"/>
                      <a:pt x="43202" y="0"/>
                    </a:cubicBezTo>
                    <a:cubicBezTo>
                      <a:pt x="29277" y="1781"/>
                      <a:pt x="15696" y="4662"/>
                      <a:pt x="2666" y="8824"/>
                    </a:cubicBezTo>
                    <a:cubicBezTo>
                      <a:pt x="10713" y="33203"/>
                      <a:pt x="15132" y="59218"/>
                      <a:pt x="15132" y="86259"/>
                    </a:cubicBezTo>
                    <a:cubicBezTo>
                      <a:pt x="15132" y="116078"/>
                      <a:pt x="9718" y="144625"/>
                      <a:pt x="0" y="171117"/>
                    </a:cubicBezTo>
                    <a:cubicBezTo>
                      <a:pt x="4527" y="175061"/>
                      <a:pt x="8158" y="179964"/>
                      <a:pt x="10421" y="185634"/>
                    </a:cubicBezTo>
                    <a:cubicBezTo>
                      <a:pt x="27985" y="182903"/>
                      <a:pt x="44878" y="178188"/>
                      <a:pt x="60867" y="171694"/>
                    </a:cubicBezTo>
                    <a:cubicBezTo>
                      <a:pt x="60864" y="171511"/>
                      <a:pt x="60813" y="171340"/>
                      <a:pt x="60813" y="171157"/>
                    </a:cubicBezTo>
                    <a:cubicBezTo>
                      <a:pt x="60813" y="155375"/>
                      <a:pt x="73606" y="142582"/>
                      <a:pt x="89388" y="142582"/>
                    </a:cubicBezTo>
                    <a:cubicBezTo>
                      <a:pt x="95308" y="142582"/>
                      <a:pt x="100806" y="144382"/>
                      <a:pt x="105367" y="147464"/>
                    </a:cubicBezTo>
                    <a:cubicBezTo>
                      <a:pt x="133825" y="127619"/>
                      <a:pt x="157619" y="101538"/>
                      <a:pt x="174620" y="71097"/>
                    </a:cubicBezTo>
                    <a:cubicBezTo>
                      <a:pt x="173472" y="52567"/>
                      <a:pt x="170165" y="34621"/>
                      <a:pt x="164863" y="17545"/>
                    </a:cubicBezTo>
                    <a:cubicBezTo>
                      <a:pt x="149359" y="10663"/>
                      <a:pt x="132924" y="5524"/>
                      <a:pt x="115836" y="2219"/>
                    </a:cubicBezTo>
                    <a:cubicBezTo>
                      <a:pt x="110776" y="17325"/>
                      <a:pt x="96672" y="28282"/>
                      <a:pt x="79863" y="28282"/>
                    </a:cubicBezTo>
                    <a:close/>
                  </a:path>
                </a:pathLst>
              </a:custGeom>
              <a:solidFill>
                <a:srgbClr val="000000"/>
              </a:solidFill>
              <a:ln w="9525" cap="flat">
                <a:noFill/>
                <a:prstDash val="solid"/>
                <a:miter/>
              </a:ln>
            </p:spPr>
            <p:txBody>
              <a:bodyPr rtlCol="0" anchor="ctr"/>
              <a:lstStyle/>
              <a:p>
                <a:endParaRPr lang="nl-NL"/>
              </a:p>
            </p:txBody>
          </p:sp>
          <p:sp>
            <p:nvSpPr>
              <p:cNvPr id="63" name="Vrije vorm 62">
                <a:extLst>
                  <a:ext uri="{FF2B5EF4-FFF2-40B4-BE49-F238E27FC236}">
                    <a16:creationId xmlns:a16="http://schemas.microsoft.com/office/drawing/2014/main" id="{22D9285F-C11A-BC41-9D93-02D2B093ACEF}"/>
                  </a:ext>
                </a:extLst>
              </p:cNvPr>
              <p:cNvSpPr/>
              <p:nvPr/>
            </p:nvSpPr>
            <p:spPr>
              <a:xfrm>
                <a:off x="10338810" y="4641567"/>
                <a:ext cx="81451" cy="33567"/>
              </a:xfrm>
              <a:custGeom>
                <a:avLst/>
                <a:gdLst>
                  <a:gd name="connsiteX0" fmla="*/ 56006 w 81451"/>
                  <a:gd name="connsiteY0" fmla="*/ 28575 h 33567"/>
                  <a:gd name="connsiteX1" fmla="*/ 64766 w 81451"/>
                  <a:gd name="connsiteY1" fmla="*/ 29685 h 33567"/>
                  <a:gd name="connsiteX2" fmla="*/ 81451 w 81451"/>
                  <a:gd name="connsiteY2" fmla="*/ 614 h 33567"/>
                  <a:gd name="connsiteX3" fmla="*/ 65531 w 81451"/>
                  <a:gd name="connsiteY3" fmla="*/ 0 h 33567"/>
                  <a:gd name="connsiteX4" fmla="*/ 0 w 81451"/>
                  <a:gd name="connsiteY4" fmla="*/ 9582 h 33567"/>
                  <a:gd name="connsiteX5" fmla="*/ 37494 w 81451"/>
                  <a:gd name="connsiteY5" fmla="*/ 33567 h 33567"/>
                  <a:gd name="connsiteX6" fmla="*/ 56006 w 81451"/>
                  <a:gd name="connsiteY6" fmla="*/ 28575 h 3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51" h="33567">
                    <a:moveTo>
                      <a:pt x="56006" y="28575"/>
                    </a:moveTo>
                    <a:cubicBezTo>
                      <a:pt x="59034" y="28575"/>
                      <a:pt x="61942" y="29017"/>
                      <a:pt x="64766" y="29685"/>
                    </a:cubicBezTo>
                    <a:cubicBezTo>
                      <a:pt x="69842" y="19690"/>
                      <a:pt x="75384" y="9971"/>
                      <a:pt x="81451" y="614"/>
                    </a:cubicBezTo>
                    <a:cubicBezTo>
                      <a:pt x="76186" y="251"/>
                      <a:pt x="70890" y="0"/>
                      <a:pt x="65531" y="0"/>
                    </a:cubicBezTo>
                    <a:cubicBezTo>
                      <a:pt x="42749" y="0"/>
                      <a:pt x="20765" y="3378"/>
                      <a:pt x="0" y="9582"/>
                    </a:cubicBezTo>
                    <a:cubicBezTo>
                      <a:pt x="13248" y="16456"/>
                      <a:pt x="25747" y="24546"/>
                      <a:pt x="37494" y="33567"/>
                    </a:cubicBezTo>
                    <a:cubicBezTo>
                      <a:pt x="42996" y="30483"/>
                      <a:pt x="49249" y="28575"/>
                      <a:pt x="56006" y="28575"/>
                    </a:cubicBezTo>
                    <a:close/>
                  </a:path>
                </a:pathLst>
              </a:custGeom>
              <a:solidFill>
                <a:srgbClr val="000000"/>
              </a:solidFill>
              <a:ln w="9525" cap="flat">
                <a:noFill/>
                <a:prstDash val="solid"/>
                <a:miter/>
              </a:ln>
            </p:spPr>
            <p:txBody>
              <a:bodyPr rtlCol="0" anchor="ctr"/>
              <a:lstStyle/>
              <a:p>
                <a:endParaRPr lang="nl-NL"/>
              </a:p>
            </p:txBody>
          </p:sp>
          <p:sp>
            <p:nvSpPr>
              <p:cNvPr id="64" name="Vrije vorm 63">
                <a:extLst>
                  <a:ext uri="{FF2B5EF4-FFF2-40B4-BE49-F238E27FC236}">
                    <a16:creationId xmlns:a16="http://schemas.microsoft.com/office/drawing/2014/main" id="{27D4065C-9526-E246-AAC0-BC3B8F499F71}"/>
                  </a:ext>
                </a:extLst>
              </p:cNvPr>
              <p:cNvSpPr/>
              <p:nvPr/>
            </p:nvSpPr>
            <p:spPr>
              <a:xfrm>
                <a:off x="10204748" y="4660236"/>
                <a:ext cx="173282" cy="268061"/>
              </a:xfrm>
              <a:custGeom>
                <a:avLst/>
                <a:gdLst>
                  <a:gd name="connsiteX0" fmla="*/ 142444 w 173282"/>
                  <a:gd name="connsiteY0" fmla="*/ 171830 h 268061"/>
                  <a:gd name="connsiteX1" fmla="*/ 165642 w 173282"/>
                  <a:gd name="connsiteY1" fmla="*/ 143797 h 268061"/>
                  <a:gd name="connsiteX2" fmla="*/ 173283 w 173282"/>
                  <a:gd name="connsiteY2" fmla="*/ 82049 h 268061"/>
                  <a:gd name="connsiteX3" fmla="*/ 151969 w 173282"/>
                  <a:gd name="connsiteY3" fmla="*/ 48005 h 268061"/>
                  <a:gd name="connsiteX4" fmla="*/ 157667 w 173282"/>
                  <a:gd name="connsiteY4" fmla="*/ 28191 h 268061"/>
                  <a:gd name="connsiteX5" fmla="*/ 109053 w 173282"/>
                  <a:gd name="connsiteY5" fmla="*/ 0 h 268061"/>
                  <a:gd name="connsiteX6" fmla="*/ 0 w 173282"/>
                  <a:gd name="connsiteY6" fmla="*/ 98503 h 268061"/>
                  <a:gd name="connsiteX7" fmla="*/ 26042 w 173282"/>
                  <a:gd name="connsiteY7" fmla="*/ 191092 h 268061"/>
                  <a:gd name="connsiteX8" fmla="*/ 28144 w 173282"/>
                  <a:gd name="connsiteY8" fmla="*/ 190880 h 268061"/>
                  <a:gd name="connsiteX9" fmla="*/ 66244 w 173282"/>
                  <a:gd name="connsiteY9" fmla="*/ 228980 h 268061"/>
                  <a:gd name="connsiteX10" fmla="*/ 63528 w 173282"/>
                  <a:gd name="connsiteY10" fmla="*/ 242914 h 268061"/>
                  <a:gd name="connsiteX11" fmla="*/ 92075 w 173282"/>
                  <a:gd name="connsiteY11" fmla="*/ 268061 h 268061"/>
                  <a:gd name="connsiteX12" fmla="*/ 144485 w 173282"/>
                  <a:gd name="connsiteY12" fmla="*/ 182293 h 268061"/>
                  <a:gd name="connsiteX13" fmla="*/ 142444 w 173282"/>
                  <a:gd name="connsiteY13" fmla="*/ 171830 h 2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282" h="268061">
                    <a:moveTo>
                      <a:pt x="142444" y="171830"/>
                    </a:moveTo>
                    <a:cubicBezTo>
                      <a:pt x="142444" y="157890"/>
                      <a:pt x="152435" y="146316"/>
                      <a:pt x="165642" y="143797"/>
                    </a:cubicBezTo>
                    <a:cubicBezTo>
                      <a:pt x="166124" y="122624"/>
                      <a:pt x="168741" y="101980"/>
                      <a:pt x="173283" y="82049"/>
                    </a:cubicBezTo>
                    <a:cubicBezTo>
                      <a:pt x="160699" y="75829"/>
                      <a:pt x="151969" y="62992"/>
                      <a:pt x="151969" y="48005"/>
                    </a:cubicBezTo>
                    <a:cubicBezTo>
                      <a:pt x="151969" y="40718"/>
                      <a:pt x="154119" y="33979"/>
                      <a:pt x="157667" y="28191"/>
                    </a:cubicBezTo>
                    <a:cubicBezTo>
                      <a:pt x="142721" y="16970"/>
                      <a:pt x="126519" y="7333"/>
                      <a:pt x="109053" y="0"/>
                    </a:cubicBezTo>
                    <a:cubicBezTo>
                      <a:pt x="62775" y="19985"/>
                      <a:pt x="24439" y="54820"/>
                      <a:pt x="0" y="98503"/>
                    </a:cubicBezTo>
                    <a:cubicBezTo>
                      <a:pt x="2030" y="131809"/>
                      <a:pt x="11256" y="163148"/>
                      <a:pt x="26042" y="191092"/>
                    </a:cubicBezTo>
                    <a:cubicBezTo>
                      <a:pt x="26752" y="191052"/>
                      <a:pt x="27423" y="190880"/>
                      <a:pt x="28144" y="190880"/>
                    </a:cubicBezTo>
                    <a:cubicBezTo>
                      <a:pt x="49186" y="190880"/>
                      <a:pt x="66244" y="207937"/>
                      <a:pt x="66244" y="228980"/>
                    </a:cubicBezTo>
                    <a:cubicBezTo>
                      <a:pt x="66244" y="233911"/>
                      <a:pt x="65233" y="238589"/>
                      <a:pt x="63528" y="242914"/>
                    </a:cubicBezTo>
                    <a:cubicBezTo>
                      <a:pt x="72331" y="252053"/>
                      <a:pt x="81865" y="260483"/>
                      <a:pt x="92075" y="268061"/>
                    </a:cubicBezTo>
                    <a:cubicBezTo>
                      <a:pt x="103568" y="235866"/>
                      <a:pt x="121603" y="206793"/>
                      <a:pt x="144485" y="182293"/>
                    </a:cubicBezTo>
                    <a:cubicBezTo>
                      <a:pt x="143203" y="179046"/>
                      <a:pt x="142444" y="175533"/>
                      <a:pt x="142444" y="171830"/>
                    </a:cubicBezTo>
                    <a:close/>
                  </a:path>
                </a:pathLst>
              </a:custGeom>
              <a:solidFill>
                <a:srgbClr val="000000"/>
              </a:solidFill>
              <a:ln w="9525" cap="flat">
                <a:noFill/>
                <a:prstDash val="solid"/>
                <a:miter/>
              </a:ln>
            </p:spPr>
            <p:txBody>
              <a:bodyPr rtlCol="0" anchor="ctr"/>
              <a:lstStyle/>
              <a:p>
                <a:endParaRPr lang="nl-NL"/>
              </a:p>
            </p:txBody>
          </p:sp>
          <p:sp>
            <p:nvSpPr>
              <p:cNvPr id="65" name="Vrije vorm 64">
                <a:extLst>
                  <a:ext uri="{FF2B5EF4-FFF2-40B4-BE49-F238E27FC236}">
                    <a16:creationId xmlns:a16="http://schemas.microsoft.com/office/drawing/2014/main" id="{BFD9F9E0-5601-EB4C-86BC-F691336F87E7}"/>
                  </a:ext>
                </a:extLst>
              </p:cNvPr>
              <p:cNvSpPr/>
              <p:nvPr/>
            </p:nvSpPr>
            <p:spPr>
              <a:xfrm>
                <a:off x="10313143" y="4856827"/>
                <a:ext cx="93453" cy="113528"/>
              </a:xfrm>
              <a:custGeom>
                <a:avLst/>
                <a:gdLst>
                  <a:gd name="connsiteX0" fmla="*/ 48611 w 93453"/>
                  <a:gd name="connsiteY0" fmla="*/ 0 h 113528"/>
                  <a:gd name="connsiteX1" fmla="*/ 0 w 93453"/>
                  <a:gd name="connsiteY1" fmla="*/ 82514 h 113528"/>
                  <a:gd name="connsiteX2" fmla="*/ 84444 w 93453"/>
                  <a:gd name="connsiteY2" fmla="*/ 113528 h 113528"/>
                  <a:gd name="connsiteX3" fmla="*/ 93454 w 93453"/>
                  <a:gd name="connsiteY3" fmla="*/ 100186 h 113528"/>
                  <a:gd name="connsiteX4" fmla="*/ 61128 w 93453"/>
                  <a:gd name="connsiteY4" fmla="*/ 3664 h 113528"/>
                  <a:gd name="connsiteX5" fmla="*/ 48611 w 93453"/>
                  <a:gd name="connsiteY5" fmla="*/ 0 h 11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53" h="113528">
                    <a:moveTo>
                      <a:pt x="48611" y="0"/>
                    </a:moveTo>
                    <a:cubicBezTo>
                      <a:pt x="27022" y="23512"/>
                      <a:pt x="10278" y="51523"/>
                      <a:pt x="0" y="82514"/>
                    </a:cubicBezTo>
                    <a:cubicBezTo>
                      <a:pt x="25292" y="98106"/>
                      <a:pt x="53882" y="108792"/>
                      <a:pt x="84444" y="113528"/>
                    </a:cubicBezTo>
                    <a:cubicBezTo>
                      <a:pt x="86478" y="108440"/>
                      <a:pt x="89564" y="103916"/>
                      <a:pt x="93454" y="100186"/>
                    </a:cubicBezTo>
                    <a:cubicBezTo>
                      <a:pt x="77678" y="70526"/>
                      <a:pt x="66615" y="38018"/>
                      <a:pt x="61128" y="3664"/>
                    </a:cubicBezTo>
                    <a:cubicBezTo>
                      <a:pt x="56579" y="3424"/>
                      <a:pt x="52351" y="2122"/>
                      <a:pt x="48611" y="0"/>
                    </a:cubicBezTo>
                    <a:close/>
                  </a:path>
                </a:pathLst>
              </a:custGeom>
              <a:solidFill>
                <a:srgbClr val="000000"/>
              </a:solidFill>
              <a:ln w="9525" cap="flat">
                <a:noFill/>
                <a:prstDash val="solid"/>
                <a:miter/>
              </a:ln>
            </p:spPr>
            <p:txBody>
              <a:bodyPr rtlCol="0" anchor="ctr"/>
              <a:lstStyle/>
              <a:p>
                <a:endParaRPr lang="nl-NL"/>
              </a:p>
            </p:txBody>
          </p:sp>
          <p:sp>
            <p:nvSpPr>
              <p:cNvPr id="66" name="Vrije vorm 65">
                <a:extLst>
                  <a:ext uri="{FF2B5EF4-FFF2-40B4-BE49-F238E27FC236}">
                    <a16:creationId xmlns:a16="http://schemas.microsoft.com/office/drawing/2014/main" id="{9C7B0789-BB74-0144-BC4F-892FF4FD5632}"/>
                  </a:ext>
                </a:extLst>
              </p:cNvPr>
              <p:cNvSpPr/>
              <p:nvPr/>
            </p:nvSpPr>
            <p:spPr>
              <a:xfrm>
                <a:off x="10301511" y="4958206"/>
                <a:ext cx="104198" cy="122702"/>
              </a:xfrm>
              <a:custGeom>
                <a:avLst/>
                <a:gdLst>
                  <a:gd name="connsiteX0" fmla="*/ 104199 w 104198"/>
                  <a:gd name="connsiteY0" fmla="*/ 52877 h 122702"/>
                  <a:gd name="connsiteX1" fmla="*/ 93792 w 104198"/>
                  <a:gd name="connsiteY1" fmla="*/ 31085 h 122702"/>
                  <a:gd name="connsiteX2" fmla="*/ 6271 w 104198"/>
                  <a:gd name="connsiteY2" fmla="*/ 0 h 122702"/>
                  <a:gd name="connsiteX3" fmla="*/ 0 w 104198"/>
                  <a:gd name="connsiteY3" fmla="*/ 53121 h 122702"/>
                  <a:gd name="connsiteX4" fmla="*/ 10421 w 104198"/>
                  <a:gd name="connsiteY4" fmla="*/ 121046 h 122702"/>
                  <a:gd name="connsiteX5" fmla="*/ 14122 w 104198"/>
                  <a:gd name="connsiteY5" fmla="*/ 122703 h 122702"/>
                  <a:gd name="connsiteX6" fmla="*/ 104199 w 104198"/>
                  <a:gd name="connsiteY6" fmla="*/ 52877 h 12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98" h="122702">
                    <a:moveTo>
                      <a:pt x="104199" y="52877"/>
                    </a:moveTo>
                    <a:cubicBezTo>
                      <a:pt x="98549" y="47102"/>
                      <a:pt x="94869" y="39511"/>
                      <a:pt x="93792" y="31085"/>
                    </a:cubicBezTo>
                    <a:cubicBezTo>
                      <a:pt x="62296" y="26252"/>
                      <a:pt x="32713" y="15551"/>
                      <a:pt x="6271" y="0"/>
                    </a:cubicBezTo>
                    <a:cubicBezTo>
                      <a:pt x="2212" y="17054"/>
                      <a:pt x="0" y="34824"/>
                      <a:pt x="0" y="53121"/>
                    </a:cubicBezTo>
                    <a:cubicBezTo>
                      <a:pt x="0" y="76796"/>
                      <a:pt x="3736" y="99572"/>
                      <a:pt x="10421" y="121046"/>
                    </a:cubicBezTo>
                    <a:cubicBezTo>
                      <a:pt x="11658" y="121593"/>
                      <a:pt x="12874" y="122177"/>
                      <a:pt x="14122" y="122703"/>
                    </a:cubicBezTo>
                    <a:cubicBezTo>
                      <a:pt x="49786" y="107334"/>
                      <a:pt x="80660" y="83114"/>
                      <a:pt x="104199" y="52877"/>
                    </a:cubicBezTo>
                    <a:close/>
                  </a:path>
                </a:pathLst>
              </a:custGeom>
              <a:solidFill>
                <a:srgbClr val="000000"/>
              </a:solidFill>
              <a:ln w="9525" cap="flat">
                <a:noFill/>
                <a:prstDash val="solid"/>
                <a:miter/>
              </a:ln>
            </p:spPr>
            <p:txBody>
              <a:bodyPr rtlCol="0" anchor="ctr"/>
              <a:lstStyle/>
              <a:p>
                <a:endParaRPr lang="nl-NL"/>
              </a:p>
            </p:txBody>
          </p:sp>
          <p:sp>
            <p:nvSpPr>
              <p:cNvPr id="67" name="Vrije vorm 66">
                <a:extLst>
                  <a:ext uri="{FF2B5EF4-FFF2-40B4-BE49-F238E27FC236}">
                    <a16:creationId xmlns:a16="http://schemas.microsoft.com/office/drawing/2014/main" id="{E50B8842-AD02-4A4E-9C31-D7A91DE789CF}"/>
                  </a:ext>
                </a:extLst>
              </p:cNvPr>
              <p:cNvSpPr/>
              <p:nvPr/>
            </p:nvSpPr>
            <p:spPr>
              <a:xfrm>
                <a:off x="10175742" y="4791322"/>
                <a:ext cx="115151" cy="276211"/>
              </a:xfrm>
              <a:custGeom>
                <a:avLst/>
                <a:gdLst>
                  <a:gd name="connsiteX0" fmla="*/ 81194 w 115151"/>
                  <a:gd name="connsiteY0" fmla="*/ 127224 h 276211"/>
                  <a:gd name="connsiteX1" fmla="*/ 57150 w 115151"/>
                  <a:gd name="connsiteY1" fmla="*/ 135994 h 276211"/>
                  <a:gd name="connsiteX2" fmla="*/ 19050 w 115151"/>
                  <a:gd name="connsiteY2" fmla="*/ 97894 h 276211"/>
                  <a:gd name="connsiteX3" fmla="*/ 36703 w 115151"/>
                  <a:gd name="connsiteY3" fmla="*/ 65837 h 276211"/>
                  <a:gd name="connsiteX4" fmla="*/ 13968 w 115151"/>
                  <a:gd name="connsiteY4" fmla="*/ 0 h 276211"/>
                  <a:gd name="connsiteX5" fmla="*/ 0 w 115151"/>
                  <a:gd name="connsiteY5" fmla="*/ 78844 h 276211"/>
                  <a:gd name="connsiteX6" fmla="*/ 113302 w 115151"/>
                  <a:gd name="connsiteY6" fmla="*/ 276212 h 276211"/>
                  <a:gd name="connsiteX7" fmla="*/ 106719 w 115151"/>
                  <a:gd name="connsiteY7" fmla="*/ 220005 h 276211"/>
                  <a:gd name="connsiteX8" fmla="*/ 115152 w 115151"/>
                  <a:gd name="connsiteY8" fmla="*/ 155999 h 276211"/>
                  <a:gd name="connsiteX9" fmla="*/ 81194 w 115151"/>
                  <a:gd name="connsiteY9" fmla="*/ 127224 h 27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51" h="276211">
                    <a:moveTo>
                      <a:pt x="81194" y="127224"/>
                    </a:moveTo>
                    <a:cubicBezTo>
                      <a:pt x="74619" y="132621"/>
                      <a:pt x="66320" y="135994"/>
                      <a:pt x="57150" y="135994"/>
                    </a:cubicBezTo>
                    <a:cubicBezTo>
                      <a:pt x="36107" y="135994"/>
                      <a:pt x="19050" y="118936"/>
                      <a:pt x="19050" y="97894"/>
                    </a:cubicBezTo>
                    <a:cubicBezTo>
                      <a:pt x="19050" y="84395"/>
                      <a:pt x="26114" y="72604"/>
                      <a:pt x="36703" y="65837"/>
                    </a:cubicBezTo>
                    <a:cubicBezTo>
                      <a:pt x="26202" y="45362"/>
                      <a:pt x="18430" y="23268"/>
                      <a:pt x="13968" y="0"/>
                    </a:cubicBezTo>
                    <a:cubicBezTo>
                      <a:pt x="4936" y="24577"/>
                      <a:pt x="0" y="51134"/>
                      <a:pt x="0" y="78844"/>
                    </a:cubicBezTo>
                    <a:cubicBezTo>
                      <a:pt x="0" y="163033"/>
                      <a:pt x="45542" y="236541"/>
                      <a:pt x="113302" y="276212"/>
                    </a:cubicBezTo>
                    <a:cubicBezTo>
                      <a:pt x="109068" y="258140"/>
                      <a:pt x="106719" y="239351"/>
                      <a:pt x="106719" y="220005"/>
                    </a:cubicBezTo>
                    <a:cubicBezTo>
                      <a:pt x="106719" y="197873"/>
                      <a:pt x="109679" y="176429"/>
                      <a:pt x="115152" y="155999"/>
                    </a:cubicBezTo>
                    <a:cubicBezTo>
                      <a:pt x="102973" y="147441"/>
                      <a:pt x="91631" y="137781"/>
                      <a:pt x="81194" y="127224"/>
                    </a:cubicBezTo>
                    <a:close/>
                  </a:path>
                </a:pathLst>
              </a:custGeom>
              <a:solidFill>
                <a:srgbClr val="000000"/>
              </a:solidFill>
              <a:ln w="9525" cap="flat">
                <a:noFill/>
                <a:prstDash val="solid"/>
                <a:miter/>
              </a:ln>
            </p:spPr>
            <p:txBody>
              <a:bodyPr rtlCol="0" anchor="ctr"/>
              <a:lstStyle/>
              <a:p>
                <a:endParaRPr lang="nl-NL"/>
              </a:p>
            </p:txBody>
          </p:sp>
          <p:sp>
            <p:nvSpPr>
              <p:cNvPr id="68" name="Vrije vorm 67">
                <a:extLst>
                  <a:ext uri="{FF2B5EF4-FFF2-40B4-BE49-F238E27FC236}">
                    <a16:creationId xmlns:a16="http://schemas.microsoft.com/office/drawing/2014/main" id="{D44CA413-65C8-EC4B-BBA2-2EC5744EC7FB}"/>
                  </a:ext>
                </a:extLst>
              </p:cNvPr>
              <p:cNvSpPr/>
              <p:nvPr/>
            </p:nvSpPr>
            <p:spPr>
              <a:xfrm>
                <a:off x="10340894" y="5018480"/>
                <a:ext cx="170847" cy="80286"/>
              </a:xfrm>
              <a:custGeom>
                <a:avLst/>
                <a:gdLst>
                  <a:gd name="connsiteX0" fmla="*/ 108866 w 170847"/>
                  <a:gd name="connsiteY0" fmla="*/ 0 h 80286"/>
                  <a:gd name="connsiteX1" fmla="*/ 92023 w 170847"/>
                  <a:gd name="connsiteY1" fmla="*/ 4086 h 80286"/>
                  <a:gd name="connsiteX2" fmla="*/ 81236 w 170847"/>
                  <a:gd name="connsiteY2" fmla="*/ 2347 h 80286"/>
                  <a:gd name="connsiteX3" fmla="*/ 0 w 170847"/>
                  <a:gd name="connsiteY3" fmla="*/ 71296 h 80286"/>
                  <a:gd name="connsiteX4" fmla="*/ 63448 w 170847"/>
                  <a:gd name="connsiteY4" fmla="*/ 80286 h 80286"/>
                  <a:gd name="connsiteX5" fmla="*/ 170847 w 170847"/>
                  <a:gd name="connsiteY5" fmla="*/ 53497 h 80286"/>
                  <a:gd name="connsiteX6" fmla="*/ 108866 w 170847"/>
                  <a:gd name="connsiteY6" fmla="*/ 0 h 8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847" h="80286">
                    <a:moveTo>
                      <a:pt x="108866" y="0"/>
                    </a:moveTo>
                    <a:cubicBezTo>
                      <a:pt x="103768" y="2532"/>
                      <a:pt x="98102" y="4086"/>
                      <a:pt x="92023" y="4086"/>
                    </a:cubicBezTo>
                    <a:cubicBezTo>
                      <a:pt x="88249" y="4086"/>
                      <a:pt x="84677" y="3369"/>
                      <a:pt x="81236" y="2347"/>
                    </a:cubicBezTo>
                    <a:cubicBezTo>
                      <a:pt x="59504" y="30776"/>
                      <a:pt x="31833" y="54409"/>
                      <a:pt x="0" y="71296"/>
                    </a:cubicBezTo>
                    <a:cubicBezTo>
                      <a:pt x="20154" y="77109"/>
                      <a:pt x="41423" y="80286"/>
                      <a:pt x="63448" y="80286"/>
                    </a:cubicBezTo>
                    <a:cubicBezTo>
                      <a:pt x="102276" y="80286"/>
                      <a:pt x="138823" y="70575"/>
                      <a:pt x="170847" y="53497"/>
                    </a:cubicBezTo>
                    <a:cubicBezTo>
                      <a:pt x="147879" y="38461"/>
                      <a:pt x="127106" y="20388"/>
                      <a:pt x="108866" y="0"/>
                    </a:cubicBezTo>
                    <a:close/>
                  </a:path>
                </a:pathLst>
              </a:custGeom>
              <a:solidFill>
                <a:srgbClr val="000000"/>
              </a:solidFill>
              <a:ln w="9525" cap="flat">
                <a:noFill/>
                <a:prstDash val="solid"/>
                <a:miter/>
              </a:ln>
            </p:spPr>
            <p:txBody>
              <a:bodyPr rtlCol="0" anchor="ctr"/>
              <a:lstStyle/>
              <a:p>
                <a:endParaRPr lang="nl-NL"/>
              </a:p>
            </p:txBody>
          </p:sp>
          <p:sp>
            <p:nvSpPr>
              <p:cNvPr id="69" name="Vrije vorm 68">
                <a:extLst>
                  <a:ext uri="{FF2B5EF4-FFF2-40B4-BE49-F238E27FC236}">
                    <a16:creationId xmlns:a16="http://schemas.microsoft.com/office/drawing/2014/main" id="{723C197A-5E55-1C44-9DF3-0C2D408F7509}"/>
                  </a:ext>
                </a:extLst>
              </p:cNvPr>
              <p:cNvSpPr/>
              <p:nvPr/>
            </p:nvSpPr>
            <p:spPr>
              <a:xfrm>
                <a:off x="10392752" y="4800094"/>
                <a:ext cx="61158" cy="147663"/>
              </a:xfrm>
              <a:custGeom>
                <a:avLst/>
                <a:gdLst>
                  <a:gd name="connsiteX0" fmla="*/ 40164 w 61158"/>
                  <a:gd name="connsiteY0" fmla="*/ 146273 h 147663"/>
                  <a:gd name="connsiteX1" fmla="*/ 48014 w 61158"/>
                  <a:gd name="connsiteY1" fmla="*/ 147099 h 147663"/>
                  <a:gd name="connsiteX2" fmla="*/ 61158 w 61158"/>
                  <a:gd name="connsiteY2" fmla="*/ 70900 h 147663"/>
                  <a:gd name="connsiteX3" fmla="*/ 49893 w 61158"/>
                  <a:gd name="connsiteY3" fmla="*/ 0 h 147663"/>
                  <a:gd name="connsiteX4" fmla="*/ 9608 w 61158"/>
                  <a:gd name="connsiteY4" fmla="*/ 21703 h 147663"/>
                  <a:gd name="connsiteX5" fmla="*/ 11589 w 61158"/>
                  <a:gd name="connsiteY5" fmla="*/ 31973 h 147663"/>
                  <a:gd name="connsiteX6" fmla="*/ 0 w 61158"/>
                  <a:gd name="connsiteY6" fmla="*/ 54834 h 147663"/>
                  <a:gd name="connsiteX7" fmla="*/ 30499 w 61158"/>
                  <a:gd name="connsiteY7" fmla="*/ 147663 h 147663"/>
                  <a:gd name="connsiteX8" fmla="*/ 40164 w 61158"/>
                  <a:gd name="connsiteY8" fmla="*/ 146273 h 1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58" h="147663">
                    <a:moveTo>
                      <a:pt x="40164" y="146273"/>
                    </a:moveTo>
                    <a:cubicBezTo>
                      <a:pt x="42858" y="146273"/>
                      <a:pt x="45478" y="146568"/>
                      <a:pt x="48014" y="147099"/>
                    </a:cubicBezTo>
                    <a:cubicBezTo>
                      <a:pt x="56466" y="123257"/>
                      <a:pt x="61158" y="97641"/>
                      <a:pt x="61158" y="70900"/>
                    </a:cubicBezTo>
                    <a:cubicBezTo>
                      <a:pt x="61158" y="46143"/>
                      <a:pt x="57172" y="22328"/>
                      <a:pt x="49893" y="0"/>
                    </a:cubicBezTo>
                    <a:cubicBezTo>
                      <a:pt x="35677" y="5893"/>
                      <a:pt x="22200" y="13190"/>
                      <a:pt x="9608" y="21703"/>
                    </a:cubicBezTo>
                    <a:cubicBezTo>
                      <a:pt x="10843" y="24898"/>
                      <a:pt x="11589" y="28341"/>
                      <a:pt x="11589" y="31973"/>
                    </a:cubicBezTo>
                    <a:cubicBezTo>
                      <a:pt x="11589" y="41365"/>
                      <a:pt x="6996" y="49626"/>
                      <a:pt x="0" y="54834"/>
                    </a:cubicBezTo>
                    <a:cubicBezTo>
                      <a:pt x="4970" y="87918"/>
                      <a:pt x="15419" y="119185"/>
                      <a:pt x="30499" y="147663"/>
                    </a:cubicBezTo>
                    <a:cubicBezTo>
                      <a:pt x="33603" y="146846"/>
                      <a:pt x="36804" y="146273"/>
                      <a:pt x="40164" y="146273"/>
                    </a:cubicBezTo>
                    <a:close/>
                  </a:path>
                </a:pathLst>
              </a:custGeom>
              <a:solidFill>
                <a:srgbClr val="000000"/>
              </a:solidFill>
              <a:ln w="9525" cap="flat">
                <a:noFill/>
                <a:prstDash val="solid"/>
                <a:miter/>
              </a:ln>
            </p:spPr>
            <p:txBody>
              <a:bodyPr rtlCol="0" anchor="ctr"/>
              <a:lstStyle/>
              <a:p>
                <a:endParaRPr lang="nl-NL"/>
              </a:p>
            </p:txBody>
          </p:sp>
        </p:grpSp>
      </p:grpSp>
      <p:pic>
        <p:nvPicPr>
          <p:cNvPr id="70" name="Afbeelding 69">
            <a:extLst>
              <a:ext uri="{FF2B5EF4-FFF2-40B4-BE49-F238E27FC236}">
                <a16:creationId xmlns:a16="http://schemas.microsoft.com/office/drawing/2014/main" id="{43C6608E-C3D9-944A-9C5A-8584A79495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1682750"/>
          </a:xfrm>
          <a:prstGeom prst="rect">
            <a:avLst/>
          </a:prstGeom>
        </p:spPr>
      </p:pic>
    </p:spTree>
    <p:extLst>
      <p:ext uri="{BB962C8B-B14F-4D97-AF65-F5344CB8AC3E}">
        <p14:creationId xmlns:p14="http://schemas.microsoft.com/office/powerpoint/2010/main" val="2427180491"/>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875863"/>
            <a:ext cx="9144000" cy="2387600"/>
          </a:xfrm>
        </p:spPr>
        <p:txBody>
          <a:bodyPr anchor="b">
            <a:normAutofit/>
          </a:bodyPr>
          <a:lstStyle>
            <a:lvl1pPr algn="ctr">
              <a:defRPr sz="6200" cap="all" baseline="0"/>
            </a:lvl1pPr>
          </a:lstStyle>
          <a:p>
            <a:r>
              <a:rPr lang="nl-NL" dirty="0"/>
              <a:t>Klik om de stijl te bewerken</a:t>
            </a:r>
          </a:p>
        </p:txBody>
      </p:sp>
      <p:sp>
        <p:nvSpPr>
          <p:cNvPr id="3" name="Ondertitel 2"/>
          <p:cNvSpPr>
            <a:spLocks noGrp="1"/>
          </p:cNvSpPr>
          <p:nvPr>
            <p:ph type="subTitle" idx="1" hasCustomPrompt="1"/>
          </p:nvPr>
        </p:nvSpPr>
        <p:spPr>
          <a:xfrm>
            <a:off x="1524000" y="3522522"/>
            <a:ext cx="9144000" cy="972000"/>
          </a:xfrm>
        </p:spPr>
        <p:txBody>
          <a:bodyPr>
            <a:normAutofit/>
          </a:bodyPr>
          <a:lstStyle>
            <a:lvl1pPr marL="0" indent="0" algn="ctr">
              <a:lnSpc>
                <a:spcPct val="90000"/>
              </a:lnSpc>
              <a:buNone/>
              <a:defRPr sz="4100">
                <a:solidFill>
                  <a:schemeClr val="accent2"/>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ondertitel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Graphic 8">
            <a:extLst>
              <a:ext uri="{FF2B5EF4-FFF2-40B4-BE49-F238E27FC236}">
                <a16:creationId xmlns:a16="http://schemas.microsoft.com/office/drawing/2014/main" id="{EA99ABAA-CC2B-46E0-9652-D302D31856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314" y="5922814"/>
            <a:ext cx="1980000" cy="405928"/>
          </a:xfrm>
          <a:prstGeom prst="rect">
            <a:avLst/>
          </a:prstGeom>
        </p:spPr>
      </p:pic>
      <p:cxnSp>
        <p:nvCxnSpPr>
          <p:cNvPr id="10" name="Rechte verbindingslijn 9">
            <a:extLst>
              <a:ext uri="{FF2B5EF4-FFF2-40B4-BE49-F238E27FC236}">
                <a16:creationId xmlns:a16="http://schemas.microsoft.com/office/drawing/2014/main" id="{AF619601-6AA7-451F-A2C6-92B2FDC80A4E}"/>
              </a:ext>
            </a:extLst>
          </p:cNvPr>
          <p:cNvCxnSpPr/>
          <p:nvPr userDrawn="1"/>
        </p:nvCxnSpPr>
        <p:spPr>
          <a:xfrm>
            <a:off x="2849533" y="6110926"/>
            <a:ext cx="8784000" cy="10795"/>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6025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dia+foto (aanpasbaar)">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2397318" y="2170705"/>
            <a:ext cx="7386762" cy="1756705"/>
          </a:xfrm>
        </p:spPr>
        <p:txBody>
          <a:bodyPr anchor="b">
            <a:normAutofit/>
          </a:bodyPr>
          <a:lstStyle>
            <a:lvl1pPr algn="ctr">
              <a:defRPr sz="6200" cap="all" baseline="0"/>
            </a:lvl1pPr>
          </a:lstStyle>
          <a:p>
            <a:r>
              <a:rPr lang="nl-NL" dirty="0"/>
              <a:t>Klik voor titel</a:t>
            </a:r>
          </a:p>
        </p:txBody>
      </p:sp>
      <p:sp>
        <p:nvSpPr>
          <p:cNvPr id="3" name="Ondertitel 2"/>
          <p:cNvSpPr>
            <a:spLocks noGrp="1"/>
          </p:cNvSpPr>
          <p:nvPr>
            <p:ph type="subTitle" idx="1" hasCustomPrompt="1"/>
          </p:nvPr>
        </p:nvSpPr>
        <p:spPr>
          <a:xfrm>
            <a:off x="2397318" y="4186470"/>
            <a:ext cx="7386762" cy="972000"/>
          </a:xfrm>
        </p:spPr>
        <p:txBody>
          <a:bodyPr>
            <a:normAutofit/>
          </a:bodyPr>
          <a:lstStyle>
            <a:lvl1pPr marL="0" indent="0" algn="ctr">
              <a:lnSpc>
                <a:spcPct val="90000"/>
              </a:lnSpc>
              <a:buNone/>
              <a:defRPr sz="4100">
                <a:solidFill>
                  <a:schemeClr val="accent2"/>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ondertitel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Graphic 8">
            <a:extLst>
              <a:ext uri="{FF2B5EF4-FFF2-40B4-BE49-F238E27FC236}">
                <a16:creationId xmlns:a16="http://schemas.microsoft.com/office/drawing/2014/main" id="{EA99ABAA-CC2B-46E0-9652-D302D31856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8314" y="5922814"/>
            <a:ext cx="1980000" cy="405928"/>
          </a:xfrm>
          <a:prstGeom prst="rect">
            <a:avLst/>
          </a:prstGeom>
        </p:spPr>
      </p:pic>
      <p:cxnSp>
        <p:nvCxnSpPr>
          <p:cNvPr id="10" name="Rechte verbindingslijn 9">
            <a:extLst>
              <a:ext uri="{FF2B5EF4-FFF2-40B4-BE49-F238E27FC236}">
                <a16:creationId xmlns:a16="http://schemas.microsoft.com/office/drawing/2014/main" id="{AF619601-6AA7-451F-A2C6-92B2FDC80A4E}"/>
              </a:ext>
            </a:extLst>
          </p:cNvPr>
          <p:cNvCxnSpPr/>
          <p:nvPr userDrawn="1"/>
        </p:nvCxnSpPr>
        <p:spPr>
          <a:xfrm>
            <a:off x="2849533" y="6110926"/>
            <a:ext cx="8784000" cy="10795"/>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8" name="Tijdelijke aanduiding voor afbeelding 17">
            <a:extLst>
              <a:ext uri="{FF2B5EF4-FFF2-40B4-BE49-F238E27FC236}">
                <a16:creationId xmlns:a16="http://schemas.microsoft.com/office/drawing/2014/main" id="{1A4B5FA0-727B-4757-8F1D-D103E49FEC6A}"/>
              </a:ext>
            </a:extLst>
          </p:cNvPr>
          <p:cNvSpPr>
            <a:spLocks noGrp="1" noChangeAspect="1"/>
          </p:cNvSpPr>
          <p:nvPr>
            <p:ph type="pic" sz="quarter" idx="13"/>
          </p:nvPr>
        </p:nvSpPr>
        <p:spPr>
          <a:xfrm>
            <a:off x="3402808" y="0"/>
            <a:ext cx="8789192" cy="3611708"/>
          </a:xfrm>
          <a:custGeom>
            <a:avLst/>
            <a:gdLst>
              <a:gd name="connsiteX0" fmla="*/ 0 w 8789192"/>
              <a:gd name="connsiteY0" fmla="*/ 0 h 3611708"/>
              <a:gd name="connsiteX1" fmla="*/ 8789192 w 8789192"/>
              <a:gd name="connsiteY1" fmla="*/ 0 h 3611708"/>
              <a:gd name="connsiteX2" fmla="*/ 8789192 w 8789192"/>
              <a:gd name="connsiteY2" fmla="*/ 3198388 h 3611708"/>
              <a:gd name="connsiteX3" fmla="*/ 8690372 w 8789192"/>
              <a:gd name="connsiteY3" fmla="*/ 3245078 h 3611708"/>
              <a:gd name="connsiteX4" fmla="*/ 7954488 w 8789192"/>
              <a:gd name="connsiteY4" fmla="*/ 3523396 h 3611708"/>
              <a:gd name="connsiteX5" fmla="*/ 7643494 w 8789192"/>
              <a:gd name="connsiteY5" fmla="*/ 3611708 h 3611708"/>
              <a:gd name="connsiteX6" fmla="*/ 7602167 w 8789192"/>
              <a:gd name="connsiteY6" fmla="*/ 3524873 h 3611708"/>
              <a:gd name="connsiteX7" fmla="*/ 3512170 w 8789192"/>
              <a:gd name="connsiteY7" fmla="*/ 1278835 h 3611708"/>
              <a:gd name="connsiteX8" fmla="*/ 1396365 w 8789192"/>
              <a:gd name="connsiteY8" fmla="*/ 1722687 h 3611708"/>
              <a:gd name="connsiteX9" fmla="*/ 1239117 w 8789192"/>
              <a:gd name="connsiteY9" fmla="*/ 1801832 h 3611708"/>
              <a:gd name="connsiteX10" fmla="*/ 1100187 w 8789192"/>
              <a:gd name="connsiteY10" fmla="*/ 1656113 h 3611708"/>
              <a:gd name="connsiteX11" fmla="*/ 88626 w 8789192"/>
              <a:gd name="connsiteY11" fmla="*/ 186110 h 36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9192" h="3611708">
                <a:moveTo>
                  <a:pt x="0" y="0"/>
                </a:moveTo>
                <a:lnTo>
                  <a:pt x="8789192" y="0"/>
                </a:lnTo>
                <a:lnTo>
                  <a:pt x="8789192" y="3198388"/>
                </a:lnTo>
                <a:lnTo>
                  <a:pt x="8690372" y="3245078"/>
                </a:lnTo>
                <a:cubicBezTo>
                  <a:pt x="8452219" y="3351877"/>
                  <a:pt x="8206591" y="3444984"/>
                  <a:pt x="7954488" y="3523396"/>
                </a:cubicBezTo>
                <a:lnTo>
                  <a:pt x="7643494" y="3611708"/>
                </a:lnTo>
                <a:lnTo>
                  <a:pt x="7602167" y="3524873"/>
                </a:lnTo>
                <a:cubicBezTo>
                  <a:pt x="6928318" y="2204971"/>
                  <a:pt x="5350791" y="1278835"/>
                  <a:pt x="3512170" y="1278835"/>
                </a:cubicBezTo>
                <a:cubicBezTo>
                  <a:pt x="2746081" y="1278835"/>
                  <a:pt x="2025316" y="1439623"/>
                  <a:pt x="1396365" y="1722687"/>
                </a:cubicBezTo>
                <a:lnTo>
                  <a:pt x="1239117" y="1801832"/>
                </a:lnTo>
                <a:lnTo>
                  <a:pt x="1100187" y="1656113"/>
                </a:lnTo>
                <a:cubicBezTo>
                  <a:pt x="700340" y="1216185"/>
                  <a:pt x="359050" y="722080"/>
                  <a:pt x="88626" y="186110"/>
                </a:cubicBezTo>
                <a:close/>
              </a:path>
            </a:pathLst>
          </a:custGeom>
          <a:solidFill>
            <a:schemeClr val="bg1">
              <a:lumMod val="95000"/>
            </a:schemeClr>
          </a:solidFill>
        </p:spPr>
        <p:txBody>
          <a:bodyPr wrap="square">
            <a:noAutofit/>
          </a:bodyPr>
          <a:lstStyle>
            <a:lvl1pPr marL="0" indent="0" algn="ctr">
              <a:buNone/>
              <a:defRPr sz="1600"/>
            </a:lvl1pPr>
          </a:lstStyle>
          <a:p>
            <a:r>
              <a:rPr lang="nl-NL"/>
              <a:t>Klik op het pictogram als u een afbeelding wilt toevoegen</a:t>
            </a:r>
            <a:endParaRPr lang="nl-NL" dirty="0"/>
          </a:p>
        </p:txBody>
      </p:sp>
      <p:sp>
        <p:nvSpPr>
          <p:cNvPr id="19" name="Tekstvak 6">
            <a:extLst>
              <a:ext uri="{FF2B5EF4-FFF2-40B4-BE49-F238E27FC236}">
                <a16:creationId xmlns:a16="http://schemas.microsoft.com/office/drawing/2014/main" id="{6B40CB1D-16EE-4809-9E17-5330A1BCF278}"/>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2597864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eldia+foto (a)">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1A4B5FA0-727B-4757-8F1D-D103E49FEC6A}"/>
              </a:ext>
            </a:extLst>
          </p:cNvPr>
          <p:cNvSpPr>
            <a:spLocks noGrp="1" noChangeAspect="1"/>
          </p:cNvSpPr>
          <p:nvPr>
            <p:ph type="pic" sz="quarter" idx="13" hasCustomPrompt="1"/>
          </p:nvPr>
        </p:nvSpPr>
        <p:spPr>
          <a:xfrm>
            <a:off x="3402808" y="0"/>
            <a:ext cx="8789192" cy="3611708"/>
          </a:xfrm>
          <a:custGeom>
            <a:avLst/>
            <a:gdLst>
              <a:gd name="connsiteX0" fmla="*/ 0 w 8789192"/>
              <a:gd name="connsiteY0" fmla="*/ 0 h 3611708"/>
              <a:gd name="connsiteX1" fmla="*/ 8789192 w 8789192"/>
              <a:gd name="connsiteY1" fmla="*/ 0 h 3611708"/>
              <a:gd name="connsiteX2" fmla="*/ 8789192 w 8789192"/>
              <a:gd name="connsiteY2" fmla="*/ 3198388 h 3611708"/>
              <a:gd name="connsiteX3" fmla="*/ 8690372 w 8789192"/>
              <a:gd name="connsiteY3" fmla="*/ 3245078 h 3611708"/>
              <a:gd name="connsiteX4" fmla="*/ 7954488 w 8789192"/>
              <a:gd name="connsiteY4" fmla="*/ 3523396 h 3611708"/>
              <a:gd name="connsiteX5" fmla="*/ 7643494 w 8789192"/>
              <a:gd name="connsiteY5" fmla="*/ 3611708 h 3611708"/>
              <a:gd name="connsiteX6" fmla="*/ 7602167 w 8789192"/>
              <a:gd name="connsiteY6" fmla="*/ 3524873 h 3611708"/>
              <a:gd name="connsiteX7" fmla="*/ 3512170 w 8789192"/>
              <a:gd name="connsiteY7" fmla="*/ 1278835 h 3611708"/>
              <a:gd name="connsiteX8" fmla="*/ 1396365 w 8789192"/>
              <a:gd name="connsiteY8" fmla="*/ 1722687 h 3611708"/>
              <a:gd name="connsiteX9" fmla="*/ 1239117 w 8789192"/>
              <a:gd name="connsiteY9" fmla="*/ 1801832 h 3611708"/>
              <a:gd name="connsiteX10" fmla="*/ 1100187 w 8789192"/>
              <a:gd name="connsiteY10" fmla="*/ 1656113 h 3611708"/>
              <a:gd name="connsiteX11" fmla="*/ 88626 w 8789192"/>
              <a:gd name="connsiteY11" fmla="*/ 186110 h 36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9192" h="3611708">
                <a:moveTo>
                  <a:pt x="0" y="0"/>
                </a:moveTo>
                <a:lnTo>
                  <a:pt x="8789192" y="0"/>
                </a:lnTo>
                <a:lnTo>
                  <a:pt x="8789192" y="3198388"/>
                </a:lnTo>
                <a:lnTo>
                  <a:pt x="8690372" y="3245078"/>
                </a:lnTo>
                <a:cubicBezTo>
                  <a:pt x="8452219" y="3351877"/>
                  <a:pt x="8206591" y="3444984"/>
                  <a:pt x="7954488" y="3523396"/>
                </a:cubicBezTo>
                <a:lnTo>
                  <a:pt x="7643494" y="3611708"/>
                </a:lnTo>
                <a:lnTo>
                  <a:pt x="7602167" y="3524873"/>
                </a:lnTo>
                <a:cubicBezTo>
                  <a:pt x="6928318" y="2204971"/>
                  <a:pt x="5350791" y="1278835"/>
                  <a:pt x="3512170" y="1278835"/>
                </a:cubicBezTo>
                <a:cubicBezTo>
                  <a:pt x="2746081" y="1278835"/>
                  <a:pt x="2025316" y="1439623"/>
                  <a:pt x="1396365" y="1722687"/>
                </a:cubicBezTo>
                <a:lnTo>
                  <a:pt x="1239117" y="1801832"/>
                </a:lnTo>
                <a:lnTo>
                  <a:pt x="1100187" y="1656113"/>
                </a:lnTo>
                <a:cubicBezTo>
                  <a:pt x="700340" y="1216185"/>
                  <a:pt x="359050" y="722080"/>
                  <a:pt x="88626" y="186110"/>
                </a:cubicBezTo>
                <a:close/>
              </a:path>
            </a:pathLst>
          </a:custGeom>
          <a:blipFill>
            <a:blip r:embed="rId2"/>
            <a:srcRect/>
            <a:stretch>
              <a:fillRect l="2" t="-78247" r="-16713" b="-2729"/>
            </a:stretch>
          </a:blipFill>
        </p:spPr>
        <p:txBody>
          <a:bodyPr wrap="square">
            <a:noAutofit/>
          </a:bodyPr>
          <a:lstStyle>
            <a:lvl1pPr marL="0" indent="0" algn="ctr">
              <a:buNone/>
              <a:defRPr sz="1600"/>
            </a:lvl1pPr>
          </a:lstStyle>
          <a:p>
            <a:r>
              <a:rPr lang="nl-NL" dirty="0"/>
              <a: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Graphic 8">
            <a:extLst>
              <a:ext uri="{FF2B5EF4-FFF2-40B4-BE49-F238E27FC236}">
                <a16:creationId xmlns:a16="http://schemas.microsoft.com/office/drawing/2014/main" id="{EA99ABAA-CC2B-46E0-9652-D302D318565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314" y="5922814"/>
            <a:ext cx="1980000" cy="405928"/>
          </a:xfrm>
          <a:prstGeom prst="rect">
            <a:avLst/>
          </a:prstGeom>
        </p:spPr>
      </p:pic>
      <p:cxnSp>
        <p:nvCxnSpPr>
          <p:cNvPr id="10" name="Rechte verbindingslijn 9">
            <a:extLst>
              <a:ext uri="{FF2B5EF4-FFF2-40B4-BE49-F238E27FC236}">
                <a16:creationId xmlns:a16="http://schemas.microsoft.com/office/drawing/2014/main" id="{AF619601-6AA7-451F-A2C6-92B2FDC80A4E}"/>
              </a:ext>
            </a:extLst>
          </p:cNvPr>
          <p:cNvCxnSpPr/>
          <p:nvPr userDrawn="1"/>
        </p:nvCxnSpPr>
        <p:spPr>
          <a:xfrm>
            <a:off x="2849533" y="6110926"/>
            <a:ext cx="8784000" cy="10795"/>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6FD468E3-12D3-45E3-91A6-1908B948917D}"/>
              </a:ext>
            </a:extLst>
          </p:cNvPr>
          <p:cNvSpPr>
            <a:spLocks noGrp="1"/>
          </p:cNvSpPr>
          <p:nvPr>
            <p:ph type="ctrTitle" hasCustomPrompt="1"/>
          </p:nvPr>
        </p:nvSpPr>
        <p:spPr>
          <a:xfrm>
            <a:off x="2397318" y="2170705"/>
            <a:ext cx="7386762" cy="1756705"/>
          </a:xfrm>
        </p:spPr>
        <p:txBody>
          <a:bodyPr anchor="b">
            <a:normAutofit/>
          </a:bodyPr>
          <a:lstStyle>
            <a:lvl1pPr algn="ctr">
              <a:defRPr sz="6200" cap="all" baseline="0"/>
            </a:lvl1pPr>
          </a:lstStyle>
          <a:p>
            <a:r>
              <a:rPr lang="nl-NL" dirty="0"/>
              <a:t>Klik voor titel</a:t>
            </a:r>
          </a:p>
        </p:txBody>
      </p:sp>
      <p:sp>
        <p:nvSpPr>
          <p:cNvPr id="12" name="Ondertitel 2">
            <a:extLst>
              <a:ext uri="{FF2B5EF4-FFF2-40B4-BE49-F238E27FC236}">
                <a16:creationId xmlns:a16="http://schemas.microsoft.com/office/drawing/2014/main" id="{55463104-9351-4D10-9EB1-CA78DCB829DE}"/>
              </a:ext>
            </a:extLst>
          </p:cNvPr>
          <p:cNvSpPr>
            <a:spLocks noGrp="1"/>
          </p:cNvSpPr>
          <p:nvPr>
            <p:ph type="subTitle" idx="1" hasCustomPrompt="1"/>
          </p:nvPr>
        </p:nvSpPr>
        <p:spPr>
          <a:xfrm>
            <a:off x="2397318" y="4186470"/>
            <a:ext cx="7386762" cy="972000"/>
          </a:xfrm>
        </p:spPr>
        <p:txBody>
          <a:bodyPr>
            <a:normAutofit/>
          </a:bodyPr>
          <a:lstStyle>
            <a:lvl1pPr marL="0" indent="0" algn="ctr">
              <a:lnSpc>
                <a:spcPct val="90000"/>
              </a:lnSpc>
              <a:buNone/>
              <a:defRPr sz="4100">
                <a:solidFill>
                  <a:schemeClr val="accent2"/>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ondertitel</a:t>
            </a:r>
          </a:p>
        </p:txBody>
      </p:sp>
    </p:spTree>
    <p:extLst>
      <p:ext uri="{BB962C8B-B14F-4D97-AF65-F5344CB8AC3E}">
        <p14:creationId xmlns:p14="http://schemas.microsoft.com/office/powerpoint/2010/main" val="3508424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6299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eldia+foto (b)">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1A4B5FA0-727B-4757-8F1D-D103E49FEC6A}"/>
              </a:ext>
            </a:extLst>
          </p:cNvPr>
          <p:cNvSpPr>
            <a:spLocks noGrp="1" noChangeAspect="1"/>
          </p:cNvSpPr>
          <p:nvPr>
            <p:ph type="pic" sz="quarter" idx="13" hasCustomPrompt="1"/>
          </p:nvPr>
        </p:nvSpPr>
        <p:spPr>
          <a:xfrm>
            <a:off x="3402808" y="0"/>
            <a:ext cx="8789192" cy="3611708"/>
          </a:xfrm>
          <a:custGeom>
            <a:avLst/>
            <a:gdLst>
              <a:gd name="connsiteX0" fmla="*/ 0 w 8789192"/>
              <a:gd name="connsiteY0" fmla="*/ 0 h 3611708"/>
              <a:gd name="connsiteX1" fmla="*/ 8789192 w 8789192"/>
              <a:gd name="connsiteY1" fmla="*/ 0 h 3611708"/>
              <a:gd name="connsiteX2" fmla="*/ 8789192 w 8789192"/>
              <a:gd name="connsiteY2" fmla="*/ 3198388 h 3611708"/>
              <a:gd name="connsiteX3" fmla="*/ 8690372 w 8789192"/>
              <a:gd name="connsiteY3" fmla="*/ 3245078 h 3611708"/>
              <a:gd name="connsiteX4" fmla="*/ 7954488 w 8789192"/>
              <a:gd name="connsiteY4" fmla="*/ 3523396 h 3611708"/>
              <a:gd name="connsiteX5" fmla="*/ 7643494 w 8789192"/>
              <a:gd name="connsiteY5" fmla="*/ 3611708 h 3611708"/>
              <a:gd name="connsiteX6" fmla="*/ 7602167 w 8789192"/>
              <a:gd name="connsiteY6" fmla="*/ 3524873 h 3611708"/>
              <a:gd name="connsiteX7" fmla="*/ 3512170 w 8789192"/>
              <a:gd name="connsiteY7" fmla="*/ 1278835 h 3611708"/>
              <a:gd name="connsiteX8" fmla="*/ 1396365 w 8789192"/>
              <a:gd name="connsiteY8" fmla="*/ 1722687 h 3611708"/>
              <a:gd name="connsiteX9" fmla="*/ 1239117 w 8789192"/>
              <a:gd name="connsiteY9" fmla="*/ 1801832 h 3611708"/>
              <a:gd name="connsiteX10" fmla="*/ 1100187 w 8789192"/>
              <a:gd name="connsiteY10" fmla="*/ 1656113 h 3611708"/>
              <a:gd name="connsiteX11" fmla="*/ 88626 w 8789192"/>
              <a:gd name="connsiteY11" fmla="*/ 186110 h 36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9192" h="3611708">
                <a:moveTo>
                  <a:pt x="0" y="0"/>
                </a:moveTo>
                <a:lnTo>
                  <a:pt x="8789192" y="0"/>
                </a:lnTo>
                <a:lnTo>
                  <a:pt x="8789192" y="3198388"/>
                </a:lnTo>
                <a:lnTo>
                  <a:pt x="8690372" y="3245078"/>
                </a:lnTo>
                <a:cubicBezTo>
                  <a:pt x="8452219" y="3351877"/>
                  <a:pt x="8206591" y="3444984"/>
                  <a:pt x="7954488" y="3523396"/>
                </a:cubicBezTo>
                <a:lnTo>
                  <a:pt x="7643494" y="3611708"/>
                </a:lnTo>
                <a:lnTo>
                  <a:pt x="7602167" y="3524873"/>
                </a:lnTo>
                <a:cubicBezTo>
                  <a:pt x="6928318" y="2204971"/>
                  <a:pt x="5350791" y="1278835"/>
                  <a:pt x="3512170" y="1278835"/>
                </a:cubicBezTo>
                <a:cubicBezTo>
                  <a:pt x="2746081" y="1278835"/>
                  <a:pt x="2025316" y="1439623"/>
                  <a:pt x="1396365" y="1722687"/>
                </a:cubicBezTo>
                <a:lnTo>
                  <a:pt x="1239117" y="1801832"/>
                </a:lnTo>
                <a:lnTo>
                  <a:pt x="1100187" y="1656113"/>
                </a:lnTo>
                <a:cubicBezTo>
                  <a:pt x="700340" y="1216185"/>
                  <a:pt x="359050" y="722080"/>
                  <a:pt x="88626" y="186110"/>
                </a:cubicBezTo>
                <a:close/>
              </a:path>
            </a:pathLst>
          </a:custGeom>
          <a:blipFill>
            <a:blip r:embed="rId2"/>
            <a:srcRect/>
            <a:stretch>
              <a:fillRect t="-58748" b="-24428"/>
            </a:stretch>
          </a:blipFill>
        </p:spPr>
        <p:txBody>
          <a:bodyPr wrap="square">
            <a:noAutofit/>
          </a:bodyPr>
          <a:lstStyle>
            <a:lvl1pPr marL="0" indent="0" algn="ctr">
              <a:buNone/>
              <a:defRPr sz="1600"/>
            </a:lvl1pPr>
          </a:lstStyle>
          <a:p>
            <a:r>
              <a:rPr lang="nl-NL" dirty="0"/>
              <a: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Graphic 8">
            <a:extLst>
              <a:ext uri="{FF2B5EF4-FFF2-40B4-BE49-F238E27FC236}">
                <a16:creationId xmlns:a16="http://schemas.microsoft.com/office/drawing/2014/main" id="{EA99ABAA-CC2B-46E0-9652-D302D318565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314" y="5922814"/>
            <a:ext cx="1980000" cy="405928"/>
          </a:xfrm>
          <a:prstGeom prst="rect">
            <a:avLst/>
          </a:prstGeom>
        </p:spPr>
      </p:pic>
      <p:cxnSp>
        <p:nvCxnSpPr>
          <p:cNvPr id="10" name="Rechte verbindingslijn 9">
            <a:extLst>
              <a:ext uri="{FF2B5EF4-FFF2-40B4-BE49-F238E27FC236}">
                <a16:creationId xmlns:a16="http://schemas.microsoft.com/office/drawing/2014/main" id="{AF619601-6AA7-451F-A2C6-92B2FDC80A4E}"/>
              </a:ext>
            </a:extLst>
          </p:cNvPr>
          <p:cNvCxnSpPr/>
          <p:nvPr userDrawn="1"/>
        </p:nvCxnSpPr>
        <p:spPr>
          <a:xfrm>
            <a:off x="2849533" y="6110926"/>
            <a:ext cx="8784000" cy="10795"/>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05FA9926-08EF-4ED4-AEE1-0B3F0A7FF4B7}"/>
              </a:ext>
            </a:extLst>
          </p:cNvPr>
          <p:cNvSpPr>
            <a:spLocks noGrp="1"/>
          </p:cNvSpPr>
          <p:nvPr>
            <p:ph type="ctrTitle" hasCustomPrompt="1"/>
          </p:nvPr>
        </p:nvSpPr>
        <p:spPr>
          <a:xfrm>
            <a:off x="2397318" y="2170705"/>
            <a:ext cx="7386762" cy="1756705"/>
          </a:xfrm>
        </p:spPr>
        <p:txBody>
          <a:bodyPr anchor="b">
            <a:normAutofit/>
          </a:bodyPr>
          <a:lstStyle>
            <a:lvl1pPr algn="ctr">
              <a:defRPr sz="6200" cap="all" baseline="0"/>
            </a:lvl1pPr>
          </a:lstStyle>
          <a:p>
            <a:r>
              <a:rPr lang="nl-NL" dirty="0"/>
              <a:t>Klik voor titel</a:t>
            </a:r>
          </a:p>
        </p:txBody>
      </p:sp>
      <p:sp>
        <p:nvSpPr>
          <p:cNvPr id="12" name="Ondertitel 2">
            <a:extLst>
              <a:ext uri="{FF2B5EF4-FFF2-40B4-BE49-F238E27FC236}">
                <a16:creationId xmlns:a16="http://schemas.microsoft.com/office/drawing/2014/main" id="{3258A416-9F1D-4C78-80CC-A546CF6B3527}"/>
              </a:ext>
            </a:extLst>
          </p:cNvPr>
          <p:cNvSpPr>
            <a:spLocks noGrp="1"/>
          </p:cNvSpPr>
          <p:nvPr>
            <p:ph type="subTitle" idx="1" hasCustomPrompt="1"/>
          </p:nvPr>
        </p:nvSpPr>
        <p:spPr>
          <a:xfrm>
            <a:off x="2397318" y="4186470"/>
            <a:ext cx="7386762" cy="972000"/>
          </a:xfrm>
        </p:spPr>
        <p:txBody>
          <a:bodyPr>
            <a:normAutofit/>
          </a:bodyPr>
          <a:lstStyle>
            <a:lvl1pPr marL="0" indent="0" algn="ctr">
              <a:lnSpc>
                <a:spcPct val="90000"/>
              </a:lnSpc>
              <a:buNone/>
              <a:defRPr sz="4100">
                <a:solidFill>
                  <a:schemeClr val="accent2"/>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ondertitel</a:t>
            </a:r>
          </a:p>
        </p:txBody>
      </p:sp>
    </p:spTree>
    <p:extLst>
      <p:ext uri="{BB962C8B-B14F-4D97-AF65-F5344CB8AC3E}">
        <p14:creationId xmlns:p14="http://schemas.microsoft.com/office/powerpoint/2010/main" val="30184605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eldia+foto (c)">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1A4B5FA0-727B-4757-8F1D-D103E49FEC6A}"/>
              </a:ext>
            </a:extLst>
          </p:cNvPr>
          <p:cNvSpPr>
            <a:spLocks noGrp="1" noChangeAspect="1"/>
          </p:cNvSpPr>
          <p:nvPr>
            <p:ph type="pic" sz="quarter" idx="13" hasCustomPrompt="1"/>
          </p:nvPr>
        </p:nvSpPr>
        <p:spPr>
          <a:xfrm>
            <a:off x="3402808" y="0"/>
            <a:ext cx="8789192" cy="3611708"/>
          </a:xfrm>
          <a:custGeom>
            <a:avLst/>
            <a:gdLst>
              <a:gd name="connsiteX0" fmla="*/ 0 w 8789192"/>
              <a:gd name="connsiteY0" fmla="*/ 0 h 3611708"/>
              <a:gd name="connsiteX1" fmla="*/ 8789192 w 8789192"/>
              <a:gd name="connsiteY1" fmla="*/ 0 h 3611708"/>
              <a:gd name="connsiteX2" fmla="*/ 8789192 w 8789192"/>
              <a:gd name="connsiteY2" fmla="*/ 3198388 h 3611708"/>
              <a:gd name="connsiteX3" fmla="*/ 8690372 w 8789192"/>
              <a:gd name="connsiteY3" fmla="*/ 3245078 h 3611708"/>
              <a:gd name="connsiteX4" fmla="*/ 7954488 w 8789192"/>
              <a:gd name="connsiteY4" fmla="*/ 3523396 h 3611708"/>
              <a:gd name="connsiteX5" fmla="*/ 7643494 w 8789192"/>
              <a:gd name="connsiteY5" fmla="*/ 3611708 h 3611708"/>
              <a:gd name="connsiteX6" fmla="*/ 7602167 w 8789192"/>
              <a:gd name="connsiteY6" fmla="*/ 3524873 h 3611708"/>
              <a:gd name="connsiteX7" fmla="*/ 3512170 w 8789192"/>
              <a:gd name="connsiteY7" fmla="*/ 1278835 h 3611708"/>
              <a:gd name="connsiteX8" fmla="*/ 1396365 w 8789192"/>
              <a:gd name="connsiteY8" fmla="*/ 1722687 h 3611708"/>
              <a:gd name="connsiteX9" fmla="*/ 1239117 w 8789192"/>
              <a:gd name="connsiteY9" fmla="*/ 1801832 h 3611708"/>
              <a:gd name="connsiteX10" fmla="*/ 1100187 w 8789192"/>
              <a:gd name="connsiteY10" fmla="*/ 1656113 h 3611708"/>
              <a:gd name="connsiteX11" fmla="*/ 88626 w 8789192"/>
              <a:gd name="connsiteY11" fmla="*/ 186110 h 36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9192" h="3611708">
                <a:moveTo>
                  <a:pt x="0" y="0"/>
                </a:moveTo>
                <a:lnTo>
                  <a:pt x="8789192" y="0"/>
                </a:lnTo>
                <a:lnTo>
                  <a:pt x="8789192" y="3198388"/>
                </a:lnTo>
                <a:lnTo>
                  <a:pt x="8690372" y="3245078"/>
                </a:lnTo>
                <a:cubicBezTo>
                  <a:pt x="8452219" y="3351877"/>
                  <a:pt x="8206591" y="3444984"/>
                  <a:pt x="7954488" y="3523396"/>
                </a:cubicBezTo>
                <a:lnTo>
                  <a:pt x="7643494" y="3611708"/>
                </a:lnTo>
                <a:lnTo>
                  <a:pt x="7602167" y="3524873"/>
                </a:lnTo>
                <a:cubicBezTo>
                  <a:pt x="6928318" y="2204971"/>
                  <a:pt x="5350791" y="1278835"/>
                  <a:pt x="3512170" y="1278835"/>
                </a:cubicBezTo>
                <a:cubicBezTo>
                  <a:pt x="2746081" y="1278835"/>
                  <a:pt x="2025316" y="1439623"/>
                  <a:pt x="1396365" y="1722687"/>
                </a:cubicBezTo>
                <a:lnTo>
                  <a:pt x="1239117" y="1801832"/>
                </a:lnTo>
                <a:lnTo>
                  <a:pt x="1100187" y="1656113"/>
                </a:lnTo>
                <a:cubicBezTo>
                  <a:pt x="700340" y="1216185"/>
                  <a:pt x="359050" y="722080"/>
                  <a:pt x="88626" y="186110"/>
                </a:cubicBezTo>
                <a:close/>
              </a:path>
            </a:pathLst>
          </a:custGeom>
          <a:blipFill>
            <a:blip r:embed="rId2"/>
            <a:srcRect/>
            <a:stretch>
              <a:fillRect l="-3857" t="-13108" r="-22372" b="-29370"/>
            </a:stretch>
          </a:blipFill>
        </p:spPr>
        <p:txBody>
          <a:bodyPr wrap="square">
            <a:noAutofit/>
          </a:bodyPr>
          <a:lstStyle>
            <a:lvl1pPr marL="0" indent="0" algn="ctr">
              <a:buNone/>
              <a:defRPr sz="1600"/>
            </a:lvl1pPr>
          </a:lstStyle>
          <a:p>
            <a:r>
              <a:rPr lang="nl-NL" dirty="0"/>
              <a: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Graphic 8">
            <a:extLst>
              <a:ext uri="{FF2B5EF4-FFF2-40B4-BE49-F238E27FC236}">
                <a16:creationId xmlns:a16="http://schemas.microsoft.com/office/drawing/2014/main" id="{EA99ABAA-CC2B-46E0-9652-D302D318565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314" y="5922814"/>
            <a:ext cx="1980000" cy="405928"/>
          </a:xfrm>
          <a:prstGeom prst="rect">
            <a:avLst/>
          </a:prstGeom>
        </p:spPr>
      </p:pic>
      <p:cxnSp>
        <p:nvCxnSpPr>
          <p:cNvPr id="10" name="Rechte verbindingslijn 9">
            <a:extLst>
              <a:ext uri="{FF2B5EF4-FFF2-40B4-BE49-F238E27FC236}">
                <a16:creationId xmlns:a16="http://schemas.microsoft.com/office/drawing/2014/main" id="{AF619601-6AA7-451F-A2C6-92B2FDC80A4E}"/>
              </a:ext>
            </a:extLst>
          </p:cNvPr>
          <p:cNvCxnSpPr/>
          <p:nvPr userDrawn="1"/>
        </p:nvCxnSpPr>
        <p:spPr>
          <a:xfrm>
            <a:off x="2849533" y="6110926"/>
            <a:ext cx="8784000" cy="10795"/>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665A6739-6D44-4D1D-8242-CC30E712223E}"/>
              </a:ext>
            </a:extLst>
          </p:cNvPr>
          <p:cNvSpPr>
            <a:spLocks noGrp="1"/>
          </p:cNvSpPr>
          <p:nvPr>
            <p:ph type="ctrTitle" hasCustomPrompt="1"/>
          </p:nvPr>
        </p:nvSpPr>
        <p:spPr>
          <a:xfrm>
            <a:off x="2397318" y="2170705"/>
            <a:ext cx="7386762" cy="1756705"/>
          </a:xfrm>
        </p:spPr>
        <p:txBody>
          <a:bodyPr anchor="b">
            <a:normAutofit/>
          </a:bodyPr>
          <a:lstStyle>
            <a:lvl1pPr algn="ctr">
              <a:defRPr sz="6200" cap="all" baseline="0"/>
            </a:lvl1pPr>
          </a:lstStyle>
          <a:p>
            <a:r>
              <a:rPr lang="nl-NL" dirty="0"/>
              <a:t>Klik voor titel</a:t>
            </a:r>
          </a:p>
        </p:txBody>
      </p:sp>
      <p:sp>
        <p:nvSpPr>
          <p:cNvPr id="12" name="Ondertitel 2">
            <a:extLst>
              <a:ext uri="{FF2B5EF4-FFF2-40B4-BE49-F238E27FC236}">
                <a16:creationId xmlns:a16="http://schemas.microsoft.com/office/drawing/2014/main" id="{E6ADD15D-CA43-49D4-A84A-3975CCDE3A7D}"/>
              </a:ext>
            </a:extLst>
          </p:cNvPr>
          <p:cNvSpPr>
            <a:spLocks noGrp="1"/>
          </p:cNvSpPr>
          <p:nvPr>
            <p:ph type="subTitle" idx="1" hasCustomPrompt="1"/>
          </p:nvPr>
        </p:nvSpPr>
        <p:spPr>
          <a:xfrm>
            <a:off x="2397318" y="4186470"/>
            <a:ext cx="7386762" cy="972000"/>
          </a:xfrm>
        </p:spPr>
        <p:txBody>
          <a:bodyPr>
            <a:normAutofit/>
          </a:bodyPr>
          <a:lstStyle>
            <a:lvl1pPr marL="0" indent="0" algn="ctr">
              <a:lnSpc>
                <a:spcPct val="90000"/>
              </a:lnSpc>
              <a:buNone/>
              <a:defRPr sz="4100">
                <a:solidFill>
                  <a:schemeClr val="accent2"/>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ondertitel</a:t>
            </a:r>
          </a:p>
        </p:txBody>
      </p:sp>
    </p:spTree>
    <p:extLst>
      <p:ext uri="{BB962C8B-B14F-4D97-AF65-F5344CB8AC3E}">
        <p14:creationId xmlns:p14="http://schemas.microsoft.com/office/powerpoint/2010/main" val="3132085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eldia+foto (d)">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1A4B5FA0-727B-4757-8F1D-D103E49FEC6A}"/>
              </a:ext>
            </a:extLst>
          </p:cNvPr>
          <p:cNvSpPr>
            <a:spLocks noGrp="1" noChangeAspect="1"/>
          </p:cNvSpPr>
          <p:nvPr>
            <p:ph type="pic" sz="quarter" idx="13" hasCustomPrompt="1"/>
          </p:nvPr>
        </p:nvSpPr>
        <p:spPr>
          <a:xfrm>
            <a:off x="3402808" y="0"/>
            <a:ext cx="8789192" cy="3611708"/>
          </a:xfrm>
          <a:custGeom>
            <a:avLst/>
            <a:gdLst>
              <a:gd name="connsiteX0" fmla="*/ 0 w 8789192"/>
              <a:gd name="connsiteY0" fmla="*/ 0 h 3611708"/>
              <a:gd name="connsiteX1" fmla="*/ 8789192 w 8789192"/>
              <a:gd name="connsiteY1" fmla="*/ 0 h 3611708"/>
              <a:gd name="connsiteX2" fmla="*/ 8789192 w 8789192"/>
              <a:gd name="connsiteY2" fmla="*/ 3198388 h 3611708"/>
              <a:gd name="connsiteX3" fmla="*/ 8690372 w 8789192"/>
              <a:gd name="connsiteY3" fmla="*/ 3245078 h 3611708"/>
              <a:gd name="connsiteX4" fmla="*/ 7954488 w 8789192"/>
              <a:gd name="connsiteY4" fmla="*/ 3523396 h 3611708"/>
              <a:gd name="connsiteX5" fmla="*/ 7643494 w 8789192"/>
              <a:gd name="connsiteY5" fmla="*/ 3611708 h 3611708"/>
              <a:gd name="connsiteX6" fmla="*/ 7602167 w 8789192"/>
              <a:gd name="connsiteY6" fmla="*/ 3524873 h 3611708"/>
              <a:gd name="connsiteX7" fmla="*/ 3512170 w 8789192"/>
              <a:gd name="connsiteY7" fmla="*/ 1278835 h 3611708"/>
              <a:gd name="connsiteX8" fmla="*/ 1396365 w 8789192"/>
              <a:gd name="connsiteY8" fmla="*/ 1722687 h 3611708"/>
              <a:gd name="connsiteX9" fmla="*/ 1239117 w 8789192"/>
              <a:gd name="connsiteY9" fmla="*/ 1801832 h 3611708"/>
              <a:gd name="connsiteX10" fmla="*/ 1100187 w 8789192"/>
              <a:gd name="connsiteY10" fmla="*/ 1656113 h 3611708"/>
              <a:gd name="connsiteX11" fmla="*/ 88626 w 8789192"/>
              <a:gd name="connsiteY11" fmla="*/ 186110 h 361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89192" h="3611708">
                <a:moveTo>
                  <a:pt x="0" y="0"/>
                </a:moveTo>
                <a:lnTo>
                  <a:pt x="8789192" y="0"/>
                </a:lnTo>
                <a:lnTo>
                  <a:pt x="8789192" y="3198388"/>
                </a:lnTo>
                <a:lnTo>
                  <a:pt x="8690372" y="3245078"/>
                </a:lnTo>
                <a:cubicBezTo>
                  <a:pt x="8452219" y="3351877"/>
                  <a:pt x="8206591" y="3444984"/>
                  <a:pt x="7954488" y="3523396"/>
                </a:cubicBezTo>
                <a:lnTo>
                  <a:pt x="7643494" y="3611708"/>
                </a:lnTo>
                <a:lnTo>
                  <a:pt x="7602167" y="3524873"/>
                </a:lnTo>
                <a:cubicBezTo>
                  <a:pt x="6928318" y="2204971"/>
                  <a:pt x="5350791" y="1278835"/>
                  <a:pt x="3512170" y="1278835"/>
                </a:cubicBezTo>
                <a:cubicBezTo>
                  <a:pt x="2746081" y="1278835"/>
                  <a:pt x="2025316" y="1439623"/>
                  <a:pt x="1396365" y="1722687"/>
                </a:cubicBezTo>
                <a:lnTo>
                  <a:pt x="1239117" y="1801832"/>
                </a:lnTo>
                <a:lnTo>
                  <a:pt x="1100187" y="1656113"/>
                </a:lnTo>
                <a:cubicBezTo>
                  <a:pt x="700340" y="1216185"/>
                  <a:pt x="359050" y="722080"/>
                  <a:pt x="88626" y="186110"/>
                </a:cubicBezTo>
                <a:close/>
              </a:path>
            </a:pathLst>
          </a:custGeom>
          <a:blipFill>
            <a:blip r:embed="rId2"/>
            <a:srcRect/>
            <a:stretch>
              <a:fillRect l="-277" t="-48223" r="-13222" b="-59679"/>
            </a:stretch>
          </a:blipFill>
        </p:spPr>
        <p:txBody>
          <a:bodyPr wrap="square">
            <a:noAutofit/>
          </a:bodyPr>
          <a:lstStyle>
            <a:lvl1pPr marL="0" indent="0" algn="ctr">
              <a:buNone/>
              <a:defRPr sz="1600"/>
            </a:lvl1pPr>
          </a:lstStyle>
          <a:p>
            <a:r>
              <a:rPr lang="nl-NL" dirty="0"/>
              <a: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9" name="Graphic 8">
            <a:extLst>
              <a:ext uri="{FF2B5EF4-FFF2-40B4-BE49-F238E27FC236}">
                <a16:creationId xmlns:a16="http://schemas.microsoft.com/office/drawing/2014/main" id="{EA99ABAA-CC2B-46E0-9652-D302D3185655}"/>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314" y="5922814"/>
            <a:ext cx="1980000" cy="405928"/>
          </a:xfrm>
          <a:prstGeom prst="rect">
            <a:avLst/>
          </a:prstGeom>
        </p:spPr>
      </p:pic>
      <p:cxnSp>
        <p:nvCxnSpPr>
          <p:cNvPr id="10" name="Rechte verbindingslijn 9">
            <a:extLst>
              <a:ext uri="{FF2B5EF4-FFF2-40B4-BE49-F238E27FC236}">
                <a16:creationId xmlns:a16="http://schemas.microsoft.com/office/drawing/2014/main" id="{AF619601-6AA7-451F-A2C6-92B2FDC80A4E}"/>
              </a:ext>
            </a:extLst>
          </p:cNvPr>
          <p:cNvCxnSpPr/>
          <p:nvPr userDrawn="1"/>
        </p:nvCxnSpPr>
        <p:spPr>
          <a:xfrm>
            <a:off x="2849533" y="6110926"/>
            <a:ext cx="8784000" cy="10795"/>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1" name="Titel 1">
            <a:extLst>
              <a:ext uri="{FF2B5EF4-FFF2-40B4-BE49-F238E27FC236}">
                <a16:creationId xmlns:a16="http://schemas.microsoft.com/office/drawing/2014/main" id="{4D8C185B-2B74-46A1-8C93-F04A1F07C812}"/>
              </a:ext>
            </a:extLst>
          </p:cNvPr>
          <p:cNvSpPr>
            <a:spLocks noGrp="1"/>
          </p:cNvSpPr>
          <p:nvPr>
            <p:ph type="ctrTitle" hasCustomPrompt="1"/>
          </p:nvPr>
        </p:nvSpPr>
        <p:spPr>
          <a:xfrm>
            <a:off x="2397318" y="2170705"/>
            <a:ext cx="7386762" cy="1756705"/>
          </a:xfrm>
        </p:spPr>
        <p:txBody>
          <a:bodyPr anchor="b">
            <a:normAutofit/>
          </a:bodyPr>
          <a:lstStyle>
            <a:lvl1pPr algn="ctr">
              <a:defRPr sz="6200" cap="all" baseline="0"/>
            </a:lvl1pPr>
          </a:lstStyle>
          <a:p>
            <a:r>
              <a:rPr lang="nl-NL" dirty="0"/>
              <a:t>Klik voor titel</a:t>
            </a:r>
          </a:p>
        </p:txBody>
      </p:sp>
      <p:sp>
        <p:nvSpPr>
          <p:cNvPr id="12" name="Ondertitel 2">
            <a:extLst>
              <a:ext uri="{FF2B5EF4-FFF2-40B4-BE49-F238E27FC236}">
                <a16:creationId xmlns:a16="http://schemas.microsoft.com/office/drawing/2014/main" id="{EA3A838F-6E48-4CA5-9AC5-C607D9C5895B}"/>
              </a:ext>
            </a:extLst>
          </p:cNvPr>
          <p:cNvSpPr>
            <a:spLocks noGrp="1"/>
          </p:cNvSpPr>
          <p:nvPr>
            <p:ph type="subTitle" idx="1" hasCustomPrompt="1"/>
          </p:nvPr>
        </p:nvSpPr>
        <p:spPr>
          <a:xfrm>
            <a:off x="2397318" y="4186470"/>
            <a:ext cx="7386762" cy="972000"/>
          </a:xfrm>
        </p:spPr>
        <p:txBody>
          <a:bodyPr>
            <a:normAutofit/>
          </a:bodyPr>
          <a:lstStyle>
            <a:lvl1pPr marL="0" indent="0" algn="ctr">
              <a:lnSpc>
                <a:spcPct val="90000"/>
              </a:lnSpc>
              <a:buNone/>
              <a:defRPr sz="4100">
                <a:solidFill>
                  <a:schemeClr val="accent2"/>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voor ondertitel</a:t>
            </a:r>
          </a:p>
        </p:txBody>
      </p:sp>
    </p:spTree>
    <p:extLst>
      <p:ext uri="{BB962C8B-B14F-4D97-AF65-F5344CB8AC3E}">
        <p14:creationId xmlns:p14="http://schemas.microsoft.com/office/powerpoint/2010/main" val="42182973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el+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a:t>
            </a:r>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Tree>
    <p:extLst>
      <p:ext uri="{BB962C8B-B14F-4D97-AF65-F5344CB8AC3E}">
        <p14:creationId xmlns:p14="http://schemas.microsoft.com/office/powerpoint/2010/main" val="23026845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el+intro+objec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9" name="Tijdelijke aanduiding voor inhoud 2">
            <a:extLst>
              <a:ext uri="{FF2B5EF4-FFF2-40B4-BE49-F238E27FC236}">
                <a16:creationId xmlns:a16="http://schemas.microsoft.com/office/drawing/2014/main" id="{8B00F60C-8A05-4481-956E-804AC037358A}"/>
              </a:ext>
            </a:extLst>
          </p:cNvPr>
          <p:cNvSpPr>
            <a:spLocks noGrp="1"/>
          </p:cNvSpPr>
          <p:nvPr>
            <p:ph idx="1" hasCustomPrompt="1"/>
          </p:nvPr>
        </p:nvSpPr>
        <p:spPr>
          <a:xfrm>
            <a:off x="558000" y="3362962"/>
            <a:ext cx="5112000" cy="2729865"/>
          </a:xfrm>
        </p:spPr>
        <p:txBody>
          <a:bodyPr/>
          <a:lstStyle>
            <a:lvl1pPr>
              <a:defRPr baseline="0"/>
            </a:lvl1pPr>
          </a:lstStyle>
          <a:p>
            <a:pPr lvl="0"/>
            <a:r>
              <a:rPr lang="nl-NL" dirty="0"/>
              <a:t>Klik om een tekst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inhoud 2">
            <a:extLst>
              <a:ext uri="{FF2B5EF4-FFF2-40B4-BE49-F238E27FC236}">
                <a16:creationId xmlns:a16="http://schemas.microsoft.com/office/drawing/2014/main" id="{95F4D40A-7933-4BBC-9804-AD3FBF408FE9}"/>
              </a:ext>
            </a:extLst>
          </p:cNvPr>
          <p:cNvSpPr>
            <a:spLocks noGrp="1"/>
          </p:cNvSpPr>
          <p:nvPr>
            <p:ph idx="13" hasCustomPrompt="1"/>
          </p:nvPr>
        </p:nvSpPr>
        <p:spPr>
          <a:xfrm>
            <a:off x="6096000" y="3362960"/>
            <a:ext cx="5113338" cy="2729865"/>
          </a:xfrm>
        </p:spPr>
        <p:txBody>
          <a:bodyPr/>
          <a:lstStyle>
            <a:lvl1pPr>
              <a:defRPr baseline="0"/>
            </a:lvl1pPr>
          </a:lstStyle>
          <a:p>
            <a:pPr lvl="0"/>
            <a:r>
              <a:rPr lang="nl-NL" dirty="0"/>
              <a:t>Klik om een tekst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tekst 12">
            <a:extLst>
              <a:ext uri="{FF2B5EF4-FFF2-40B4-BE49-F238E27FC236}">
                <a16:creationId xmlns:a16="http://schemas.microsoft.com/office/drawing/2014/main" id="{67095E5F-1D4B-4F48-AF4B-0EB3737B1C4F}"/>
              </a:ext>
            </a:extLst>
          </p:cNvPr>
          <p:cNvSpPr>
            <a:spLocks noGrp="1"/>
          </p:cNvSpPr>
          <p:nvPr>
            <p:ph type="body" sz="quarter" idx="15" hasCustomPrompt="1"/>
          </p:nvPr>
        </p:nvSpPr>
        <p:spPr>
          <a:xfrm>
            <a:off x="557213" y="2489200"/>
            <a:ext cx="10652125" cy="873125"/>
          </a:xfrm>
        </p:spPr>
        <p:txBody>
          <a:bodyPr/>
          <a:lstStyle>
            <a:lvl1pPr>
              <a:defRPr b="1"/>
            </a:lvl1pPr>
          </a:lstStyle>
          <a:p>
            <a:pPr lvl="0"/>
            <a:r>
              <a:rPr lang="nl-NL" dirty="0"/>
              <a:t>Klik om een tekst toe te voegen.</a:t>
            </a:r>
          </a:p>
        </p:txBody>
      </p:sp>
    </p:spTree>
    <p:extLst>
      <p:ext uri="{BB962C8B-B14F-4D97-AF65-F5344CB8AC3E}">
        <p14:creationId xmlns:p14="http://schemas.microsoft.com/office/powerpoint/2010/main" val="22167889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objec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a:t>
            </a:r>
          </a:p>
        </p:txBody>
      </p:sp>
      <p:sp>
        <p:nvSpPr>
          <p:cNvPr id="3" name="Tijdelijke aanduiding voor inhoud 2"/>
          <p:cNvSpPr>
            <a:spLocks noGrp="1"/>
          </p:cNvSpPr>
          <p:nvPr>
            <p:ph idx="1" hasCustomPrompt="1"/>
          </p:nvPr>
        </p:nvSpPr>
        <p:spPr>
          <a:xfrm>
            <a:off x="558000" y="2488758"/>
            <a:ext cx="5112000" cy="3604069"/>
          </a:xfrm>
        </p:spPr>
        <p:txBody>
          <a:bodyPr/>
          <a:lstStyle>
            <a:lvl1pPr>
              <a:defRPr baseline="0"/>
            </a:lvl1p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9" name="Tijdelijke aanduiding voor inhoud 2">
            <a:extLst>
              <a:ext uri="{FF2B5EF4-FFF2-40B4-BE49-F238E27FC236}">
                <a16:creationId xmlns:a16="http://schemas.microsoft.com/office/drawing/2014/main" id="{621A7103-084E-49B3-BE36-AAE99AE16586}"/>
              </a:ext>
            </a:extLst>
          </p:cNvPr>
          <p:cNvSpPr>
            <a:spLocks noGrp="1"/>
          </p:cNvSpPr>
          <p:nvPr>
            <p:ph idx="13" hasCustomPrompt="1"/>
          </p:nvPr>
        </p:nvSpPr>
        <p:spPr>
          <a:xfrm>
            <a:off x="6096000" y="2488756"/>
            <a:ext cx="5113338" cy="3604069"/>
          </a:xfrm>
        </p:spPr>
        <p:txBody>
          <a:bodyPr/>
          <a:lstStyle>
            <a:lvl1pPr>
              <a:defRPr baseline="0"/>
            </a:lvl1p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505484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intro+object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58000" y="1622299"/>
            <a:ext cx="5112000" cy="720000"/>
          </a:xfrm>
        </p:spPr>
        <p:txBody>
          <a:bodyPr/>
          <a:lstStyle>
            <a:lvl1pPr>
              <a:defRPr/>
            </a:lvl1pPr>
          </a:lstStyle>
          <a:p>
            <a:r>
              <a:rPr lang="nl-NL" dirty="0"/>
              <a:t>Klik voor 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9" name="Tijdelijke aanduiding voor inhoud 2">
            <a:extLst>
              <a:ext uri="{FF2B5EF4-FFF2-40B4-BE49-F238E27FC236}">
                <a16:creationId xmlns:a16="http://schemas.microsoft.com/office/drawing/2014/main" id="{621A7103-084E-49B3-BE36-AAE99AE16586}"/>
              </a:ext>
            </a:extLst>
          </p:cNvPr>
          <p:cNvSpPr>
            <a:spLocks noGrp="1"/>
          </p:cNvSpPr>
          <p:nvPr>
            <p:ph idx="13" hasCustomPrompt="1"/>
          </p:nvPr>
        </p:nvSpPr>
        <p:spPr>
          <a:xfrm>
            <a:off x="6096000" y="1665288"/>
            <a:ext cx="5113338" cy="4427537"/>
          </a:xfrm>
        </p:spPr>
        <p:txBody>
          <a:bodyPr/>
          <a:lstStyle>
            <a:lvl1pPr>
              <a:defRPr baseline="0"/>
            </a:lvl1p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tekst 12">
            <a:extLst>
              <a:ext uri="{FF2B5EF4-FFF2-40B4-BE49-F238E27FC236}">
                <a16:creationId xmlns:a16="http://schemas.microsoft.com/office/drawing/2014/main" id="{216BCFA9-FF02-423C-9D6D-9B657D870241}"/>
              </a:ext>
            </a:extLst>
          </p:cNvPr>
          <p:cNvSpPr>
            <a:spLocks noGrp="1"/>
          </p:cNvSpPr>
          <p:nvPr>
            <p:ph type="body" sz="quarter" idx="15" hasCustomPrompt="1"/>
          </p:nvPr>
        </p:nvSpPr>
        <p:spPr>
          <a:xfrm>
            <a:off x="557214" y="2489200"/>
            <a:ext cx="5112000" cy="3603625"/>
          </a:xfrm>
        </p:spPr>
        <p:txBody>
          <a:bodyPr/>
          <a:lstStyle>
            <a:lvl1pPr>
              <a:defRPr b="1"/>
            </a:lvl1pPr>
          </a:lstStyle>
          <a:p>
            <a:pPr lvl="0"/>
            <a:r>
              <a:rPr lang="nl-NL" dirty="0"/>
              <a:t>Klik om een tekst toe te voegen.</a:t>
            </a:r>
          </a:p>
        </p:txBody>
      </p:sp>
    </p:spTree>
    <p:extLst>
      <p:ext uri="{BB962C8B-B14F-4D97-AF65-F5344CB8AC3E}">
        <p14:creationId xmlns:p14="http://schemas.microsoft.com/office/powerpoint/2010/main" val="8190187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el+tekst (midd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ctr">
              <a:defRPr/>
            </a:lvl1pPr>
          </a:lstStyle>
          <a:p>
            <a:r>
              <a:rPr lang="nl-NL" dirty="0"/>
              <a:t>Klik voor titel</a:t>
            </a:r>
          </a:p>
        </p:txBody>
      </p:sp>
      <p:sp>
        <p:nvSpPr>
          <p:cNvPr id="3" name="Tijdelijke aanduiding voor inhoud 2"/>
          <p:cNvSpPr>
            <a:spLocks noGrp="1"/>
          </p:cNvSpPr>
          <p:nvPr>
            <p:ph idx="1" hasCustomPrompt="1"/>
          </p:nvPr>
        </p:nvSpPr>
        <p:spPr>
          <a:xfrm>
            <a:off x="558000" y="2692400"/>
            <a:ext cx="10656000" cy="3400427"/>
          </a:xfrm>
        </p:spPr>
        <p:txBody>
          <a:bodyPr/>
          <a:lstStyle>
            <a:lvl1pPr algn="ctr">
              <a:defRPr baseline="0"/>
            </a:lvl1pPr>
          </a:lstStyle>
          <a:p>
            <a:pPr lvl="0"/>
            <a:r>
              <a:rPr lang="nl-NL" dirty="0"/>
              <a:t>Klik om een tekst toe te voegen (gebruik vet voor introtekst).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Tree>
    <p:extLst>
      <p:ext uri="{BB962C8B-B14F-4D97-AF65-F5344CB8AC3E}">
        <p14:creationId xmlns:p14="http://schemas.microsoft.com/office/powerpoint/2010/main" val="18213968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el+foto (groo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a:t>
            </a:r>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10" name="Tijdelijke aanduiding voor afbeelding 9">
            <a:extLst>
              <a:ext uri="{FF2B5EF4-FFF2-40B4-BE49-F238E27FC236}">
                <a16:creationId xmlns:a16="http://schemas.microsoft.com/office/drawing/2014/main" id="{F9FE9D85-8A33-4D67-A75C-9F97BDD8719D}"/>
              </a:ext>
            </a:extLst>
          </p:cNvPr>
          <p:cNvSpPr>
            <a:spLocks noGrp="1"/>
          </p:cNvSpPr>
          <p:nvPr>
            <p:ph type="pic" sz="quarter" idx="17"/>
          </p:nvPr>
        </p:nvSpPr>
        <p:spPr>
          <a:xfrm>
            <a:off x="558000" y="2488757"/>
            <a:ext cx="10649750" cy="3604070"/>
          </a:xfrm>
          <a:custGeom>
            <a:avLst/>
            <a:gdLst>
              <a:gd name="connsiteX0" fmla="*/ 0 w 10649750"/>
              <a:gd name="connsiteY0" fmla="*/ 0 h 3604070"/>
              <a:gd name="connsiteX1" fmla="*/ 9765505 w 10649750"/>
              <a:gd name="connsiteY1" fmla="*/ 0 h 3604070"/>
              <a:gd name="connsiteX2" fmla="*/ 9765563 w 10649750"/>
              <a:gd name="connsiteY2" fmla="*/ 2 h 3604070"/>
              <a:gd name="connsiteX3" fmla="*/ 10225323 w 10649750"/>
              <a:gd name="connsiteY3" fmla="*/ 2 h 3604070"/>
              <a:gd name="connsiteX4" fmla="*/ 10641905 w 10649750"/>
              <a:gd name="connsiteY4" fmla="*/ 276379 h 3604070"/>
              <a:gd name="connsiteX5" fmla="*/ 10649750 w 10649750"/>
              <a:gd name="connsiteY5" fmla="*/ 339723 h 3604070"/>
              <a:gd name="connsiteX6" fmla="*/ 10649750 w 10649750"/>
              <a:gd name="connsiteY6" fmla="*/ 339724 h 3604070"/>
              <a:gd name="connsiteX7" fmla="*/ 10649750 w 10649750"/>
              <a:gd name="connsiteY7" fmla="*/ 339726 h 3604070"/>
              <a:gd name="connsiteX8" fmla="*/ 10649750 w 10649750"/>
              <a:gd name="connsiteY8" fmla="*/ 3604069 h 3604070"/>
              <a:gd name="connsiteX9" fmla="*/ 10649750 w 10649750"/>
              <a:gd name="connsiteY9" fmla="*/ 3604070 h 3604070"/>
              <a:gd name="connsiteX10" fmla="*/ 5538000 w 10649750"/>
              <a:gd name="connsiteY10" fmla="*/ 3604070 h 3604070"/>
              <a:gd name="connsiteX11" fmla="*/ 5538000 w 10649750"/>
              <a:gd name="connsiteY11" fmla="*/ 3604069 h 3604070"/>
              <a:gd name="connsiteX12" fmla="*/ 0 w 10649750"/>
              <a:gd name="connsiteY12" fmla="*/ 3604069 h 360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49750" h="3604070">
                <a:moveTo>
                  <a:pt x="0" y="0"/>
                </a:moveTo>
                <a:lnTo>
                  <a:pt x="9765505" y="0"/>
                </a:lnTo>
                <a:lnTo>
                  <a:pt x="9765563" y="2"/>
                </a:lnTo>
                <a:lnTo>
                  <a:pt x="10225323" y="2"/>
                </a:lnTo>
                <a:cubicBezTo>
                  <a:pt x="10430811" y="2"/>
                  <a:pt x="10602255" y="118651"/>
                  <a:pt x="10641905" y="276379"/>
                </a:cubicBezTo>
                <a:lnTo>
                  <a:pt x="10649750" y="339723"/>
                </a:lnTo>
                <a:lnTo>
                  <a:pt x="10649750" y="339724"/>
                </a:lnTo>
                <a:lnTo>
                  <a:pt x="10649750" y="339726"/>
                </a:lnTo>
                <a:lnTo>
                  <a:pt x="10649750" y="3604069"/>
                </a:lnTo>
                <a:lnTo>
                  <a:pt x="10649750" y="3604070"/>
                </a:lnTo>
                <a:lnTo>
                  <a:pt x="5538000" y="3604070"/>
                </a:lnTo>
                <a:lnTo>
                  <a:pt x="5538000" y="3604069"/>
                </a:lnTo>
                <a:lnTo>
                  <a:pt x="0" y="3604069"/>
                </a:lnTo>
                <a:close/>
              </a:path>
            </a:pathLst>
          </a:custGeom>
          <a:solidFill>
            <a:schemeClr val="bg1">
              <a:lumMod val="95000"/>
            </a:schemeClr>
          </a:solidFill>
        </p:spPr>
        <p:txBody>
          <a:bodyPr wrap="square">
            <a:noAutofit/>
          </a:bodyPr>
          <a:lstStyle>
            <a:lvl1pPr algn="ctr">
              <a:defRPr sz="1600"/>
            </a:lvl1pPr>
          </a:lstStyle>
          <a:p>
            <a:r>
              <a:rPr lang="nl-NL"/>
              <a:t>Klik op het pictogram als u een afbeelding wilt toevoegen</a:t>
            </a:r>
          </a:p>
        </p:txBody>
      </p:sp>
      <p:sp>
        <p:nvSpPr>
          <p:cNvPr id="9" name="Tekstvak 6">
            <a:extLst>
              <a:ext uri="{FF2B5EF4-FFF2-40B4-BE49-F238E27FC236}">
                <a16:creationId xmlns:a16="http://schemas.microsoft.com/office/drawing/2014/main" id="{4BC3301E-9D69-490E-A1E5-080563313165}"/>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7433371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el+intro+foto (rech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58000" y="1622299"/>
            <a:ext cx="5112000" cy="720000"/>
          </a:xfrm>
        </p:spPr>
        <p:txBody>
          <a:bodyPr/>
          <a:lstStyle>
            <a:lvl1pPr>
              <a:defRPr/>
            </a:lvl1pPr>
          </a:lstStyle>
          <a:p>
            <a:r>
              <a:rPr lang="nl-NL" dirty="0"/>
              <a:t>Klik voor 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8" name="Tekstvak 6">
            <a:extLst>
              <a:ext uri="{FF2B5EF4-FFF2-40B4-BE49-F238E27FC236}">
                <a16:creationId xmlns:a16="http://schemas.microsoft.com/office/drawing/2014/main" id="{15DF1C03-0127-4F83-A240-E0A72A3EB0E1}"/>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10" name="Tijdelijke aanduiding voor tekst 12">
            <a:extLst>
              <a:ext uri="{FF2B5EF4-FFF2-40B4-BE49-F238E27FC236}">
                <a16:creationId xmlns:a16="http://schemas.microsoft.com/office/drawing/2014/main" id="{216BCFA9-FF02-423C-9D6D-9B657D870241}"/>
              </a:ext>
            </a:extLst>
          </p:cNvPr>
          <p:cNvSpPr>
            <a:spLocks noGrp="1"/>
          </p:cNvSpPr>
          <p:nvPr>
            <p:ph type="body" sz="quarter" idx="15" hasCustomPrompt="1"/>
          </p:nvPr>
        </p:nvSpPr>
        <p:spPr>
          <a:xfrm>
            <a:off x="557214" y="2489200"/>
            <a:ext cx="5112000" cy="3603625"/>
          </a:xfrm>
        </p:spPr>
        <p:txBody>
          <a:bodyPr/>
          <a:lstStyle>
            <a:lvl1pPr>
              <a:defRPr b="1"/>
            </a:lvl1pPr>
          </a:lstStyle>
          <a:p>
            <a:pPr lvl="0"/>
            <a:r>
              <a:rPr lang="nl-NL" dirty="0"/>
              <a:t>Klik om een tekst toe te voegen.</a:t>
            </a:r>
          </a:p>
        </p:txBody>
      </p:sp>
      <p:sp>
        <p:nvSpPr>
          <p:cNvPr id="26" name="Tijdelijke aanduiding voor afbeelding 25">
            <a:extLst>
              <a:ext uri="{FF2B5EF4-FFF2-40B4-BE49-F238E27FC236}">
                <a16:creationId xmlns:a16="http://schemas.microsoft.com/office/drawing/2014/main" id="{DAAAA2EE-7338-4768-B3DC-C3673B431BEF}"/>
              </a:ext>
            </a:extLst>
          </p:cNvPr>
          <p:cNvSpPr>
            <a:spLocks noGrp="1"/>
          </p:cNvSpPr>
          <p:nvPr>
            <p:ph type="pic" sz="quarter" idx="16"/>
          </p:nvPr>
        </p:nvSpPr>
        <p:spPr>
          <a:xfrm>
            <a:off x="6096000" y="1665288"/>
            <a:ext cx="5111750" cy="4427537"/>
          </a:xfrm>
          <a:custGeom>
            <a:avLst/>
            <a:gdLst>
              <a:gd name="connsiteX0" fmla="*/ 425221 w 5111750"/>
              <a:gd name="connsiteY0" fmla="*/ 0 h 4427537"/>
              <a:gd name="connsiteX1" fmla="*/ 1143000 w 5111750"/>
              <a:gd name="connsiteY1" fmla="*/ 0 h 4427537"/>
              <a:gd name="connsiteX2" fmla="*/ 5111750 w 5111750"/>
              <a:gd name="connsiteY2" fmla="*/ 0 h 4427537"/>
              <a:gd name="connsiteX3" fmla="*/ 5111750 w 5111750"/>
              <a:gd name="connsiteY3" fmla="*/ 4427537 h 4427537"/>
              <a:gd name="connsiteX4" fmla="*/ 0 w 5111750"/>
              <a:gd name="connsiteY4" fmla="*/ 4427537 h 4427537"/>
              <a:gd name="connsiteX5" fmla="*/ 0 w 5111750"/>
              <a:gd name="connsiteY5" fmla="*/ 4427536 h 4427537"/>
              <a:gd name="connsiteX6" fmla="*/ 0 w 5111750"/>
              <a:gd name="connsiteY6" fmla="*/ 425221 h 4427537"/>
              <a:gd name="connsiteX7" fmla="*/ 425221 w 5111750"/>
              <a:gd name="connsiteY7" fmla="*/ 0 h 44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1750" h="4427537">
                <a:moveTo>
                  <a:pt x="425221" y="0"/>
                </a:moveTo>
                <a:lnTo>
                  <a:pt x="1143000" y="0"/>
                </a:lnTo>
                <a:lnTo>
                  <a:pt x="5111750" y="0"/>
                </a:lnTo>
                <a:lnTo>
                  <a:pt x="5111750" y="4427537"/>
                </a:lnTo>
                <a:lnTo>
                  <a:pt x="0" y="4427537"/>
                </a:lnTo>
                <a:lnTo>
                  <a:pt x="0" y="4427536"/>
                </a:lnTo>
                <a:lnTo>
                  <a:pt x="0" y="425221"/>
                </a:lnTo>
                <a:cubicBezTo>
                  <a:pt x="0" y="190378"/>
                  <a:pt x="190378" y="0"/>
                  <a:pt x="425221" y="0"/>
                </a:cubicBezTo>
                <a:close/>
              </a:path>
            </a:pathLst>
          </a:custGeom>
          <a:solidFill>
            <a:schemeClr val="bg1">
              <a:lumMod val="95000"/>
            </a:schemeClr>
          </a:solidFill>
        </p:spPr>
        <p:txBody>
          <a:bodyPr wrap="square">
            <a:noAutofit/>
          </a:bodyPr>
          <a:lstStyle>
            <a:lvl1pPr marL="0" indent="0" algn="ctr">
              <a:buFont typeface="Arial" panose="020B0604020202020204" pitchFamily="34" charset="0"/>
              <a:buNone/>
              <a:defRPr sz="1600"/>
            </a:lvl1pPr>
          </a:lstStyle>
          <a:p>
            <a:r>
              <a:rPr lang="nl-NL"/>
              <a:t>Klik op het pictogram als u een afbeelding wilt toevoegen</a:t>
            </a:r>
          </a:p>
        </p:txBody>
      </p:sp>
    </p:spTree>
    <p:extLst>
      <p:ext uri="{BB962C8B-B14F-4D97-AF65-F5344CB8AC3E}">
        <p14:creationId xmlns:p14="http://schemas.microsoft.com/office/powerpoint/2010/main" val="3567862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5F57E-B597-4771-99E3-18231D3F85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3" name="Groep 1">
            <a:extLst>
              <a:ext uri="{FF2B5EF4-FFF2-40B4-BE49-F238E27FC236}">
                <a16:creationId xmlns:a16="http://schemas.microsoft.com/office/drawing/2014/main" id="{84DCBC87-76F7-40B9-92B3-E9F11307ABCB}"/>
              </a:ext>
            </a:extLst>
          </p:cNvPr>
          <p:cNvGrpSpPr/>
          <p:nvPr userDrawn="1"/>
        </p:nvGrpSpPr>
        <p:grpSpPr>
          <a:xfrm>
            <a:off x="-7374" y="6415994"/>
            <a:ext cx="4949825" cy="449261"/>
            <a:chOff x="0" y="6408737"/>
            <a:chExt cx="4949825" cy="449261"/>
          </a:xfrm>
          <a:solidFill>
            <a:schemeClr val="bg2"/>
          </a:solidFill>
        </p:grpSpPr>
        <p:sp>
          <p:nvSpPr>
            <p:cNvPr id="4" name="Freeform 5">
              <a:extLst>
                <a:ext uri="{FF2B5EF4-FFF2-40B4-BE49-F238E27FC236}">
                  <a16:creationId xmlns:a16="http://schemas.microsoft.com/office/drawing/2014/main" id="{39C7B100-257A-4D62-98AE-B90EF5E54BAD}"/>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5" name="Freeform 5">
              <a:extLst>
                <a:ext uri="{FF2B5EF4-FFF2-40B4-BE49-F238E27FC236}">
                  <a16:creationId xmlns:a16="http://schemas.microsoft.com/office/drawing/2014/main" id="{E21FA308-A453-4373-9855-A65A2DE95D5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pic>
        <p:nvPicPr>
          <p:cNvPr id="6" name="Afbeelding 17">
            <a:extLst>
              <a:ext uri="{FF2B5EF4-FFF2-40B4-BE49-F238E27FC236}">
                <a16:creationId xmlns:a16="http://schemas.microsoft.com/office/drawing/2014/main" id="{14BD93E0-50AD-40B2-8DDC-14B6B9B9B5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0877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el+intro+foto (link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094800" y="1622299"/>
            <a:ext cx="5112000" cy="720000"/>
          </a:xfrm>
        </p:spPr>
        <p:txBody>
          <a:bodyPr/>
          <a:lstStyle>
            <a:lvl1pPr>
              <a:defRPr/>
            </a:lvl1pPr>
          </a:lstStyle>
          <a:p>
            <a:r>
              <a:rPr lang="nl-NL" dirty="0"/>
              <a:t>Klik voor titel</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8" name="Tekstvak 6">
            <a:extLst>
              <a:ext uri="{FF2B5EF4-FFF2-40B4-BE49-F238E27FC236}">
                <a16:creationId xmlns:a16="http://schemas.microsoft.com/office/drawing/2014/main" id="{15DF1C03-0127-4F83-A240-E0A72A3EB0E1}"/>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10" name="Tijdelijke aanduiding voor tekst 12">
            <a:extLst>
              <a:ext uri="{FF2B5EF4-FFF2-40B4-BE49-F238E27FC236}">
                <a16:creationId xmlns:a16="http://schemas.microsoft.com/office/drawing/2014/main" id="{216BCFA9-FF02-423C-9D6D-9B657D870241}"/>
              </a:ext>
            </a:extLst>
          </p:cNvPr>
          <p:cNvSpPr>
            <a:spLocks noGrp="1"/>
          </p:cNvSpPr>
          <p:nvPr>
            <p:ph type="body" sz="quarter" idx="15" hasCustomPrompt="1"/>
          </p:nvPr>
        </p:nvSpPr>
        <p:spPr>
          <a:xfrm>
            <a:off x="6094800" y="2489200"/>
            <a:ext cx="5112000" cy="3603625"/>
          </a:xfrm>
        </p:spPr>
        <p:txBody>
          <a:bodyPr/>
          <a:lstStyle>
            <a:lvl1pPr>
              <a:defRPr b="1"/>
            </a:lvl1pPr>
          </a:lstStyle>
          <a:p>
            <a:pPr lvl="0"/>
            <a:r>
              <a:rPr lang="nl-NL" dirty="0"/>
              <a:t>Klik om een tekst toe te voegen.</a:t>
            </a:r>
          </a:p>
        </p:txBody>
      </p:sp>
      <p:sp>
        <p:nvSpPr>
          <p:cNvPr id="13" name="Tijdelijke aanduiding voor afbeelding 12">
            <a:extLst>
              <a:ext uri="{FF2B5EF4-FFF2-40B4-BE49-F238E27FC236}">
                <a16:creationId xmlns:a16="http://schemas.microsoft.com/office/drawing/2014/main" id="{6B99AD4F-8982-4782-AD06-568D69805BF7}"/>
              </a:ext>
            </a:extLst>
          </p:cNvPr>
          <p:cNvSpPr>
            <a:spLocks noGrp="1"/>
          </p:cNvSpPr>
          <p:nvPr>
            <p:ph type="pic" sz="quarter" idx="17"/>
          </p:nvPr>
        </p:nvSpPr>
        <p:spPr>
          <a:xfrm>
            <a:off x="557213" y="1666801"/>
            <a:ext cx="5111750" cy="4427537"/>
          </a:xfrm>
          <a:custGeom>
            <a:avLst/>
            <a:gdLst>
              <a:gd name="connsiteX0" fmla="*/ 0 w 5111750"/>
              <a:gd name="connsiteY0" fmla="*/ 0 h 4427537"/>
              <a:gd name="connsiteX1" fmla="*/ 4687323 w 5111750"/>
              <a:gd name="connsiteY1" fmla="*/ 0 h 4427537"/>
              <a:gd name="connsiteX2" fmla="*/ 5103905 w 5111750"/>
              <a:gd name="connsiteY2" fmla="*/ 339524 h 4427537"/>
              <a:gd name="connsiteX3" fmla="*/ 5111750 w 5111750"/>
              <a:gd name="connsiteY3" fmla="*/ 417345 h 4427537"/>
              <a:gd name="connsiteX4" fmla="*/ 5111750 w 5111750"/>
              <a:gd name="connsiteY4" fmla="*/ 4427537 h 4427537"/>
              <a:gd name="connsiteX5" fmla="*/ 0 w 5111750"/>
              <a:gd name="connsiteY5" fmla="*/ 4427537 h 44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1750" h="4427537">
                <a:moveTo>
                  <a:pt x="0" y="0"/>
                </a:moveTo>
                <a:lnTo>
                  <a:pt x="4687323" y="0"/>
                </a:lnTo>
                <a:cubicBezTo>
                  <a:pt x="4892811" y="0"/>
                  <a:pt x="5064255" y="145758"/>
                  <a:pt x="5103905" y="339524"/>
                </a:cubicBezTo>
                <a:lnTo>
                  <a:pt x="5111750" y="417345"/>
                </a:lnTo>
                <a:lnTo>
                  <a:pt x="5111750" y="4427537"/>
                </a:lnTo>
                <a:lnTo>
                  <a:pt x="0" y="4427537"/>
                </a:lnTo>
                <a:close/>
              </a:path>
            </a:pathLst>
          </a:custGeom>
          <a:solidFill>
            <a:schemeClr val="bg1">
              <a:lumMod val="95000"/>
            </a:schemeClr>
          </a:solidFill>
        </p:spPr>
        <p:txBody>
          <a:bodyPr wrap="square">
            <a:noAutofit/>
          </a:bodyPr>
          <a:lstStyle>
            <a:lvl1pPr algn="ctr">
              <a:defRPr sz="1600"/>
            </a:lvl1pPr>
          </a:lstStyle>
          <a:p>
            <a:r>
              <a:rPr lang="nl-NL"/>
              <a:t>Klik op het pictogram als u een afbeelding wilt toevoegen</a:t>
            </a:r>
          </a:p>
        </p:txBody>
      </p:sp>
    </p:spTree>
    <p:extLst>
      <p:ext uri="{BB962C8B-B14F-4D97-AF65-F5344CB8AC3E}">
        <p14:creationId xmlns:p14="http://schemas.microsoft.com/office/powerpoint/2010/main" val="32151939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oorstel (1)">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8" name="Tekstvak 6">
            <a:extLst>
              <a:ext uri="{FF2B5EF4-FFF2-40B4-BE49-F238E27FC236}">
                <a16:creationId xmlns:a16="http://schemas.microsoft.com/office/drawing/2014/main" id="{15DF1C03-0127-4F83-A240-E0A72A3EB0E1}"/>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10" name="Tijdelijke aanduiding voor tekst 12">
            <a:extLst>
              <a:ext uri="{FF2B5EF4-FFF2-40B4-BE49-F238E27FC236}">
                <a16:creationId xmlns:a16="http://schemas.microsoft.com/office/drawing/2014/main" id="{216BCFA9-FF02-423C-9D6D-9B657D870241}"/>
              </a:ext>
            </a:extLst>
          </p:cNvPr>
          <p:cNvSpPr>
            <a:spLocks noGrp="1"/>
          </p:cNvSpPr>
          <p:nvPr>
            <p:ph type="body" sz="quarter" idx="15" hasCustomPrompt="1"/>
          </p:nvPr>
        </p:nvSpPr>
        <p:spPr>
          <a:xfrm>
            <a:off x="6096000" y="4915452"/>
            <a:ext cx="5110800" cy="1177373"/>
          </a:xfrm>
        </p:spPr>
        <p:txBody>
          <a:bodyPr/>
          <a:lstStyle>
            <a:lvl1pPr>
              <a:defRPr sz="1600" b="0"/>
            </a:lvl1pPr>
          </a:lstStyle>
          <a:p>
            <a:pPr lvl="0"/>
            <a:r>
              <a:rPr lang="nl-NL" dirty="0"/>
              <a:t>Functie, mail en/of telefoon</a:t>
            </a:r>
          </a:p>
        </p:txBody>
      </p:sp>
      <p:sp>
        <p:nvSpPr>
          <p:cNvPr id="12" name="Tijdelijke aanduiding voor tekst 12">
            <a:extLst>
              <a:ext uri="{FF2B5EF4-FFF2-40B4-BE49-F238E27FC236}">
                <a16:creationId xmlns:a16="http://schemas.microsoft.com/office/drawing/2014/main" id="{8374210F-FCB6-419D-9449-37384475B733}"/>
              </a:ext>
            </a:extLst>
          </p:cNvPr>
          <p:cNvSpPr>
            <a:spLocks noGrp="1"/>
          </p:cNvSpPr>
          <p:nvPr>
            <p:ph type="body" sz="quarter" idx="18" hasCustomPrompt="1"/>
          </p:nvPr>
        </p:nvSpPr>
        <p:spPr>
          <a:xfrm>
            <a:off x="6095050" y="4534453"/>
            <a:ext cx="5111750" cy="380999"/>
          </a:xfrm>
        </p:spPr>
        <p:txBody>
          <a:bodyPr/>
          <a:lstStyle>
            <a:lvl1pPr>
              <a:lnSpc>
                <a:spcPct val="100000"/>
              </a:lnSpc>
              <a:defRPr b="1">
                <a:solidFill>
                  <a:schemeClr val="accent1"/>
                </a:solidFill>
              </a:defRPr>
            </a:lvl1pPr>
          </a:lstStyle>
          <a:p>
            <a:pPr lvl="0"/>
            <a:r>
              <a:rPr lang="nl-NL" dirty="0"/>
              <a:t>Naam</a:t>
            </a:r>
          </a:p>
        </p:txBody>
      </p:sp>
      <p:sp>
        <p:nvSpPr>
          <p:cNvPr id="14" name="Tijdelijke aanduiding voor afbeelding 25">
            <a:extLst>
              <a:ext uri="{FF2B5EF4-FFF2-40B4-BE49-F238E27FC236}">
                <a16:creationId xmlns:a16="http://schemas.microsoft.com/office/drawing/2014/main" id="{2C1B0B37-DF78-437E-B488-0709ACAA06FD}"/>
              </a:ext>
            </a:extLst>
          </p:cNvPr>
          <p:cNvSpPr>
            <a:spLocks noGrp="1"/>
          </p:cNvSpPr>
          <p:nvPr>
            <p:ph type="pic" sz="quarter" idx="16"/>
          </p:nvPr>
        </p:nvSpPr>
        <p:spPr>
          <a:xfrm>
            <a:off x="6096000" y="1665287"/>
            <a:ext cx="2520000" cy="2520000"/>
          </a:xfrm>
          <a:custGeom>
            <a:avLst/>
            <a:gdLst>
              <a:gd name="connsiteX0" fmla="*/ 425221 w 5111750"/>
              <a:gd name="connsiteY0" fmla="*/ 0 h 4427537"/>
              <a:gd name="connsiteX1" fmla="*/ 1143000 w 5111750"/>
              <a:gd name="connsiteY1" fmla="*/ 0 h 4427537"/>
              <a:gd name="connsiteX2" fmla="*/ 5111750 w 5111750"/>
              <a:gd name="connsiteY2" fmla="*/ 0 h 4427537"/>
              <a:gd name="connsiteX3" fmla="*/ 5111750 w 5111750"/>
              <a:gd name="connsiteY3" fmla="*/ 4427537 h 4427537"/>
              <a:gd name="connsiteX4" fmla="*/ 0 w 5111750"/>
              <a:gd name="connsiteY4" fmla="*/ 4427537 h 4427537"/>
              <a:gd name="connsiteX5" fmla="*/ 0 w 5111750"/>
              <a:gd name="connsiteY5" fmla="*/ 4427536 h 4427537"/>
              <a:gd name="connsiteX6" fmla="*/ 0 w 5111750"/>
              <a:gd name="connsiteY6" fmla="*/ 425221 h 4427537"/>
              <a:gd name="connsiteX7" fmla="*/ 425221 w 5111750"/>
              <a:gd name="connsiteY7" fmla="*/ 0 h 44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1750" h="4427537">
                <a:moveTo>
                  <a:pt x="425221" y="0"/>
                </a:moveTo>
                <a:lnTo>
                  <a:pt x="1143000" y="0"/>
                </a:lnTo>
                <a:lnTo>
                  <a:pt x="5111750" y="0"/>
                </a:lnTo>
                <a:lnTo>
                  <a:pt x="5111750" y="4427537"/>
                </a:lnTo>
                <a:lnTo>
                  <a:pt x="0" y="4427537"/>
                </a:lnTo>
                <a:lnTo>
                  <a:pt x="0" y="4427536"/>
                </a:lnTo>
                <a:lnTo>
                  <a:pt x="0" y="425221"/>
                </a:lnTo>
                <a:cubicBezTo>
                  <a:pt x="0" y="190378"/>
                  <a:pt x="190378" y="0"/>
                  <a:pt x="425221" y="0"/>
                </a:cubicBezTo>
                <a:close/>
              </a:path>
            </a:pathLst>
          </a:custGeom>
          <a:solidFill>
            <a:schemeClr val="bg1">
              <a:lumMod val="95000"/>
            </a:schemeClr>
          </a:solidFill>
          <a:ln w="12700">
            <a:solidFill>
              <a:schemeClr val="accent3"/>
            </a:solidFill>
          </a:ln>
        </p:spPr>
        <p:txBody>
          <a:bodyPr wrap="square">
            <a:noAutofit/>
          </a:bodyPr>
          <a:lstStyle>
            <a:lvl1pPr marL="0" indent="0" algn="ctr">
              <a:buFont typeface="Arial" panose="020B0604020202020204" pitchFamily="34" charset="0"/>
              <a:buNone/>
              <a:defRPr sz="1600"/>
            </a:lvl1pPr>
          </a:lstStyle>
          <a:p>
            <a:r>
              <a:rPr lang="nl-NL"/>
              <a:t>Klik op het pictogram als u een afbeelding wilt toevoegen</a:t>
            </a:r>
          </a:p>
        </p:txBody>
      </p:sp>
      <p:sp>
        <p:nvSpPr>
          <p:cNvPr id="18" name="Titel 1">
            <a:extLst>
              <a:ext uri="{FF2B5EF4-FFF2-40B4-BE49-F238E27FC236}">
                <a16:creationId xmlns:a16="http://schemas.microsoft.com/office/drawing/2014/main" id="{008E88AD-86CE-4C1B-9540-B47966DE55A7}"/>
              </a:ext>
            </a:extLst>
          </p:cNvPr>
          <p:cNvSpPr>
            <a:spLocks noGrp="1"/>
          </p:cNvSpPr>
          <p:nvPr>
            <p:ph type="title" hasCustomPrompt="1"/>
          </p:nvPr>
        </p:nvSpPr>
        <p:spPr>
          <a:xfrm>
            <a:off x="558000" y="1622299"/>
            <a:ext cx="5112000" cy="720000"/>
          </a:xfrm>
        </p:spPr>
        <p:txBody>
          <a:bodyPr/>
          <a:lstStyle>
            <a:lvl1pPr>
              <a:defRPr/>
            </a:lvl1pPr>
          </a:lstStyle>
          <a:p>
            <a:r>
              <a:rPr lang="nl-NL" dirty="0"/>
              <a:t>Klik voor titel</a:t>
            </a:r>
          </a:p>
        </p:txBody>
      </p:sp>
      <p:sp>
        <p:nvSpPr>
          <p:cNvPr id="19" name="Tijdelijke aanduiding voor tekst 12">
            <a:extLst>
              <a:ext uri="{FF2B5EF4-FFF2-40B4-BE49-F238E27FC236}">
                <a16:creationId xmlns:a16="http://schemas.microsoft.com/office/drawing/2014/main" id="{338731A3-572B-483D-8DDB-043E8A418427}"/>
              </a:ext>
            </a:extLst>
          </p:cNvPr>
          <p:cNvSpPr>
            <a:spLocks noGrp="1"/>
          </p:cNvSpPr>
          <p:nvPr>
            <p:ph type="body" sz="quarter" idx="19" hasCustomPrompt="1"/>
          </p:nvPr>
        </p:nvSpPr>
        <p:spPr>
          <a:xfrm>
            <a:off x="557214" y="2489200"/>
            <a:ext cx="5112000" cy="3603625"/>
          </a:xfrm>
        </p:spPr>
        <p:txBody>
          <a:bodyPr/>
          <a:lstStyle>
            <a:lvl1pPr>
              <a:defRPr b="0"/>
            </a:lvl1pPr>
          </a:lstStyle>
          <a:p>
            <a:pPr lvl="0"/>
            <a:r>
              <a:rPr lang="nl-NL" dirty="0"/>
              <a:t>Klik om een tekst toe te voegen.</a:t>
            </a:r>
          </a:p>
        </p:txBody>
      </p:sp>
    </p:spTree>
    <p:extLst>
      <p:ext uri="{BB962C8B-B14F-4D97-AF65-F5344CB8AC3E}">
        <p14:creationId xmlns:p14="http://schemas.microsoft.com/office/powerpoint/2010/main" val="35282012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oorstellen (2)">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sp>
        <p:nvSpPr>
          <p:cNvPr id="8" name="Tekstvak 6">
            <a:extLst>
              <a:ext uri="{FF2B5EF4-FFF2-40B4-BE49-F238E27FC236}">
                <a16:creationId xmlns:a16="http://schemas.microsoft.com/office/drawing/2014/main" id="{15DF1C03-0127-4F83-A240-E0A72A3EB0E1}"/>
              </a:ext>
            </a:extLst>
          </p:cNvPr>
          <p:cNvSpPr txBox="1"/>
          <p:nvPr userDrawn="1"/>
        </p:nvSpPr>
        <p:spPr>
          <a:xfrm>
            <a:off x="12337896" y="-36096"/>
            <a:ext cx="2376000" cy="4951548"/>
          </a:xfrm>
          <a:prstGeom prst="rect">
            <a:avLst/>
          </a:prstGeom>
          <a:noFill/>
          <a:ln w="19050">
            <a:noFill/>
          </a:ln>
        </p:spPr>
        <p:style>
          <a:lnRef idx="2">
            <a:schemeClr val="accent4">
              <a:shade val="50000"/>
            </a:schemeClr>
          </a:lnRef>
          <a:fillRef idx="1">
            <a:schemeClr val="accent4"/>
          </a:fillRef>
          <a:effectRef idx="0">
            <a:schemeClr val="accent4"/>
          </a:effectRef>
          <a:fontRef idx="minor">
            <a:schemeClr val="lt1"/>
          </a:fontRef>
        </p:style>
        <p:txBody>
          <a:bodyPr wrap="square" tIns="0" bIns="50673" rtlCol="0">
            <a:spAutoFit/>
          </a:bodyPr>
          <a:lstStyle/>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INVOEGEN</a:t>
            </a: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in het midden van het fotovak en voeg de gewenste foto in.</a:t>
            </a: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FOTO BIJSNIJDEN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Foto</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bijsnijden</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Houd de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Shift-toets</a:t>
            </a: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ingedrukt en sleep de foto zodat het juiste deel van de foto wordt getoond. </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naast de dia.</a:t>
            </a: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1" kern="1200" cap="all"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algn="l" defTabSz="914400" rtl="0" eaLnBrk="1" latinLnBrk="0" hangingPunct="1">
              <a:lnSpc>
                <a:spcPct val="120000"/>
              </a:lnSpc>
            </a:pPr>
            <a:r>
              <a:rPr lang="nl-NL" sz="950" b="1" kern="1200" cap="all" baseline="0" noProof="1">
                <a:solidFill>
                  <a:schemeClr val="accent1"/>
                </a:solidFill>
                <a:latin typeface="Calibri" panose="020F0502020204030204" pitchFamily="34" charset="0"/>
                <a:ea typeface="+mn-ea"/>
                <a:cs typeface="Calibri" panose="020F0502020204030204" pitchFamily="34" charset="0"/>
              </a:rPr>
              <a:t> FOTO VERVANGEN</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de foto.</a:t>
            </a:r>
          </a:p>
          <a:p>
            <a:pPr marL="144000" indent="-144000">
              <a:lnSpc>
                <a:spcPct val="120000"/>
              </a:lnSpc>
              <a:buFont typeface="+mj-lt"/>
              <a:buAutoNum type="arabicPeriod"/>
            </a:pPr>
            <a:r>
              <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Verwijder de foto door 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Delete</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te drukken.</a:t>
            </a:r>
          </a:p>
          <a:p>
            <a:pPr marL="144000" indent="-144000">
              <a:lnSpc>
                <a:spcPct val="120000"/>
              </a:lnSpc>
              <a:buFont typeface="+mj-lt"/>
              <a:buAutoNum type="arabicPeriod"/>
            </a:pPr>
            <a:r>
              <a:rPr lang="nl-NL" sz="950" b="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Klik op het afbeeldings-pictogram en voeg de gewenste foto in.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950" u="sng" baseline="0" noProof="1">
                <a:solidFill>
                  <a:srgbClr val="4C5960"/>
                </a:solidFill>
                <a:latin typeface="Calibri" panose="020F0502020204030204" pitchFamily="34" charset="0"/>
                <a:cs typeface="Calibri" panose="020F0502020204030204" pitchFamily="34" charset="0"/>
              </a:rPr>
              <a:t>TIP</a:t>
            </a:r>
            <a:r>
              <a:rPr lang="nl-NL" sz="950" baseline="0" noProof="1">
                <a:solidFill>
                  <a:srgbClr val="4C5960"/>
                </a:solidFill>
                <a:latin typeface="Calibri" panose="020F0502020204030204" pitchFamily="34" charset="0"/>
                <a:cs typeface="Calibri" panose="020F0502020204030204" pitchFamily="34" charset="0"/>
              </a:rPr>
              <a:t>: Klik op de knop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Opnieuw</a:t>
            </a:r>
            <a:r>
              <a:rPr lang="nl-NL" sz="950" b="1"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 </a:t>
            </a:r>
            <a:r>
              <a:rPr lang="nl-NL" sz="950" b="1" u="none" kern="1200" baseline="0" noProof="1">
                <a:solidFill>
                  <a:srgbClr val="4C5960"/>
                </a:solidFill>
                <a:latin typeface="Calibri" panose="020F0502020204030204" pitchFamily="34" charset="0"/>
                <a:ea typeface="Tahoma" panose="020B0604030504040204" pitchFamily="34" charset="0"/>
                <a:cs typeface="Calibri" panose="020F0502020204030204" pitchFamily="34" charset="0"/>
              </a:rPr>
              <a:t>instellen</a:t>
            </a:r>
            <a:r>
              <a:rPr lang="nl-NL" sz="950" baseline="0" noProof="1">
                <a:solidFill>
                  <a:srgbClr val="4C5960"/>
                </a:solidFill>
                <a:latin typeface="Calibri" panose="020F0502020204030204" pitchFamily="34" charset="0"/>
                <a:cs typeface="Calibri" panose="020F0502020204030204" pitchFamily="34" charset="0"/>
              </a:rPr>
              <a:t> als de foto of het tekstvak niet meer op de juiste positie staan.</a:t>
            </a:r>
          </a:p>
          <a:p>
            <a:pPr>
              <a:lnSpc>
                <a:spcPct val="120000"/>
              </a:lnSpc>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a:p>
            <a:pPr marL="108000" indent="-108000">
              <a:lnSpc>
                <a:spcPct val="120000"/>
              </a:lnSpc>
              <a:buFont typeface="+mj-lt"/>
              <a:buAutoNum type="arabicPeriod"/>
            </a:pPr>
            <a:endParaRPr lang="nl-NL" sz="950" baseline="0" noProof="1">
              <a:solidFill>
                <a:srgbClr val="4C5960"/>
              </a:solidFill>
              <a:latin typeface="Calibri" panose="020F0502020204030204" pitchFamily="34" charset="0"/>
              <a:ea typeface="Tahoma" panose="020B060403050404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
        <p:nvSpPr>
          <p:cNvPr id="10" name="Tijdelijke aanduiding voor tekst 12">
            <a:extLst>
              <a:ext uri="{FF2B5EF4-FFF2-40B4-BE49-F238E27FC236}">
                <a16:creationId xmlns:a16="http://schemas.microsoft.com/office/drawing/2014/main" id="{216BCFA9-FF02-423C-9D6D-9B657D870241}"/>
              </a:ext>
            </a:extLst>
          </p:cNvPr>
          <p:cNvSpPr>
            <a:spLocks noGrp="1"/>
          </p:cNvSpPr>
          <p:nvPr>
            <p:ph type="body" sz="quarter" idx="15" hasCustomPrompt="1"/>
          </p:nvPr>
        </p:nvSpPr>
        <p:spPr>
          <a:xfrm>
            <a:off x="6096000" y="5127893"/>
            <a:ext cx="2431912" cy="964932"/>
          </a:xfrm>
        </p:spPr>
        <p:txBody>
          <a:bodyPr/>
          <a:lstStyle>
            <a:lvl1pPr>
              <a:defRPr sz="1200" b="0"/>
            </a:lvl1pPr>
          </a:lstStyle>
          <a:p>
            <a:pPr lvl="0"/>
            <a:r>
              <a:rPr lang="nl-NL" dirty="0"/>
              <a:t>Functie, mail en/of telefoon</a:t>
            </a:r>
          </a:p>
        </p:txBody>
      </p:sp>
      <p:sp>
        <p:nvSpPr>
          <p:cNvPr id="12" name="Tijdelijke aanduiding voor tekst 12">
            <a:extLst>
              <a:ext uri="{FF2B5EF4-FFF2-40B4-BE49-F238E27FC236}">
                <a16:creationId xmlns:a16="http://schemas.microsoft.com/office/drawing/2014/main" id="{8374210F-FCB6-419D-9449-37384475B733}"/>
              </a:ext>
            </a:extLst>
          </p:cNvPr>
          <p:cNvSpPr>
            <a:spLocks noGrp="1"/>
          </p:cNvSpPr>
          <p:nvPr>
            <p:ph type="body" sz="quarter" idx="18" hasCustomPrompt="1"/>
          </p:nvPr>
        </p:nvSpPr>
        <p:spPr>
          <a:xfrm>
            <a:off x="6096001" y="4841790"/>
            <a:ext cx="2432364" cy="286103"/>
          </a:xfrm>
        </p:spPr>
        <p:txBody>
          <a:bodyPr/>
          <a:lstStyle>
            <a:lvl1pPr>
              <a:lnSpc>
                <a:spcPct val="100000"/>
              </a:lnSpc>
              <a:defRPr sz="1800" b="1">
                <a:solidFill>
                  <a:schemeClr val="accent1"/>
                </a:solidFill>
              </a:defRPr>
            </a:lvl1pPr>
          </a:lstStyle>
          <a:p>
            <a:pPr lvl="0"/>
            <a:r>
              <a:rPr lang="nl-NL" dirty="0"/>
              <a:t>Naam</a:t>
            </a:r>
          </a:p>
        </p:txBody>
      </p:sp>
      <p:sp>
        <p:nvSpPr>
          <p:cNvPr id="14" name="Tijdelijke aanduiding voor afbeelding 25">
            <a:extLst>
              <a:ext uri="{FF2B5EF4-FFF2-40B4-BE49-F238E27FC236}">
                <a16:creationId xmlns:a16="http://schemas.microsoft.com/office/drawing/2014/main" id="{2C1B0B37-DF78-437E-B488-0709ACAA06FD}"/>
              </a:ext>
            </a:extLst>
          </p:cNvPr>
          <p:cNvSpPr>
            <a:spLocks noGrp="1"/>
          </p:cNvSpPr>
          <p:nvPr>
            <p:ph type="pic" sz="quarter" idx="16"/>
          </p:nvPr>
        </p:nvSpPr>
        <p:spPr>
          <a:xfrm>
            <a:off x="6098522" y="2560334"/>
            <a:ext cx="2016000" cy="2016000"/>
          </a:xfrm>
          <a:custGeom>
            <a:avLst/>
            <a:gdLst>
              <a:gd name="connsiteX0" fmla="*/ 425221 w 5111750"/>
              <a:gd name="connsiteY0" fmla="*/ 0 h 4427537"/>
              <a:gd name="connsiteX1" fmla="*/ 1143000 w 5111750"/>
              <a:gd name="connsiteY1" fmla="*/ 0 h 4427537"/>
              <a:gd name="connsiteX2" fmla="*/ 5111750 w 5111750"/>
              <a:gd name="connsiteY2" fmla="*/ 0 h 4427537"/>
              <a:gd name="connsiteX3" fmla="*/ 5111750 w 5111750"/>
              <a:gd name="connsiteY3" fmla="*/ 4427537 h 4427537"/>
              <a:gd name="connsiteX4" fmla="*/ 0 w 5111750"/>
              <a:gd name="connsiteY4" fmla="*/ 4427537 h 4427537"/>
              <a:gd name="connsiteX5" fmla="*/ 0 w 5111750"/>
              <a:gd name="connsiteY5" fmla="*/ 4427536 h 4427537"/>
              <a:gd name="connsiteX6" fmla="*/ 0 w 5111750"/>
              <a:gd name="connsiteY6" fmla="*/ 425221 h 4427537"/>
              <a:gd name="connsiteX7" fmla="*/ 425221 w 5111750"/>
              <a:gd name="connsiteY7" fmla="*/ 0 h 44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1750" h="4427537">
                <a:moveTo>
                  <a:pt x="425221" y="0"/>
                </a:moveTo>
                <a:lnTo>
                  <a:pt x="1143000" y="0"/>
                </a:lnTo>
                <a:lnTo>
                  <a:pt x="5111750" y="0"/>
                </a:lnTo>
                <a:lnTo>
                  <a:pt x="5111750" y="4427537"/>
                </a:lnTo>
                <a:lnTo>
                  <a:pt x="0" y="4427537"/>
                </a:lnTo>
                <a:lnTo>
                  <a:pt x="0" y="4427536"/>
                </a:lnTo>
                <a:lnTo>
                  <a:pt x="0" y="425221"/>
                </a:lnTo>
                <a:cubicBezTo>
                  <a:pt x="0" y="190378"/>
                  <a:pt x="190378" y="0"/>
                  <a:pt x="425221" y="0"/>
                </a:cubicBezTo>
                <a:close/>
              </a:path>
            </a:pathLst>
          </a:custGeom>
          <a:solidFill>
            <a:schemeClr val="bg1">
              <a:lumMod val="95000"/>
            </a:schemeClr>
          </a:solidFill>
          <a:ln w="12700">
            <a:solidFill>
              <a:schemeClr val="accent3"/>
            </a:solidFill>
          </a:ln>
        </p:spPr>
        <p:txBody>
          <a:bodyPr wrap="square">
            <a:noAutofit/>
          </a:bodyPr>
          <a:lstStyle>
            <a:lvl1pPr marL="0" indent="0" algn="ctr">
              <a:buFont typeface="Arial" panose="020B0604020202020204" pitchFamily="34" charset="0"/>
              <a:buNone/>
              <a:defRPr sz="1600"/>
            </a:lvl1pPr>
          </a:lstStyle>
          <a:p>
            <a:r>
              <a:rPr lang="nl-NL"/>
              <a:t>Klik op het pictogram als u een afbeelding wilt toevoegen</a:t>
            </a:r>
          </a:p>
        </p:txBody>
      </p:sp>
      <p:sp>
        <p:nvSpPr>
          <p:cNvPr id="13" name="Tijdelijke aanduiding voor tekst 12">
            <a:extLst>
              <a:ext uri="{FF2B5EF4-FFF2-40B4-BE49-F238E27FC236}">
                <a16:creationId xmlns:a16="http://schemas.microsoft.com/office/drawing/2014/main" id="{8A58E2FC-8BF4-4F11-AFCC-BAE0B7017BE2}"/>
              </a:ext>
            </a:extLst>
          </p:cNvPr>
          <p:cNvSpPr>
            <a:spLocks noGrp="1"/>
          </p:cNvSpPr>
          <p:nvPr>
            <p:ph type="body" sz="quarter" idx="19" hasCustomPrompt="1"/>
          </p:nvPr>
        </p:nvSpPr>
        <p:spPr>
          <a:xfrm>
            <a:off x="8777426" y="5127893"/>
            <a:ext cx="2431912" cy="964932"/>
          </a:xfrm>
        </p:spPr>
        <p:txBody>
          <a:bodyPr/>
          <a:lstStyle>
            <a:lvl1pPr>
              <a:defRPr sz="1200" b="0"/>
            </a:lvl1pPr>
          </a:lstStyle>
          <a:p>
            <a:pPr lvl="0"/>
            <a:r>
              <a:rPr lang="nl-NL" dirty="0"/>
              <a:t>Functie, mail en/of telefoon</a:t>
            </a:r>
          </a:p>
        </p:txBody>
      </p:sp>
      <p:sp>
        <p:nvSpPr>
          <p:cNvPr id="15" name="Tijdelijke aanduiding voor tekst 12">
            <a:extLst>
              <a:ext uri="{FF2B5EF4-FFF2-40B4-BE49-F238E27FC236}">
                <a16:creationId xmlns:a16="http://schemas.microsoft.com/office/drawing/2014/main" id="{1FE77600-3755-408B-82E6-08FC85C135D4}"/>
              </a:ext>
            </a:extLst>
          </p:cNvPr>
          <p:cNvSpPr>
            <a:spLocks noGrp="1"/>
          </p:cNvSpPr>
          <p:nvPr>
            <p:ph type="body" sz="quarter" idx="20" hasCustomPrompt="1"/>
          </p:nvPr>
        </p:nvSpPr>
        <p:spPr>
          <a:xfrm>
            <a:off x="8776477" y="4841790"/>
            <a:ext cx="2432364" cy="286103"/>
          </a:xfrm>
        </p:spPr>
        <p:txBody>
          <a:bodyPr/>
          <a:lstStyle>
            <a:lvl1pPr>
              <a:lnSpc>
                <a:spcPct val="100000"/>
              </a:lnSpc>
              <a:defRPr sz="1800" b="1">
                <a:solidFill>
                  <a:schemeClr val="accent1"/>
                </a:solidFill>
              </a:defRPr>
            </a:lvl1pPr>
          </a:lstStyle>
          <a:p>
            <a:pPr lvl="0"/>
            <a:r>
              <a:rPr lang="nl-NL" dirty="0"/>
              <a:t>Naam</a:t>
            </a:r>
          </a:p>
        </p:txBody>
      </p:sp>
      <p:sp>
        <p:nvSpPr>
          <p:cNvPr id="17" name="Tijdelijke aanduiding voor afbeelding 25">
            <a:extLst>
              <a:ext uri="{FF2B5EF4-FFF2-40B4-BE49-F238E27FC236}">
                <a16:creationId xmlns:a16="http://schemas.microsoft.com/office/drawing/2014/main" id="{BD5C502F-FE08-4C6C-AAD8-167A05BBE2CF}"/>
              </a:ext>
            </a:extLst>
          </p:cNvPr>
          <p:cNvSpPr>
            <a:spLocks noGrp="1"/>
          </p:cNvSpPr>
          <p:nvPr>
            <p:ph type="pic" sz="quarter" idx="22"/>
          </p:nvPr>
        </p:nvSpPr>
        <p:spPr>
          <a:xfrm>
            <a:off x="8774982" y="2560334"/>
            <a:ext cx="2016000" cy="2016000"/>
          </a:xfrm>
          <a:custGeom>
            <a:avLst/>
            <a:gdLst>
              <a:gd name="connsiteX0" fmla="*/ 425221 w 5111750"/>
              <a:gd name="connsiteY0" fmla="*/ 0 h 4427537"/>
              <a:gd name="connsiteX1" fmla="*/ 1143000 w 5111750"/>
              <a:gd name="connsiteY1" fmla="*/ 0 h 4427537"/>
              <a:gd name="connsiteX2" fmla="*/ 5111750 w 5111750"/>
              <a:gd name="connsiteY2" fmla="*/ 0 h 4427537"/>
              <a:gd name="connsiteX3" fmla="*/ 5111750 w 5111750"/>
              <a:gd name="connsiteY3" fmla="*/ 4427537 h 4427537"/>
              <a:gd name="connsiteX4" fmla="*/ 0 w 5111750"/>
              <a:gd name="connsiteY4" fmla="*/ 4427537 h 4427537"/>
              <a:gd name="connsiteX5" fmla="*/ 0 w 5111750"/>
              <a:gd name="connsiteY5" fmla="*/ 4427536 h 4427537"/>
              <a:gd name="connsiteX6" fmla="*/ 0 w 5111750"/>
              <a:gd name="connsiteY6" fmla="*/ 425221 h 4427537"/>
              <a:gd name="connsiteX7" fmla="*/ 425221 w 5111750"/>
              <a:gd name="connsiteY7" fmla="*/ 0 h 442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1750" h="4427537">
                <a:moveTo>
                  <a:pt x="425221" y="0"/>
                </a:moveTo>
                <a:lnTo>
                  <a:pt x="1143000" y="0"/>
                </a:lnTo>
                <a:lnTo>
                  <a:pt x="5111750" y="0"/>
                </a:lnTo>
                <a:lnTo>
                  <a:pt x="5111750" y="4427537"/>
                </a:lnTo>
                <a:lnTo>
                  <a:pt x="0" y="4427537"/>
                </a:lnTo>
                <a:lnTo>
                  <a:pt x="0" y="4427536"/>
                </a:lnTo>
                <a:lnTo>
                  <a:pt x="0" y="425221"/>
                </a:lnTo>
                <a:cubicBezTo>
                  <a:pt x="0" y="190378"/>
                  <a:pt x="190378" y="0"/>
                  <a:pt x="425221" y="0"/>
                </a:cubicBezTo>
                <a:close/>
              </a:path>
            </a:pathLst>
          </a:custGeom>
          <a:solidFill>
            <a:schemeClr val="bg1">
              <a:lumMod val="95000"/>
            </a:schemeClr>
          </a:solidFill>
          <a:ln w="12700">
            <a:solidFill>
              <a:schemeClr val="accent3"/>
            </a:solidFill>
          </a:ln>
        </p:spPr>
        <p:txBody>
          <a:bodyPr wrap="square">
            <a:noAutofit/>
          </a:bodyPr>
          <a:lstStyle>
            <a:lvl1pPr marL="0" indent="0" algn="ctr">
              <a:buFont typeface="Arial" panose="020B0604020202020204" pitchFamily="34" charset="0"/>
              <a:buNone/>
              <a:defRPr sz="1600"/>
            </a:lvl1pPr>
          </a:lstStyle>
          <a:p>
            <a:r>
              <a:rPr lang="nl-NL"/>
              <a:t>Klik op het pictogram als u een afbeelding wilt toevoegen</a:t>
            </a:r>
          </a:p>
        </p:txBody>
      </p:sp>
      <p:sp>
        <p:nvSpPr>
          <p:cNvPr id="24" name="Titel 23">
            <a:extLst>
              <a:ext uri="{FF2B5EF4-FFF2-40B4-BE49-F238E27FC236}">
                <a16:creationId xmlns:a16="http://schemas.microsoft.com/office/drawing/2014/main" id="{E8C95FE5-4A39-41DA-AB3D-9F29528453D4}"/>
              </a:ext>
            </a:extLst>
          </p:cNvPr>
          <p:cNvSpPr>
            <a:spLocks noGrp="1"/>
          </p:cNvSpPr>
          <p:nvPr>
            <p:ph type="title" hasCustomPrompt="1"/>
          </p:nvPr>
        </p:nvSpPr>
        <p:spPr>
          <a:xfrm>
            <a:off x="558000" y="1622299"/>
            <a:ext cx="5111214" cy="720000"/>
          </a:xfrm>
        </p:spPr>
        <p:txBody>
          <a:bodyPr/>
          <a:lstStyle>
            <a:lvl1pPr>
              <a:defRPr/>
            </a:lvl1pPr>
          </a:lstStyle>
          <a:p>
            <a:r>
              <a:rPr lang="nl-NL" dirty="0"/>
              <a:t>Klik voor </a:t>
            </a:r>
            <a:r>
              <a:rPr lang="nl-NL" dirty="0" err="1"/>
              <a:t>titek</a:t>
            </a:r>
            <a:endParaRPr lang="nl-NL" dirty="0"/>
          </a:p>
        </p:txBody>
      </p:sp>
      <p:sp>
        <p:nvSpPr>
          <p:cNvPr id="25" name="Tijdelijke aanduiding voor tekst 12">
            <a:extLst>
              <a:ext uri="{FF2B5EF4-FFF2-40B4-BE49-F238E27FC236}">
                <a16:creationId xmlns:a16="http://schemas.microsoft.com/office/drawing/2014/main" id="{403E7DEB-8B07-4E5C-B766-A38926B316AF}"/>
              </a:ext>
            </a:extLst>
          </p:cNvPr>
          <p:cNvSpPr>
            <a:spLocks noGrp="1"/>
          </p:cNvSpPr>
          <p:nvPr>
            <p:ph type="body" sz="quarter" idx="23" hasCustomPrompt="1"/>
          </p:nvPr>
        </p:nvSpPr>
        <p:spPr>
          <a:xfrm>
            <a:off x="557214" y="2489200"/>
            <a:ext cx="5112000" cy="3603625"/>
          </a:xfrm>
        </p:spPr>
        <p:txBody>
          <a:bodyPr/>
          <a:lstStyle>
            <a:lvl1pPr>
              <a:defRPr b="0"/>
            </a:lvl1pPr>
          </a:lstStyle>
          <a:p>
            <a:pPr lvl="0"/>
            <a:r>
              <a:rPr lang="nl-NL" dirty="0"/>
              <a:t>Klik om een tekst toe te voegen.</a:t>
            </a:r>
          </a:p>
        </p:txBody>
      </p:sp>
    </p:spTree>
    <p:extLst>
      <p:ext uri="{BB962C8B-B14F-4D97-AF65-F5344CB8AC3E}">
        <p14:creationId xmlns:p14="http://schemas.microsoft.com/office/powerpoint/2010/main" val="10457613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el+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a:t>
            </a:r>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Tree>
    <p:extLst>
      <p:ext uri="{BB962C8B-B14F-4D97-AF65-F5344CB8AC3E}">
        <p14:creationId xmlns:p14="http://schemas.microsoft.com/office/powerpoint/2010/main" val="23026845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el+tekst (midd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ctr">
              <a:defRPr/>
            </a:lvl1pPr>
          </a:lstStyle>
          <a:p>
            <a:r>
              <a:rPr lang="nl-NL" dirty="0"/>
              <a:t>Klik voor titel</a:t>
            </a:r>
          </a:p>
        </p:txBody>
      </p:sp>
      <p:sp>
        <p:nvSpPr>
          <p:cNvPr id="3" name="Tijdelijke aanduiding voor inhoud 2"/>
          <p:cNvSpPr>
            <a:spLocks noGrp="1"/>
          </p:cNvSpPr>
          <p:nvPr>
            <p:ph idx="1" hasCustomPrompt="1"/>
          </p:nvPr>
        </p:nvSpPr>
        <p:spPr>
          <a:xfrm>
            <a:off x="558000" y="2692400"/>
            <a:ext cx="10656000" cy="3400427"/>
          </a:xfrm>
        </p:spPr>
        <p:txBody>
          <a:bodyPr/>
          <a:lstStyle>
            <a:lvl1pPr algn="ctr">
              <a:defRPr baseline="0"/>
            </a:lvl1pPr>
          </a:lstStyle>
          <a:p>
            <a:pPr lvl="0"/>
            <a:r>
              <a:rPr lang="nl-NL" dirty="0"/>
              <a:t>Klik om een tekst toe te voegen (gebruik vet voor introtekst).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Tree>
    <p:extLst>
      <p:ext uri="{BB962C8B-B14F-4D97-AF65-F5344CB8AC3E}">
        <p14:creationId xmlns:p14="http://schemas.microsoft.com/office/powerpoint/2010/main" val="18213968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el+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a:t>
            </a:r>
          </a:p>
        </p:txBody>
      </p:sp>
      <p:sp>
        <p:nvSpPr>
          <p:cNvPr id="3" name="Tijdelijke aanduiding voor inhoud 2"/>
          <p:cNvSpPr>
            <a:spLocks noGrp="1"/>
          </p:cNvSpPr>
          <p:nvPr>
            <p:ph idx="1" hasCustomPrompt="1"/>
          </p:nvPr>
        </p:nvSpPr>
        <p:spPr/>
        <p:txBody>
          <a:bodyPr/>
          <a:lstStyle>
            <a:lvl1pPr>
              <a:defRPr baseline="0"/>
            </a:lvl1p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Tree>
    <p:extLst>
      <p:ext uri="{BB962C8B-B14F-4D97-AF65-F5344CB8AC3E}">
        <p14:creationId xmlns:p14="http://schemas.microsoft.com/office/powerpoint/2010/main" val="23026845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el+tekst (midd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ctr">
              <a:defRPr/>
            </a:lvl1pPr>
          </a:lstStyle>
          <a:p>
            <a:r>
              <a:rPr lang="nl-NL" dirty="0"/>
              <a:t>Klik voor titel</a:t>
            </a:r>
          </a:p>
        </p:txBody>
      </p:sp>
      <p:sp>
        <p:nvSpPr>
          <p:cNvPr id="3" name="Tijdelijke aanduiding voor inhoud 2"/>
          <p:cNvSpPr>
            <a:spLocks noGrp="1"/>
          </p:cNvSpPr>
          <p:nvPr>
            <p:ph idx="1" hasCustomPrompt="1"/>
          </p:nvPr>
        </p:nvSpPr>
        <p:spPr>
          <a:xfrm>
            <a:off x="558000" y="2692400"/>
            <a:ext cx="10656000" cy="3400427"/>
          </a:xfrm>
        </p:spPr>
        <p:txBody>
          <a:bodyPr/>
          <a:lstStyle>
            <a:lvl1pPr algn="ctr">
              <a:defRPr baseline="0"/>
            </a:lvl1pPr>
          </a:lstStyle>
          <a:p>
            <a:pPr lvl="0"/>
            <a:r>
              <a:rPr lang="nl-NL" dirty="0"/>
              <a:t>Klik om een tekst toe te voegen (gebruik vet voor introtekst).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Tree>
    <p:extLst>
      <p:ext uri="{BB962C8B-B14F-4D97-AF65-F5344CB8AC3E}">
        <p14:creationId xmlns:p14="http://schemas.microsoft.com/office/powerpoint/2010/main" val="18213968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el+tekst (midd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lgn="ctr">
              <a:defRPr/>
            </a:lvl1pPr>
          </a:lstStyle>
          <a:p>
            <a:r>
              <a:rPr lang="nl-NL" dirty="0"/>
              <a:t>Klik voor titel</a:t>
            </a:r>
          </a:p>
        </p:txBody>
      </p:sp>
      <p:sp>
        <p:nvSpPr>
          <p:cNvPr id="3" name="Tijdelijke aanduiding voor inhoud 2"/>
          <p:cNvSpPr>
            <a:spLocks noGrp="1"/>
          </p:cNvSpPr>
          <p:nvPr>
            <p:ph idx="1" hasCustomPrompt="1"/>
          </p:nvPr>
        </p:nvSpPr>
        <p:spPr>
          <a:xfrm>
            <a:off x="558000" y="2692400"/>
            <a:ext cx="10656000" cy="3400427"/>
          </a:xfrm>
        </p:spPr>
        <p:txBody>
          <a:bodyPr/>
          <a:lstStyle>
            <a:lvl1pPr algn="ctr">
              <a:defRPr baseline="0"/>
            </a:lvl1pPr>
          </a:lstStyle>
          <a:p>
            <a:pPr lvl="0"/>
            <a:r>
              <a:rPr lang="nl-NL" dirty="0"/>
              <a:t>Klik om een tekst toe te voegen (gebruik vet voor introtekst). </a:t>
            </a:r>
          </a:p>
        </p:txBody>
      </p:sp>
      <p:sp>
        <p:nvSpPr>
          <p:cNvPr id="4" name="Tijdelijke aanduiding voor datum 3"/>
          <p:cNvSpPr>
            <a:spLocks noGrp="1"/>
          </p:cNvSpPr>
          <p:nvPr>
            <p:ph type="dt" sz="half" idx="10"/>
          </p:nvPr>
        </p:nvSpPr>
        <p:spPr/>
        <p:txBody>
          <a:bodyPr/>
          <a:lstStyle/>
          <a:p>
            <a:fld id="{0C500699-B56B-4B57-A1DB-EDAA374C8D0F}" type="datetimeFigureOut">
              <a:rPr lang="nl-NL" smtClean="0"/>
              <a:t>6-2-2023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9DC087-FE3C-4A49-A032-2EF798F57C7B}" type="slidenum">
              <a:rPr lang="nl-NL" smtClean="0"/>
              <a:t>‹nr.›</a:t>
            </a:fld>
            <a:endParaRPr lang="nl-NL"/>
          </a:p>
        </p:txBody>
      </p:sp>
      <p:pic>
        <p:nvPicPr>
          <p:cNvPr id="11" name="Graphic 10">
            <a:extLst>
              <a:ext uri="{FF2B5EF4-FFF2-40B4-BE49-F238E27FC236}">
                <a16:creationId xmlns:a16="http://schemas.microsoft.com/office/drawing/2014/main" id="{54EE4EE8-35E2-4621-9673-205370ADB098}"/>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72760"/>
          <a:stretch/>
        </p:blipFill>
        <p:spPr>
          <a:xfrm>
            <a:off x="588314" y="538913"/>
            <a:ext cx="539355" cy="405928"/>
          </a:xfrm>
          <a:prstGeom prst="rect">
            <a:avLst/>
          </a:prstGeom>
        </p:spPr>
      </p:pic>
    </p:spTree>
    <p:extLst>
      <p:ext uri="{BB962C8B-B14F-4D97-AF65-F5344CB8AC3E}">
        <p14:creationId xmlns:p14="http://schemas.microsoft.com/office/powerpoint/2010/main" val="18213968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voor titel</a:t>
            </a:r>
          </a:p>
        </p:txBody>
      </p:sp>
      <p:sp>
        <p:nvSpPr>
          <p:cNvPr id="3" name="Tijdelijke aanduiding voor datum 2"/>
          <p:cNvSpPr>
            <a:spLocks noGrp="1"/>
          </p:cNvSpPr>
          <p:nvPr>
            <p:ph type="dt" sz="half" idx="10"/>
          </p:nvPr>
        </p:nvSpPr>
        <p:spPr/>
        <p:txBody>
          <a:bodyPr/>
          <a:lstStyle/>
          <a:p>
            <a:fld id="{0C500699-B56B-4B57-A1DB-EDAA374C8D0F}" type="datetimeFigureOut">
              <a:rPr lang="nl-NL" smtClean="0"/>
              <a:t>6-2-2023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29DC087-FE3C-4A49-A032-2EF798F57C7B}" type="slidenum">
              <a:rPr lang="nl-NL" smtClean="0"/>
              <a:t>‹nr.›</a:t>
            </a:fld>
            <a:endParaRPr lang="nl-NL"/>
          </a:p>
        </p:txBody>
      </p:sp>
    </p:spTree>
    <p:extLst>
      <p:ext uri="{BB962C8B-B14F-4D97-AF65-F5344CB8AC3E}">
        <p14:creationId xmlns:p14="http://schemas.microsoft.com/office/powerpoint/2010/main" val="18249545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C500699-B56B-4B57-A1DB-EDAA374C8D0F}" type="datetimeFigureOut">
              <a:rPr lang="nl-NL" smtClean="0"/>
              <a:t>6-2-2023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29DC087-FE3C-4A49-A032-2EF798F57C7B}" type="slidenum">
              <a:rPr lang="nl-NL" smtClean="0"/>
              <a:t>‹nr.›</a:t>
            </a:fld>
            <a:endParaRPr lang="nl-NL"/>
          </a:p>
        </p:txBody>
      </p:sp>
    </p:spTree>
    <p:extLst>
      <p:ext uri="{BB962C8B-B14F-4D97-AF65-F5344CB8AC3E}">
        <p14:creationId xmlns:p14="http://schemas.microsoft.com/office/powerpoint/2010/main" val="1106720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a:extLst>
              <a:ext uri="{FF2B5EF4-FFF2-40B4-BE49-F238E27FC236}">
                <a16:creationId xmlns:a16="http://schemas.microsoft.com/office/drawing/2014/main" id="{9129434B-C66E-40A8-B4E3-A2D8357E68FD}"/>
              </a:ext>
            </a:extLst>
          </p:cNvPr>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a:extLst>
                <a:ext uri="{FF2B5EF4-FFF2-40B4-BE49-F238E27FC236}">
                  <a16:creationId xmlns:a16="http://schemas.microsoft.com/office/drawing/2014/main" id="{7187F0BE-EE93-4888-A4D9-36A331D0DA2D}"/>
                </a:ext>
              </a:extLst>
            </p:cNvPr>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sp>
          <p:nvSpPr>
            <p:cNvPr id="6" name="Rechthoek 5">
              <a:extLst>
                <a:ext uri="{FF2B5EF4-FFF2-40B4-BE49-F238E27FC236}">
                  <a16:creationId xmlns:a16="http://schemas.microsoft.com/office/drawing/2014/main" id="{196680E1-F6A7-4330-830A-5EB98D73B661}"/>
                </a:ext>
              </a:extLst>
            </p:cNvPr>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grpSp>
      <p:sp>
        <p:nvSpPr>
          <p:cNvPr id="7" name="Freeform 5">
            <a:extLst>
              <a:ext uri="{FF2B5EF4-FFF2-40B4-BE49-F238E27FC236}">
                <a16:creationId xmlns:a16="http://schemas.microsoft.com/office/drawing/2014/main" id="{A5C70AD3-86EC-4985-AE12-C37D0FC7321A}"/>
              </a:ext>
            </a:extLst>
          </p:cNvPr>
          <p:cNvSpPr>
            <a:spLocks/>
          </p:cNvSpPr>
          <p:nvPr userDrawn="1"/>
        </p:nvSpPr>
        <p:spPr bwMode="auto">
          <a:xfrm>
            <a:off x="0" y="5238750"/>
            <a:ext cx="9702800" cy="1619250"/>
          </a:xfrm>
          <a:custGeom>
            <a:avLst/>
            <a:gdLst>
              <a:gd name="T0" fmla="*/ 2147483646 w 12672"/>
              <a:gd name="T1" fmla="*/ 2147483646 h 2116"/>
              <a:gd name="T2" fmla="*/ 0 w 12672"/>
              <a:gd name="T3" fmla="*/ 2147483646 h 2116"/>
              <a:gd name="T4" fmla="*/ 0 w 12672"/>
              <a:gd name="T5" fmla="*/ 0 h 2116"/>
              <a:gd name="T6" fmla="*/ 2147483646 w 12672"/>
              <a:gd name="T7" fmla="*/ 0 h 2116"/>
              <a:gd name="T8" fmla="*/ 2147483646 w 12672"/>
              <a:gd name="T9" fmla="*/ 1344523117 h 2116"/>
              <a:gd name="T10" fmla="*/ 2147483646 w 12672"/>
              <a:gd name="T11" fmla="*/ 2147483646 h 2116"/>
              <a:gd name="T12" fmla="*/ 2147483646 w 12672"/>
              <a:gd name="T13" fmla="*/ 2147483646 h 2116"/>
              <a:gd name="T14" fmla="*/ 2147483646 w 12672"/>
              <a:gd name="T15" fmla="*/ 2147483646 h 2116"/>
              <a:gd name="T16" fmla="*/ 2147483646 w 12672"/>
              <a:gd name="T17" fmla="*/ 2147483646 h 2116"/>
              <a:gd name="T18" fmla="*/ 2147483646 w 12672"/>
              <a:gd name="T19" fmla="*/ 2147483646 h 2116"/>
              <a:gd name="T20" fmla="*/ 2147483646 w 12672"/>
              <a:gd name="T21" fmla="*/ 2147483646 h 2116"/>
              <a:gd name="T22" fmla="*/ 2147483646 w 12672"/>
              <a:gd name="T23" fmla="*/ 2147483646 h 2116"/>
              <a:gd name="T24" fmla="*/ 2147483646 w 12672"/>
              <a:gd name="T25" fmla="*/ 2147483646 h 2116"/>
              <a:gd name="T26" fmla="*/ 2147483646 w 12672"/>
              <a:gd name="T27" fmla="*/ 2147483646 h 2116"/>
              <a:gd name="T28" fmla="*/ 2147483646 w 12672"/>
              <a:gd name="T29" fmla="*/ 2147483646 h 2116"/>
              <a:gd name="T30" fmla="*/ 2147483646 w 12672"/>
              <a:gd name="T31" fmla="*/ 2147483646 h 2116"/>
              <a:gd name="T32" fmla="*/ 2147483646 w 12672"/>
              <a:gd name="T33" fmla="*/ 2147483646 h 2116"/>
              <a:gd name="T34" fmla="*/ 2147483646 w 12672"/>
              <a:gd name="T35" fmla="*/ 2147483646 h 2116"/>
              <a:gd name="T36" fmla="*/ 2147483646 w 12672"/>
              <a:gd name="T37" fmla="*/ 2147483646 h 2116"/>
              <a:gd name="T38" fmla="*/ 2147483646 w 12672"/>
              <a:gd name="T39" fmla="*/ 2147483646 h 2116"/>
              <a:gd name="T40" fmla="*/ 2147483646 w 12672"/>
              <a:gd name="T41" fmla="*/ 2147483646 h 2116"/>
              <a:gd name="T42" fmla="*/ 2147483646 w 12672"/>
              <a:gd name="T43" fmla="*/ 2147483646 h 2116"/>
              <a:gd name="T44" fmla="*/ 2147483646 w 12672"/>
              <a:gd name="T45" fmla="*/ 2147483646 h 2116"/>
              <a:gd name="T46" fmla="*/ 2147483646 w 12672"/>
              <a:gd name="T47" fmla="*/ 2147483646 h 2116"/>
              <a:gd name="T48" fmla="*/ 2147483646 w 12672"/>
              <a:gd name="T49" fmla="*/ 2147483646 h 2116"/>
              <a:gd name="T50" fmla="*/ 2147483646 w 12672"/>
              <a:gd name="T51" fmla="*/ 2147483646 h 2116"/>
              <a:gd name="T52" fmla="*/ 2147483646 w 12672"/>
              <a:gd name="T53" fmla="*/ 2147483646 h 2116"/>
              <a:gd name="T54" fmla="*/ 2147483646 w 12672"/>
              <a:gd name="T55" fmla="*/ 2147483646 h 2116"/>
              <a:gd name="T56" fmla="*/ 2147483646 w 12672"/>
              <a:gd name="T57" fmla="*/ 2147483646 h 2116"/>
              <a:gd name="T58" fmla="*/ 2147483646 w 12672"/>
              <a:gd name="T59" fmla="*/ 2147483646 h 2116"/>
              <a:gd name="T60" fmla="*/ 2147483646 w 12672"/>
              <a:gd name="T61" fmla="*/ 2147483646 h 2116"/>
              <a:gd name="T62" fmla="*/ 2147483646 w 12672"/>
              <a:gd name="T63" fmla="*/ 2147483646 h 2116"/>
              <a:gd name="T64" fmla="*/ 2147483646 w 12672"/>
              <a:gd name="T65" fmla="*/ 2147483646 h 2116"/>
              <a:gd name="T66" fmla="*/ 2147483646 w 12672"/>
              <a:gd name="T67" fmla="*/ 2147483646 h 2116"/>
              <a:gd name="T68" fmla="*/ 2147483646 w 12672"/>
              <a:gd name="T69" fmla="*/ 2147483646 h 2116"/>
              <a:gd name="T70" fmla="*/ 2147483646 w 12672"/>
              <a:gd name="T71" fmla="*/ 2147483646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a:extLst>
              <a:ext uri="{FF2B5EF4-FFF2-40B4-BE49-F238E27FC236}">
                <a16:creationId xmlns:a16="http://schemas.microsoft.com/office/drawing/2014/main" id="{5ACCE75D-E192-46EE-9FCD-ECABD2AEF5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anchor="b">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a:extLst>
              <a:ext uri="{FF2B5EF4-FFF2-40B4-BE49-F238E27FC236}">
                <a16:creationId xmlns:a16="http://schemas.microsoft.com/office/drawing/2014/main" id="{EBC71A29-9A9B-4F5F-9A8E-28D68779798B}"/>
              </a:ext>
            </a:extLst>
          </p:cNvPr>
          <p:cNvSpPr>
            <a:spLocks noGrp="1" noChangeAspect="1"/>
          </p:cNvSpPr>
          <p:nvPr>
            <p:ph type="dt" sz="half" idx="10"/>
          </p:nvPr>
        </p:nvSpPr>
        <p:spPr>
          <a:xfrm>
            <a:off x="1079500" y="6480175"/>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235384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05153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46594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405932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9701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440586"/>
            <a:ext cx="10033200" cy="608927"/>
          </a:xfrm>
        </p:spPr>
        <p:txBody>
          <a:bodyPr>
            <a:noAutofit/>
          </a:bodyPr>
          <a:lstStyle>
            <a:lvl1pPr>
              <a:defRPr sz="3200">
                <a:solidFill>
                  <a:schemeClr val="tx2"/>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0A484E73-10E7-A345-9FD0-C7FC2866302E}"/>
              </a:ext>
            </a:extLst>
          </p:cNvPr>
          <p:cNvCxnSpPr>
            <a:cxnSpLocks/>
          </p:cNvCxnSpPr>
          <p:nvPr userDrawn="1"/>
        </p:nvCxnSpPr>
        <p:spPr>
          <a:xfrm>
            <a:off x="1079500" y="6300788"/>
            <a:ext cx="10033000" cy="0"/>
          </a:xfrm>
          <a:prstGeom prst="line">
            <a:avLst/>
          </a:prstGeom>
          <a:ln>
            <a:solidFill>
              <a:srgbClr val="F07E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354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86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259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5" name="Afbeelding 4" descr="RO_BZK_Logo_2_RGB_diap_en.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5B6AAF2B-AF0B-4194-B5A9-FCA7BFB44B8C}" type="datetime4">
              <a:rPr lang="nl-NL" smtClean="0"/>
              <a:pPr/>
              <a:t>6 februari 2023</a:t>
            </a:fld>
            <a:r>
              <a:rPr lang="en-US"/>
              <a:t> | </a:t>
            </a:r>
            <a:r>
              <a:rPr lang="en-US" err="1"/>
              <a:t>Voettekst</a:t>
            </a:r>
            <a:endParaRPr lang="nl-NL"/>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41168785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4614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pic>
        <p:nvPicPr>
          <p:cNvPr id="10" name="Afbeelding 9"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741700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103124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96951187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27 februari 2017 | Voettekst</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februari 2023</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301372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44014276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4863076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met tekst 2k">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2160586"/>
            <a:ext cx="4860000" cy="4139414"/>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2160586"/>
            <a:ext cx="4860000" cy="4139414"/>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5" name="Rechte verbindingslijn 4">
            <a:extLst>
              <a:ext uri="{FF2B5EF4-FFF2-40B4-BE49-F238E27FC236}">
                <a16:creationId xmlns:a16="http://schemas.microsoft.com/office/drawing/2014/main" id="{34E055DA-45D2-5A46-A5CD-07F3916D8D22}"/>
              </a:ext>
            </a:extLst>
          </p:cNvPr>
          <p:cNvCxnSpPr>
            <a:cxnSpLocks/>
          </p:cNvCxnSpPr>
          <p:nvPr userDrawn="1"/>
        </p:nvCxnSpPr>
        <p:spPr>
          <a:xfrm>
            <a:off x="1079500" y="6300788"/>
            <a:ext cx="100330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FA0884F8-9F15-9848-99F1-116BBF46B6F7}"/>
              </a:ext>
            </a:extLst>
          </p:cNvPr>
          <p:cNvSpPr>
            <a:spLocks noGrp="1"/>
          </p:cNvSpPr>
          <p:nvPr>
            <p:ph type="title"/>
          </p:nvPr>
        </p:nvSpPr>
        <p:spPr>
          <a:xfrm>
            <a:off x="1080000" y="1440586"/>
            <a:ext cx="10033200" cy="608916"/>
          </a:xfrm>
        </p:spPr>
        <p:txBody>
          <a:bodyPr>
            <a:noAutofit/>
          </a:bodyPr>
          <a:lstStyle>
            <a:lvl1pPr>
              <a:defRPr sz="3200">
                <a:solidFill>
                  <a:schemeClr val="tx2"/>
                </a:solidFill>
              </a:defRPr>
            </a:lvl1pPr>
          </a:lstStyle>
          <a:p>
            <a:r>
              <a:rPr lang="nl-NL"/>
              <a:t>Klik om stijl te bewerken</a:t>
            </a:r>
          </a:p>
        </p:txBody>
      </p:sp>
    </p:spTree>
    <p:extLst>
      <p:ext uri="{BB962C8B-B14F-4D97-AF65-F5344CB8AC3E}">
        <p14:creationId xmlns:p14="http://schemas.microsoft.com/office/powerpoint/2010/main" val="1905419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299760700"/>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137012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4164933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951076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2568581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9189236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23727814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71878160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53235548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73460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784B340-F60C-6B46-877E-F72E55EC0D19}"/>
              </a:ext>
            </a:extLst>
          </p:cNvPr>
          <p:cNvSpPr>
            <a:spLocks noGrp="1"/>
          </p:cNvSpPr>
          <p:nvPr>
            <p:ph type="title"/>
          </p:nvPr>
        </p:nvSpPr>
        <p:spPr>
          <a:xfrm>
            <a:off x="1080000" y="1440586"/>
            <a:ext cx="10033200" cy="720000"/>
          </a:xfrm>
        </p:spPr>
        <p:txBody>
          <a:bodyPr>
            <a:noAutofit/>
          </a:bodyPr>
          <a:lstStyle>
            <a:lvl1pPr>
              <a:defRPr sz="3200">
                <a:solidFill>
                  <a:schemeClr val="tx2"/>
                </a:solidFill>
              </a:defRPr>
            </a:lvl1pPr>
          </a:lstStyle>
          <a:p>
            <a:r>
              <a:rPr lang="nl-NL"/>
              <a:t>Klik om stijl te bewerken</a:t>
            </a:r>
          </a:p>
        </p:txBody>
      </p:sp>
    </p:spTree>
    <p:extLst>
      <p:ext uri="{BB962C8B-B14F-4D97-AF65-F5344CB8AC3E}">
        <p14:creationId xmlns:p14="http://schemas.microsoft.com/office/powerpoint/2010/main" val="1110955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91116788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489000663"/>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0416217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3061231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265158944"/>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301526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59821446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1553392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286779143"/>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309432024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371600"/>
            <a:ext cx="10033200" cy="4928399"/>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cxnSp>
        <p:nvCxnSpPr>
          <p:cNvPr id="4" name="Rechte verbindingslijn 3">
            <a:extLst>
              <a:ext uri="{FF2B5EF4-FFF2-40B4-BE49-F238E27FC236}">
                <a16:creationId xmlns:a16="http://schemas.microsoft.com/office/drawing/2014/main" id="{2CFEC119-1605-2148-998D-7EA347AA8D64}"/>
              </a:ext>
            </a:extLst>
          </p:cNvPr>
          <p:cNvCxnSpPr>
            <a:cxnSpLocks/>
          </p:cNvCxnSpPr>
          <p:nvPr userDrawn="1"/>
        </p:nvCxnSpPr>
        <p:spPr>
          <a:xfrm>
            <a:off x="1079500" y="6300788"/>
            <a:ext cx="10033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042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881705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502001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882750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419552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38572198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0443304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36618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566624850"/>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5B6AAF2B-AF0B-4194-B5A9-FCA7BFB44B8C}" type="datetime4">
              <a:rPr lang="nl-NL" smtClean="0"/>
              <a:pPr/>
              <a:t>6 februari 2023</a:t>
            </a:fld>
            <a:r>
              <a:rPr lang="en-US"/>
              <a:t> | </a:t>
            </a:r>
            <a:r>
              <a:rPr lang="en-US" err="1"/>
              <a:t>Voettekst</a:t>
            </a:r>
            <a:endParaRPr lang="nl-NL"/>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36765463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5B6AAF2B-AF0B-4194-B5A9-FCA7BFB44B8C}" type="datetime4">
              <a:rPr lang="nl-NL" smtClean="0"/>
              <a:pPr/>
              <a:t>6 februari 2023</a:t>
            </a:fld>
            <a:r>
              <a:rPr lang="en-US"/>
              <a:t> | </a:t>
            </a:r>
            <a:r>
              <a:rPr lang="en-US" err="1"/>
              <a:t>Voettekst</a:t>
            </a:r>
            <a:endParaRPr lang="nl-NL"/>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28796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cxnSp>
        <p:nvCxnSpPr>
          <p:cNvPr id="6" name="Rechte verbindingslijn 5">
            <a:extLst>
              <a:ext uri="{FF2B5EF4-FFF2-40B4-BE49-F238E27FC236}">
                <a16:creationId xmlns:a16="http://schemas.microsoft.com/office/drawing/2014/main" id="{7483C635-A525-8A40-BF8E-E0CAAB4741E1}"/>
              </a:ext>
            </a:extLst>
          </p:cNvPr>
          <p:cNvCxnSpPr>
            <a:cxnSpLocks/>
          </p:cNvCxnSpPr>
          <p:nvPr userDrawn="1"/>
        </p:nvCxnSpPr>
        <p:spPr>
          <a:xfrm>
            <a:off x="1079500" y="6300788"/>
            <a:ext cx="10033000" cy="0"/>
          </a:xfrm>
          <a:prstGeom prst="line">
            <a:avLst/>
          </a:prstGeom>
          <a:ln>
            <a:solidFill>
              <a:srgbClr val="F07E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90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42A6A312-8330-45FA-8478-BE231086A333}" type="datetime4">
              <a:rPr lang="nl-NL" smtClean="0"/>
              <a:pPr/>
              <a:t>6 februari 2023</a:t>
            </a:fld>
            <a:r>
              <a:rPr lang="en-US"/>
              <a:t> | </a:t>
            </a:r>
            <a:r>
              <a:rPr lang="en-US" err="1"/>
              <a:t>Voettekst</a:t>
            </a:r>
            <a:endParaRPr lang="nl-NL"/>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2632703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27 februari 2017 | Voettekst</a:t>
            </a:r>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915093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70C39E7E-B30A-4BEB-8CB8-A2DF389F6662}" type="datetime4">
              <a:rPr lang="nl-NL" smtClean="0"/>
              <a:pPr/>
              <a:t>6 februari 2023</a:t>
            </a:fld>
            <a:r>
              <a:rPr lang="en-US"/>
              <a:t> | </a:t>
            </a:r>
            <a:r>
              <a:rPr lang="en-US" err="1"/>
              <a:t>Voettekst</a:t>
            </a:r>
            <a:endParaRPr lang="nl-NL"/>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20615590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27 februari 2017 | Voettekst</a:t>
            </a:r>
            <a:endParaRPr lang="nl-NL"/>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 februari 2023</a:t>
            </a:fld>
            <a:r>
              <a:rPr kumimoji="0" lang="en-US" sz="1050" b="0" i="0" u="none" strike="noStrike" kern="1200" cap="none" spc="0" normalizeH="0" baseline="0" noProof="0">
                <a:ln>
                  <a:noFill/>
                </a:ln>
                <a:solidFill>
                  <a:schemeClr val="bg1"/>
                </a:solidFill>
                <a:effectLst/>
                <a:uLnTx/>
                <a:uFillTx/>
                <a:latin typeface="+mn-lt"/>
                <a:ea typeface="+mn-ea"/>
                <a:cs typeface="+mn-cs"/>
              </a:rPr>
              <a:t> | </a:t>
            </a:r>
            <a:r>
              <a:rPr kumimoji="0" lang="en-US" sz="1050" b="0" i="0" u="none" strike="noStrike" kern="1200" cap="none" spc="0" normalizeH="0" baseline="0" noProof="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12207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BC202EE1-32A0-4EA9-A629-9F30F6C31AA8}" type="datetime4">
              <a:rPr lang="nl-NL" smtClean="0"/>
              <a:pPr/>
              <a:t>6 februari 2023</a:t>
            </a:fld>
            <a:r>
              <a:rPr lang="en-US"/>
              <a:t> | </a:t>
            </a:r>
            <a:r>
              <a:rPr lang="en-US" err="1"/>
              <a:t>Voettekst</a:t>
            </a:r>
            <a:endParaRPr lang="nl-NL"/>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297104432"/>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DBA5E0FA-9490-48F2-980B-B1A0CFFB9C0F}"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25462575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0" name="Titel 9"/>
          <p:cNvSpPr>
            <a:spLocks noGrp="1"/>
          </p:cNvSpPr>
          <p:nvPr>
            <p:ph type="title"/>
          </p:nvPr>
        </p:nvSpPr>
        <p:spPr/>
        <p:txBody>
          <a:bodyPr/>
          <a:lstStyle/>
          <a:p>
            <a:r>
              <a:rPr lang="nl-NL"/>
              <a:t>Klik om de stijl te bewerken</a:t>
            </a:r>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ADCA06F1-BCC8-460B-97C9-DC7CFF7F4338}"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271550635"/>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87D34612-DF11-4FD6-9B67-AF4303590F80}"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378986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0ECE85CF-19E5-4525-8D6E-7AD4439B65C3}"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2858786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458134B6-6043-4083-AC6F-A57D6D2A9B0B}"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30375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Academie">
    <p:spTree>
      <p:nvGrpSpPr>
        <p:cNvPr id="1" name=""/>
        <p:cNvGrpSpPr/>
        <p:nvPr/>
      </p:nvGrpSpPr>
      <p:grpSpPr>
        <a:xfrm>
          <a:off x="0" y="0"/>
          <a:ext cx="0" cy="0"/>
          <a:chOff x="0" y="0"/>
          <a:chExt cx="0" cy="0"/>
        </a:xfrm>
      </p:grpSpPr>
      <p:grpSp>
        <p:nvGrpSpPr>
          <p:cNvPr id="11" name="Groeperen 3"/>
          <p:cNvGrpSpPr>
            <a:grpSpLocks/>
          </p:cNvGrpSpPr>
          <p:nvPr userDrawn="1"/>
        </p:nvGrpSpPr>
        <p:grpSpPr bwMode="auto">
          <a:xfrm>
            <a:off x="7346964" y="1871663"/>
            <a:ext cx="4845036" cy="4319587"/>
            <a:chOff x="7222241" y="1800000"/>
            <a:chExt cx="4844271" cy="4320000"/>
          </a:xfrm>
          <a:blipFill>
            <a:blip r:embed="rId2"/>
            <a:stretch>
              <a:fillRect/>
            </a:stretch>
          </a:blipFill>
        </p:grpSpPr>
        <p:sp>
          <p:nvSpPr>
            <p:cNvPr id="12" name="Uitstel 4"/>
            <p:cNvSpPr/>
            <p:nvPr userDrawn="1"/>
          </p:nvSpPr>
          <p:spPr>
            <a:xfrm rot="10800000">
              <a:off x="7222241" y="1800000"/>
              <a:ext cx="4320490" cy="43200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14" name="Rechthoek 13"/>
            <p:cNvSpPr/>
            <p:nvPr/>
          </p:nvSpPr>
          <p:spPr>
            <a:xfrm>
              <a:off x="11490341" y="1800000"/>
              <a:ext cx="576171" cy="43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3" name="Ondertitel 2"/>
          <p:cNvSpPr>
            <a:spLocks noGrp="1"/>
          </p:cNvSpPr>
          <p:nvPr>
            <p:ph type="subTitle" idx="1" hasCustomPrompt="1"/>
          </p:nvPr>
        </p:nvSpPr>
        <p:spPr>
          <a:xfrm>
            <a:off x="1079999" y="1871662"/>
            <a:ext cx="5399999" cy="1557338"/>
          </a:xfrm>
          <a:prstGeom prst="rect">
            <a:avLst/>
          </a:prstGeom>
        </p:spPr>
        <p:txBody>
          <a:bodyPr lIns="0" tIns="0" rIns="0" bIns="0">
            <a:noAutofit/>
          </a:bodyPr>
          <a:lstStyle>
            <a:lvl1pPr marL="0" indent="0" algn="l">
              <a:buNone/>
              <a:defRPr sz="32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a:t>
            </a:r>
            <a:br>
              <a:rPr lang="nl-NL"/>
            </a:br>
            <a:r>
              <a:rPr lang="nl-NL"/>
              <a:t>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tx2"/>
                </a:solidFill>
                <a:latin typeface="Arial" panose="020B0604020202020204" pitchFamily="34" charset="0"/>
                <a:ea typeface="+mn-ea"/>
              </a:defRPr>
            </a:lvl1pPr>
          </a:lstStyle>
          <a:p>
            <a:pPr>
              <a:defRPr/>
            </a:pPr>
            <a:endParaRPr lang="nl-NL"/>
          </a:p>
        </p:txBody>
      </p:sp>
      <p:pic>
        <p:nvPicPr>
          <p:cNvPr id="10" name="Afbeelding 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172201" y="4334456"/>
            <a:ext cx="2634916" cy="2527974"/>
          </a:xfrm>
          <a:prstGeom prst="rect">
            <a:avLst/>
          </a:prstGeom>
        </p:spPr>
      </p:pic>
      <p:pic>
        <p:nvPicPr>
          <p:cNvPr id="13" name="Afbeelding 12"/>
          <p:cNvPicPr>
            <a:picLocks noChangeAspect="1"/>
          </p:cNvPicPr>
          <p:nvPr userDrawn="1"/>
        </p:nvPicPr>
        <p:blipFill rotWithShape="1">
          <a:blip r:embed="rId4">
            <a:extLst>
              <a:ext uri="{28A0092B-C50C-407E-A947-70E740481C1C}">
                <a14:useLocalDpi xmlns:a14="http://schemas.microsoft.com/office/drawing/2010/main" val="0"/>
              </a:ext>
            </a:extLst>
          </a:blip>
          <a:srcRect l="12048" t="21635" r="45369" b="22009"/>
          <a:stretch/>
        </p:blipFill>
        <p:spPr>
          <a:xfrm>
            <a:off x="516963" y="378862"/>
            <a:ext cx="1486713" cy="1125086"/>
          </a:xfrm>
          <a:prstGeom prst="rect">
            <a:avLst/>
          </a:prstGeom>
        </p:spPr>
      </p:pic>
      <p:pic>
        <p:nvPicPr>
          <p:cNvPr id="15" name="Afbeelding 14" descr="Afbeelding met donker&#10;&#10;Automatisch gegenereerde beschrijving">
            <a:extLst>
              <a:ext uri="{FF2B5EF4-FFF2-40B4-BE49-F238E27FC236}">
                <a16:creationId xmlns:a16="http://schemas.microsoft.com/office/drawing/2014/main" id="{52D617D7-695C-EC4E-BA5D-889980CAD86D}"/>
              </a:ext>
            </a:extLst>
          </p:cNvPr>
          <p:cNvPicPr>
            <a:picLocks noChangeAspect="1"/>
          </p:cNvPicPr>
          <p:nvPr userDrawn="1"/>
        </p:nvPicPr>
        <p:blipFill rotWithShape="1">
          <a:blip r:embed="rId5"/>
          <a:srcRect l="54343" t="4204" r="-10" b="-4204"/>
          <a:stretch/>
        </p:blipFill>
        <p:spPr>
          <a:xfrm>
            <a:off x="0" y="4640382"/>
            <a:ext cx="5400000" cy="1709176"/>
          </a:xfrm>
          <a:prstGeom prst="rect">
            <a:avLst/>
          </a:prstGeom>
        </p:spPr>
      </p:pic>
    </p:spTree>
    <p:extLst>
      <p:ext uri="{BB962C8B-B14F-4D97-AF65-F5344CB8AC3E}">
        <p14:creationId xmlns:p14="http://schemas.microsoft.com/office/powerpoint/2010/main" val="780745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27 februari 2017 | Voettekst</a:t>
            </a:r>
          </a:p>
        </p:txBody>
      </p:sp>
    </p:spTree>
    <p:extLst>
      <p:ext uri="{BB962C8B-B14F-4D97-AF65-F5344CB8AC3E}">
        <p14:creationId xmlns:p14="http://schemas.microsoft.com/office/powerpoint/2010/main" val="2396440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7B13911A-25E6-48B6-939C-9C6596F325E0}"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557379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3644B285-0C69-4675-9536-8EF0DCE2E6E4}"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41160148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79917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64374482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6107407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93819402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5000" y="1051200"/>
            <a:ext cx="5003800" cy="948047"/>
          </a:xfrm>
        </p:spPr>
        <p:txBody>
          <a:bodyPr/>
          <a:lstStyle/>
          <a:p>
            <a:r>
              <a:rPr lang="nl-NL"/>
              <a:t>Klik om de stijl te bewerken</a:t>
            </a:r>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9026406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9026727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45441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508148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3973234520"/>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259006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p>
        </p:txBody>
      </p:sp>
    </p:spTree>
    <p:extLst>
      <p:ext uri="{BB962C8B-B14F-4D97-AF65-F5344CB8AC3E}">
        <p14:creationId xmlns:p14="http://schemas.microsoft.com/office/powerpoint/2010/main" val="2069356231"/>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38254150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3970932244"/>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1732972189"/>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Tree>
    <p:extLst>
      <p:ext uri="{BB962C8B-B14F-4D97-AF65-F5344CB8AC3E}">
        <p14:creationId xmlns:p14="http://schemas.microsoft.com/office/powerpoint/2010/main" val="23908699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0627024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a:t>Klik om tekst of beeld toe te voegen </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3663380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Tree>
    <p:extLst>
      <p:ext uri="{BB962C8B-B14F-4D97-AF65-F5344CB8AC3E}">
        <p14:creationId xmlns:p14="http://schemas.microsoft.com/office/powerpoint/2010/main" val="543186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84931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a:t>Klik om tekst of beeld toe te voegen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791621738"/>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193604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fld id="{F47EF775-05F8-4D0C-9300-69849B26FFE2}" type="datetime4">
              <a:rPr lang="nl-NL" smtClean="0"/>
              <a:pPr/>
              <a:t>6 februari 2023</a:t>
            </a:fld>
            <a:r>
              <a:rPr lang="en-US"/>
              <a:t> | </a:t>
            </a:r>
            <a:r>
              <a:rPr lang="en-US" err="1"/>
              <a:t>Voettekst</a:t>
            </a:r>
            <a:endParaRPr lang="nl-NL"/>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8888855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fld id="{F47EF775-05F8-4D0C-9300-69849B26FFE2}" type="datetime4">
              <a:rPr lang="nl-NL" smtClean="0"/>
              <a:pPr/>
              <a:t>6 februari 2023</a:t>
            </a:fld>
            <a:r>
              <a:rPr lang="en-US"/>
              <a:t> | </a:t>
            </a:r>
            <a:r>
              <a:rPr lang="en-US" err="1"/>
              <a:t>Voettekst</a:t>
            </a:r>
            <a:endParaRPr lang="nl-NL"/>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786345089"/>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eldia">
    <p:bg>
      <p:bgRef idx="1001">
        <a:schemeClr val="bg2"/>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248E35F-D654-7748-9D76-A51935242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0"/>
            <a:ext cx="6092824" cy="6858000"/>
          </a:xfrm>
          <a:prstGeom prst="rect">
            <a:avLst/>
          </a:prstGeom>
        </p:spPr>
      </p:pic>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Titelstijl van model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5" name="Tijdelijke aanduiding voor tekst 4">
            <a:extLst>
              <a:ext uri="{FF2B5EF4-FFF2-40B4-BE49-F238E27FC236}">
                <a16:creationId xmlns:a16="http://schemas.microsoft.com/office/drawing/2014/main" id="{5007CE60-F9B2-7F46-82E1-B94B6E553571}"/>
              </a:ext>
            </a:extLst>
          </p:cNvPr>
          <p:cNvSpPr>
            <a:spLocks noGrp="1"/>
          </p:cNvSpPr>
          <p:nvPr>
            <p:ph type="body" sz="quarter" idx="10" hasCustomPrompt="1"/>
          </p:nvPr>
        </p:nvSpPr>
        <p:spPr>
          <a:xfrm>
            <a:off x="6554788" y="5681663"/>
            <a:ext cx="5003800" cy="539750"/>
          </a:xfrm>
        </p:spPr>
        <p:txBody>
          <a:bodyPr anchor="b">
            <a:noAutofit/>
          </a:bodyPr>
          <a:lstStyle>
            <a:lvl1pPr marL="0" indent="0">
              <a:buNone/>
              <a:defRPr sz="1600"/>
            </a:lvl1pPr>
          </a:lstStyle>
          <a:p>
            <a:r>
              <a:rPr lang="nl-NL"/>
              <a:t>Naam spreker</a:t>
            </a:r>
          </a:p>
        </p:txBody>
      </p:sp>
      <p:pic>
        <p:nvPicPr>
          <p:cNvPr id="10" name="Afbeelding 9">
            <a:extLst>
              <a:ext uri="{FF2B5EF4-FFF2-40B4-BE49-F238E27FC236}">
                <a16:creationId xmlns:a16="http://schemas.microsoft.com/office/drawing/2014/main" id="{D18B1996-A7FC-EB4B-A0EB-F9C11EB85EF7}"/>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pic>
        <p:nvPicPr>
          <p:cNvPr id="11" name="Afbeelding 10">
            <a:extLst>
              <a:ext uri="{FF2B5EF4-FFF2-40B4-BE49-F238E27FC236}">
                <a16:creationId xmlns:a16="http://schemas.microsoft.com/office/drawing/2014/main" id="{8CABA734-D223-A448-AA8E-8C0EE5E72F2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3175"/>
            <a:ext cx="12192000" cy="1676400"/>
          </a:xfrm>
          <a:prstGeom prst="rect">
            <a:avLst/>
          </a:prstGeom>
        </p:spPr>
      </p:pic>
    </p:spTree>
    <p:extLst>
      <p:ext uri="{BB962C8B-B14F-4D97-AF65-F5344CB8AC3E}">
        <p14:creationId xmlns:p14="http://schemas.microsoft.com/office/powerpoint/2010/main" val="25866389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b">
            <a:normAutofit/>
          </a:bodyPr>
          <a:lstStyle>
            <a:lvl1pPr algn="l">
              <a:defRPr sz="3600">
                <a:solidFill>
                  <a:schemeClr val="tx1"/>
                </a:solidFill>
              </a:defRPr>
            </a:lvl1pPr>
          </a:lstStyle>
          <a:p>
            <a:r>
              <a:rPr lang="nl-NL"/>
              <a:t>Titelstijl van model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tekst 4">
            <a:extLst>
              <a:ext uri="{FF2B5EF4-FFF2-40B4-BE49-F238E27FC236}">
                <a16:creationId xmlns:a16="http://schemas.microsoft.com/office/drawing/2014/main" id="{FD06AB76-F742-2246-8519-474353D3E188}"/>
              </a:ext>
            </a:extLst>
          </p:cNvPr>
          <p:cNvSpPr>
            <a:spLocks noGrp="1"/>
          </p:cNvSpPr>
          <p:nvPr>
            <p:ph type="body" sz="quarter" idx="10" hasCustomPrompt="1"/>
          </p:nvPr>
        </p:nvSpPr>
        <p:spPr>
          <a:xfrm>
            <a:off x="6554788" y="5681663"/>
            <a:ext cx="5003800" cy="539750"/>
          </a:xfrm>
        </p:spPr>
        <p:txBody>
          <a:bodyPr anchor="b">
            <a:noAutofit/>
          </a:bodyPr>
          <a:lstStyle>
            <a:lvl1pPr marL="0" indent="0">
              <a:buNone/>
              <a:defRPr sz="1600"/>
            </a:lvl1pPr>
          </a:lstStyle>
          <a:p>
            <a:r>
              <a:rPr lang="nl-NL"/>
              <a:t>Naam spreker</a:t>
            </a:r>
          </a:p>
        </p:txBody>
      </p:sp>
      <p:pic>
        <p:nvPicPr>
          <p:cNvPr id="10" name="Afbeelding 9">
            <a:extLst>
              <a:ext uri="{FF2B5EF4-FFF2-40B4-BE49-F238E27FC236}">
                <a16:creationId xmlns:a16="http://schemas.microsoft.com/office/drawing/2014/main" id="{D412E6C3-78D2-5B46-93BB-DA5BADA96FE8}"/>
              </a:ext>
            </a:extLst>
          </p:cNvPr>
          <p:cNvPicPr>
            <a:picLocks noChangeAspect="1"/>
          </p:cNvPicPr>
          <p:nvPr userDrawn="1"/>
        </p:nvPicPr>
        <p:blipFill>
          <a:blip r:embed="rId2"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pic>
        <p:nvPicPr>
          <p:cNvPr id="11" name="Afbeelding 10">
            <a:extLst>
              <a:ext uri="{FF2B5EF4-FFF2-40B4-BE49-F238E27FC236}">
                <a16:creationId xmlns:a16="http://schemas.microsoft.com/office/drawing/2014/main" id="{5ABD1F9D-DD4E-9F49-8D73-80118B17161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0" y="3175"/>
            <a:ext cx="12192000" cy="1676400"/>
          </a:xfrm>
          <a:prstGeom prst="rect">
            <a:avLst/>
          </a:prstGeom>
        </p:spPr>
      </p:pic>
    </p:spTree>
    <p:extLst>
      <p:ext uri="{BB962C8B-B14F-4D97-AF65-F5344CB8AC3E}">
        <p14:creationId xmlns:p14="http://schemas.microsoft.com/office/powerpoint/2010/main" val="23546904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numCol="2" spcCol="468000"/>
          <a:lstStyle>
            <a:lvl1pPr>
              <a:defRPr baseline="0">
                <a:solidFill>
                  <a:schemeClr val="tx1"/>
                </a:solidFill>
              </a:defRPr>
            </a:lvl1pPr>
            <a:lvl2pPr>
              <a:defRPr baseline="0">
                <a:solidFill>
                  <a:schemeClr val="tx1"/>
                </a:solidFill>
              </a:defRPr>
            </a:lvl2pPr>
            <a:lvl3pPr>
              <a:defRPr baseline="0">
                <a:solidFill>
                  <a:schemeClr val="tx1"/>
                </a:solidFill>
              </a:defRPr>
            </a:lvl3pPr>
            <a:lvl4pPr>
              <a:defRPr baseline="0">
                <a:solidFill>
                  <a:schemeClr val="tx1"/>
                </a:solidFill>
              </a:defRPr>
            </a:lvl4pPr>
            <a:lvl5pPr>
              <a:defRPr baseline="0">
                <a:solidFill>
                  <a:schemeClr val="tx1"/>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p:cNvSpPr>
            <a:spLocks noGrp="1"/>
          </p:cNvSpPr>
          <p:nvPr>
            <p:ph type="title"/>
          </p:nvPr>
        </p:nvSpPr>
        <p:spPr/>
        <p:txBody>
          <a:bodyPr/>
          <a:lstStyle>
            <a:lvl1pPr>
              <a:defRPr baseline="0">
                <a:solidFill>
                  <a:schemeClr val="tx1"/>
                </a:solidFill>
              </a:defRPr>
            </a:lvl1pPr>
          </a:lstStyle>
          <a:p>
            <a:r>
              <a:rPr lang="nl-NL"/>
              <a:t>Titelstijl van model bewerken</a:t>
            </a:r>
          </a:p>
        </p:txBody>
      </p:sp>
      <p:pic>
        <p:nvPicPr>
          <p:cNvPr id="7" name="Afbeelding 6">
            <a:extLst>
              <a:ext uri="{FF2B5EF4-FFF2-40B4-BE49-F238E27FC236}">
                <a16:creationId xmlns:a16="http://schemas.microsoft.com/office/drawing/2014/main" id="{BE2368BC-5B2B-4F44-9E73-B87C79A87B0F}"/>
              </a:ext>
            </a:extLst>
          </p:cNvPr>
          <p:cNvPicPr>
            <a:picLocks noChangeAspect="1"/>
          </p:cNvPicPr>
          <p:nvPr userDrawn="1"/>
        </p:nvPicPr>
        <p:blipFill>
          <a:blip r:embed="rId2"/>
          <a:stretch>
            <a:fillRect/>
          </a:stretch>
        </p:blipFill>
        <p:spPr>
          <a:xfrm>
            <a:off x="5852470" y="0"/>
            <a:ext cx="472129" cy="724885"/>
          </a:xfrm>
          <a:prstGeom prst="rect">
            <a:avLst/>
          </a:prstGeom>
        </p:spPr>
      </p:pic>
      <p:pic>
        <p:nvPicPr>
          <p:cNvPr id="8" name="Afbeelding 7">
            <a:extLst>
              <a:ext uri="{FF2B5EF4-FFF2-40B4-BE49-F238E27FC236}">
                <a16:creationId xmlns:a16="http://schemas.microsoft.com/office/drawing/2014/main" id="{4571B302-3FF4-3D42-AA91-1D2A9D8BC3A4}"/>
              </a:ext>
            </a:extLst>
          </p:cNvPr>
          <p:cNvPicPr>
            <a:picLocks noChangeAspect="1"/>
          </p:cNvPicPr>
          <p:nvPr userDrawn="1"/>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2" name="Tijdelijke aanduiding voor datum 3">
            <a:extLst>
              <a:ext uri="{FF2B5EF4-FFF2-40B4-BE49-F238E27FC236}">
                <a16:creationId xmlns:a16="http://schemas.microsoft.com/office/drawing/2014/main" id="{0AC67027-6BBE-7942-94B3-4118C979F14E}"/>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6" name="Tijdelijke aanduiding voor voettekst 4">
            <a:extLst>
              <a:ext uri="{FF2B5EF4-FFF2-40B4-BE49-F238E27FC236}">
                <a16:creationId xmlns:a16="http://schemas.microsoft.com/office/drawing/2014/main" id="{4AAC4CDD-8816-6C41-8B33-948F0445A214}"/>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7" name="Tijdelijke aanduiding voor dianummer 5">
            <a:extLst>
              <a:ext uri="{FF2B5EF4-FFF2-40B4-BE49-F238E27FC236}">
                <a16:creationId xmlns:a16="http://schemas.microsoft.com/office/drawing/2014/main" id="{BC80CA41-70E4-D24B-80E2-39367FE1CB38}"/>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53904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eldia afbeelding horizontaal">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34682" y="3427412"/>
            <a:ext cx="10923906" cy="1726479"/>
          </a:xfrm>
        </p:spPr>
        <p:txBody>
          <a:bodyPr lIns="57600" tIns="90000" bIns="90000" anchor="b">
            <a:normAutofit/>
          </a:bodyPr>
          <a:lstStyle>
            <a:lvl1pPr algn="l">
              <a:defRPr sz="3600" b="0">
                <a:solidFill>
                  <a:schemeClr val="tx1"/>
                </a:solidFill>
              </a:defRPr>
            </a:lvl1pPr>
          </a:lstStyle>
          <a:p>
            <a:r>
              <a:rPr lang="nl-NL"/>
              <a:t>Titelstijl van model bewerken</a:t>
            </a:r>
          </a:p>
        </p:txBody>
      </p:sp>
      <p:sp>
        <p:nvSpPr>
          <p:cNvPr id="3" name="Ondertitel 2"/>
          <p:cNvSpPr>
            <a:spLocks noGrp="1"/>
          </p:cNvSpPr>
          <p:nvPr>
            <p:ph type="subTitle" idx="1"/>
          </p:nvPr>
        </p:nvSpPr>
        <p:spPr>
          <a:xfrm>
            <a:off x="634682" y="5162400"/>
            <a:ext cx="10923906" cy="664319"/>
          </a:xfrm>
        </p:spPr>
        <p:txBody>
          <a:bodyPr lIns="7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17" name="Tijdelijke aanduiding voor tekst 16"/>
          <p:cNvSpPr>
            <a:spLocks noGrp="1"/>
          </p:cNvSpPr>
          <p:nvPr>
            <p:ph type="body" sz="quarter" idx="10" hasCustomPrompt="1"/>
          </p:nvPr>
        </p:nvSpPr>
        <p:spPr>
          <a:xfrm>
            <a:off x="633412" y="5829386"/>
            <a:ext cx="513873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7" name="Afbeelding 6">
            <a:extLst>
              <a:ext uri="{FF2B5EF4-FFF2-40B4-BE49-F238E27FC236}">
                <a16:creationId xmlns:a16="http://schemas.microsoft.com/office/drawing/2014/main" id="{15B89F81-7E72-DB45-BF79-143790793632}"/>
              </a:ext>
            </a:extLst>
          </p:cNvPr>
          <p:cNvPicPr>
            <a:picLocks noChangeAspect="1"/>
          </p:cNvPicPr>
          <p:nvPr userDrawn="1"/>
        </p:nvPicPr>
        <p:blipFill>
          <a:blip r:embed="rId2"/>
          <a:stretch>
            <a:fillRect/>
          </a:stretch>
        </p:blipFill>
        <p:spPr>
          <a:xfrm>
            <a:off x="0" y="-10391"/>
            <a:ext cx="12192000" cy="3429000"/>
          </a:xfrm>
          <a:prstGeom prst="rect">
            <a:avLst/>
          </a:prstGeom>
        </p:spPr>
      </p:pic>
      <p:pic>
        <p:nvPicPr>
          <p:cNvPr id="11" name="Afbeelding 10">
            <a:extLst>
              <a:ext uri="{FF2B5EF4-FFF2-40B4-BE49-F238E27FC236}">
                <a16:creationId xmlns:a16="http://schemas.microsoft.com/office/drawing/2014/main" id="{603189A4-AD49-4E4F-BE4F-F0F277C572B4}"/>
              </a:ext>
            </a:extLst>
          </p:cNvPr>
          <p:cNvPicPr>
            <a:picLocks noChangeAspect="1"/>
          </p:cNvPicPr>
          <p:nvPr userDrawn="1"/>
        </p:nvPicPr>
        <p:blipFill>
          <a:blip r:embed="rId3"/>
          <a:stretch>
            <a:fillRect/>
          </a:stretch>
        </p:blipFill>
        <p:spPr>
          <a:xfrm>
            <a:off x="5852470" y="0"/>
            <a:ext cx="472129" cy="724885"/>
          </a:xfrm>
          <a:prstGeom prst="rect">
            <a:avLst/>
          </a:prstGeom>
        </p:spPr>
      </p:pic>
    </p:spTree>
    <p:extLst>
      <p:ext uri="{BB962C8B-B14F-4D97-AF65-F5344CB8AC3E}">
        <p14:creationId xmlns:p14="http://schemas.microsoft.com/office/powerpoint/2010/main" val="19000664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85">
          <p15:clr>
            <a:srgbClr val="FBAE40"/>
          </p15:clr>
        </p15:guide>
        <p15:guide id="2" orient="horz" pos="2656">
          <p15:clr>
            <a:srgbClr val="FBAE40"/>
          </p15:clr>
        </p15:guide>
        <p15:guide id="3" pos="4044">
          <p15:clr>
            <a:srgbClr val="FBAE40"/>
          </p15:clr>
        </p15:guide>
        <p15:guide id="4" pos="3636">
          <p15:clr>
            <a:srgbClr val="FBAE40"/>
          </p15:clr>
        </p15:guide>
        <p15:guide id="5" orient="horz" pos="313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pic>
        <p:nvPicPr>
          <p:cNvPr id="16" name="Afbeelding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879600"/>
          </a:xfrm>
          <a:prstGeom prst="rect">
            <a:avLst/>
          </a:prstGeom>
        </p:spPr>
      </p:pic>
      <p:sp>
        <p:nvSpPr>
          <p:cNvPr id="24" name="Ondertitel 2"/>
          <p:cNvSpPr>
            <a:spLocks noGrp="1"/>
          </p:cNvSpPr>
          <p:nvPr>
            <p:ph type="subTitle" idx="1"/>
          </p:nvPr>
        </p:nvSpPr>
        <p:spPr>
          <a:xfrm>
            <a:off x="6556176" y="3427413"/>
            <a:ext cx="5004000" cy="187960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25" name="Tijdelijke aanduiding voor tekst 16"/>
          <p:cNvSpPr>
            <a:spLocks noGrp="1"/>
          </p:cNvSpPr>
          <p:nvPr>
            <p:ph type="body" sz="quarter" idx="21" hasCustomPrompt="1"/>
          </p:nvPr>
        </p:nvSpPr>
        <p:spPr>
          <a:xfrm>
            <a:off x="6553200" y="5515665"/>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sp>
        <p:nvSpPr>
          <p:cNvPr id="21" name="Titel 1"/>
          <p:cNvSpPr>
            <a:spLocks noGrp="1"/>
          </p:cNvSpPr>
          <p:nvPr>
            <p:ph type="ctrTitle"/>
          </p:nvPr>
        </p:nvSpPr>
        <p:spPr>
          <a:xfrm>
            <a:off x="6554588" y="2024063"/>
            <a:ext cx="5004000" cy="1403350"/>
          </a:xfrm>
        </p:spPr>
        <p:txBody>
          <a:bodyPr tIns="90000" bIns="90000" anchor="b">
            <a:normAutofit/>
          </a:bodyPr>
          <a:lstStyle>
            <a:lvl1pPr algn="l">
              <a:defRPr sz="3600">
                <a:solidFill>
                  <a:schemeClr val="bg1"/>
                </a:solidFill>
              </a:defRPr>
            </a:lvl1pPr>
          </a:lstStyle>
          <a:p>
            <a:r>
              <a:rPr lang="nl-NL"/>
              <a:t>Titelstijl van model bewerken</a:t>
            </a:r>
          </a:p>
        </p:txBody>
      </p:sp>
      <p:pic>
        <p:nvPicPr>
          <p:cNvPr id="11" name="Afbeelding 10">
            <a:extLst>
              <a:ext uri="{FF2B5EF4-FFF2-40B4-BE49-F238E27FC236}">
                <a16:creationId xmlns:a16="http://schemas.microsoft.com/office/drawing/2014/main" id="{37AAA045-A237-104F-AA5D-88F28D08F924}"/>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
        <p:nvSpPr>
          <p:cNvPr id="15" name="Tijdelijke aanduiding voor datum 3">
            <a:extLst>
              <a:ext uri="{FF2B5EF4-FFF2-40B4-BE49-F238E27FC236}">
                <a16:creationId xmlns:a16="http://schemas.microsoft.com/office/drawing/2014/main" id="{7C77A5A0-A5F4-5A49-B355-448AEE155C85}"/>
              </a:ext>
            </a:extLst>
          </p:cNvPr>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7" name="Tijdelijke aanduiding voor voettekst 4">
            <a:extLst>
              <a:ext uri="{FF2B5EF4-FFF2-40B4-BE49-F238E27FC236}">
                <a16:creationId xmlns:a16="http://schemas.microsoft.com/office/drawing/2014/main" id="{685912EC-BF65-114C-95EB-C187C9F876BE}"/>
              </a:ext>
            </a:extLst>
          </p:cNvPr>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8" name="Tijdelijke aanduiding voor dianummer 5">
            <a:extLst>
              <a:ext uri="{FF2B5EF4-FFF2-40B4-BE49-F238E27FC236}">
                <a16:creationId xmlns:a16="http://schemas.microsoft.com/office/drawing/2014/main" id="{42A7DA26-69D3-CE4A-AD39-4B9A96147179}"/>
              </a:ext>
            </a:extLst>
          </p:cNvPr>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spTree>
    <p:extLst>
      <p:ext uri="{BB962C8B-B14F-4D97-AF65-F5344CB8AC3E}">
        <p14:creationId xmlns:p14="http://schemas.microsoft.com/office/powerpoint/2010/main" val="16152076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ctr" anchorCtr="0">
            <a:normAutofit/>
          </a:bodyPr>
          <a:lstStyle>
            <a:lvl1pPr>
              <a:defRPr sz="4800">
                <a:solidFill>
                  <a:schemeClr val="bg1"/>
                </a:solidFill>
              </a:defRPr>
            </a:lvl1pPr>
          </a:lstStyle>
          <a:p>
            <a:r>
              <a:rPr lang="nl-NL"/>
              <a:t>Titelstijl van model bewerken</a:t>
            </a:r>
          </a:p>
        </p:txBody>
      </p:sp>
      <p:pic>
        <p:nvPicPr>
          <p:cNvPr id="7" name="Afbeelding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5" name="Tijdelijke aanduiding voor datum 14"/>
          <p:cNvSpPr>
            <a:spLocks noGrp="1"/>
          </p:cNvSpPr>
          <p:nvPr>
            <p:ph type="dt" sz="half" idx="14"/>
          </p:nvPr>
        </p:nvSpPr>
        <p:spPr/>
        <p:txBody>
          <a:bodyPr/>
          <a:lstStyle/>
          <a:p>
            <a:endParaRPr lang="nl-NL"/>
          </a:p>
        </p:txBody>
      </p:sp>
      <p:sp>
        <p:nvSpPr>
          <p:cNvPr id="16" name="Tijdelijke aanduiding voor voettekst 15"/>
          <p:cNvSpPr>
            <a:spLocks noGrp="1"/>
          </p:cNvSpPr>
          <p:nvPr>
            <p:ph type="ftr" sz="quarter" idx="15"/>
          </p:nvPr>
        </p:nvSpPr>
        <p:spPr/>
        <p:txBody>
          <a:bodyPr/>
          <a:lstStyle/>
          <a:p>
            <a:endParaRPr lang="nl-NL"/>
          </a:p>
        </p:txBody>
      </p:sp>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a:p>
        </p:txBody>
      </p:sp>
      <p:sp>
        <p:nvSpPr>
          <p:cNvPr id="9" name="Ondertitel 2"/>
          <p:cNvSpPr>
            <a:spLocks noGrp="1"/>
          </p:cNvSpPr>
          <p:nvPr>
            <p:ph type="subTitle" idx="1"/>
          </p:nvPr>
        </p:nvSpPr>
        <p:spPr>
          <a:xfrm>
            <a:off x="635000" y="3749487"/>
            <a:ext cx="10925176" cy="1614564"/>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10" name="Tijdelijke aanduiding voor tekst 16"/>
          <p:cNvSpPr>
            <a:spLocks noGrp="1"/>
          </p:cNvSpPr>
          <p:nvPr>
            <p:ph type="body" sz="quarter" idx="10" hasCustomPrompt="1"/>
          </p:nvPr>
        </p:nvSpPr>
        <p:spPr>
          <a:xfrm>
            <a:off x="633412" y="5364051"/>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a:t>Naam spreker</a:t>
            </a:r>
          </a:p>
        </p:txBody>
      </p:sp>
      <p:pic>
        <p:nvPicPr>
          <p:cNvPr id="11" name="Afbeelding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879600"/>
          </a:xfrm>
          <a:prstGeom prst="rect">
            <a:avLst/>
          </a:prstGeom>
        </p:spPr>
      </p:pic>
      <p:pic>
        <p:nvPicPr>
          <p:cNvPr id="12" name="Afbeelding 11">
            <a:extLst>
              <a:ext uri="{FF2B5EF4-FFF2-40B4-BE49-F238E27FC236}">
                <a16:creationId xmlns:a16="http://schemas.microsoft.com/office/drawing/2014/main" id="{E1AC58B8-A270-5E43-86AB-F7AF88B0A394}"/>
              </a:ext>
            </a:extLst>
          </p:cNvPr>
          <p:cNvPicPr>
            <a:picLocks noChangeAspect="1"/>
          </p:cNvPicPr>
          <p:nvPr userDrawn="1"/>
        </p:nvPicPr>
        <p:blipFill>
          <a:blip r:embed="rId4"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66402" y="6151368"/>
            <a:ext cx="1820218" cy="455055"/>
          </a:xfrm>
          <a:prstGeom prst="rect">
            <a:avLst/>
          </a:prstGeom>
        </p:spPr>
      </p:pic>
    </p:spTree>
    <p:extLst>
      <p:ext uri="{BB962C8B-B14F-4D97-AF65-F5344CB8AC3E}">
        <p14:creationId xmlns:p14="http://schemas.microsoft.com/office/powerpoint/2010/main" val="191003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image" Target="../media/image9.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theme" Target="../theme/theme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image" Target="../media/image9.png"/><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theme" Target="../theme/theme7.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theme" Target="../theme/theme8.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image" Target="../media/image20.emf"/><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theme" Target="../theme/theme9.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jdelijke aanduiding voor titel 1"/>
          <p:cNvSpPr>
            <a:spLocks noGrp="1"/>
          </p:cNvSpPr>
          <p:nvPr>
            <p:ph type="title"/>
          </p:nvPr>
        </p:nvSpPr>
        <p:spPr bwMode="auto">
          <a:xfrm>
            <a:off x="1079500" y="1439862"/>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2160587"/>
            <a:ext cx="10033000" cy="414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pic>
        <p:nvPicPr>
          <p:cNvPr id="3" name="Afbeelding 2"/>
          <p:cNvPicPr>
            <a:picLocks noChangeAspect="1"/>
          </p:cNvPicPr>
          <p:nvPr userDrawn="1"/>
        </p:nvPicPr>
        <p:blipFill rotWithShape="1">
          <a:blip r:embed="rId8">
            <a:extLst>
              <a:ext uri="{28A0092B-C50C-407E-A947-70E740481C1C}">
                <a14:useLocalDpi xmlns:a14="http://schemas.microsoft.com/office/drawing/2010/main" val="0"/>
              </a:ext>
            </a:extLst>
          </a:blip>
          <a:srcRect l="12815" t="21635" r="45369" b="22009"/>
          <a:stretch/>
        </p:blipFill>
        <p:spPr>
          <a:xfrm>
            <a:off x="10754194" y="246515"/>
            <a:ext cx="937329" cy="722350"/>
          </a:xfrm>
          <a:prstGeom prst="rect">
            <a:avLst/>
          </a:prstGeom>
        </p:spPr>
      </p:pic>
      <p:pic>
        <p:nvPicPr>
          <p:cNvPr id="16" name="Afbeelding 15" descr="Afbeelding met donker&#10;&#10;Automatisch gegenereerde beschrijving">
            <a:extLst>
              <a:ext uri="{FF2B5EF4-FFF2-40B4-BE49-F238E27FC236}">
                <a16:creationId xmlns:a16="http://schemas.microsoft.com/office/drawing/2014/main" id="{1C61285B-70B9-6F43-B5E9-CF800BE6B962}"/>
              </a:ext>
            </a:extLst>
          </p:cNvPr>
          <p:cNvPicPr>
            <a:picLocks noChangeAspect="1"/>
          </p:cNvPicPr>
          <p:nvPr userDrawn="1"/>
        </p:nvPicPr>
        <p:blipFill rotWithShape="1">
          <a:blip r:embed="rId9"/>
          <a:srcRect l="48225"/>
          <a:stretch/>
        </p:blipFill>
        <p:spPr>
          <a:xfrm>
            <a:off x="0" y="-175260"/>
            <a:ext cx="4494657" cy="1254760"/>
          </a:xfrm>
          <a:prstGeom prst="rect">
            <a:avLst/>
          </a:prstGeom>
        </p:spPr>
      </p:pic>
    </p:spTree>
  </p:cSld>
  <p:clrMap bg1="lt1" tx1="dk1" bg2="lt2" tx2="dk2" accent1="accent1" accent2="accent2" accent3="accent3" accent4="accent4" accent5="accent5" accent6="accent6" hlink="hlink" folHlink="folHlink"/>
  <p:sldLayoutIdLst>
    <p:sldLayoutId id="2147483751" r:id="rId1"/>
    <p:sldLayoutId id="2147483746" r:id="rId2"/>
    <p:sldLayoutId id="2147483747" r:id="rId3"/>
    <p:sldLayoutId id="2147483748" r:id="rId4"/>
    <p:sldLayoutId id="2147483749" r:id="rId5"/>
    <p:sldLayoutId id="2147483750" r:id="rId6"/>
  </p:sldLayoutIdLst>
  <p:hf hdr="0"/>
  <p:txStyles>
    <p:titleStyle>
      <a:lvl1pPr algn="l" defTabSz="912813" rtl="0" eaLnBrk="1" fontAlgn="base" hangingPunct="1">
        <a:lnSpc>
          <a:spcPct val="90000"/>
        </a:lnSpc>
        <a:spcBef>
          <a:spcPct val="0"/>
        </a:spcBef>
        <a:spcAft>
          <a:spcPct val="0"/>
        </a:spcAft>
        <a:defRPr lang="de-DE" sz="3200" b="0" kern="1200">
          <a:solidFill>
            <a:schemeClr val="tx2"/>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accent2"/>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2"/>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Lst>
  <p:hf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43246"/>
      </p:ext>
    </p:extLst>
  </p:cSld>
  <p:clrMap bg1="lt1" tx1="dk1" bg2="lt2" tx2="dk2" accent1="accent1" accent2="accent2" accent3="accent3" accent4="accent4" accent5="accent5" accent6="accent6" hlink="hlink" folHlink="folHlink"/>
  <p:sldLayoutIdLst>
    <p:sldLayoutId id="2147483759"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13">
            <a:extLst>
              <a:ext uri="{FF2B5EF4-FFF2-40B4-BE49-F238E27FC236}">
                <a16:creationId xmlns:a16="http://schemas.microsoft.com/office/drawing/2014/main" id="{039622F9-D497-49DB-8CFE-070580DDDF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CE070F58-9B94-40B4-AC94-38830ED4BEFB}"/>
              </a:ext>
            </a:extLst>
          </p:cNvPr>
          <p:cNvGrpSpPr/>
          <p:nvPr/>
        </p:nvGrpSpPr>
        <p:grpSpPr>
          <a:xfrm>
            <a:off x="-7374" y="6415994"/>
            <a:ext cx="4949825" cy="449261"/>
            <a:chOff x="0" y="6408737"/>
            <a:chExt cx="4949825" cy="449261"/>
          </a:xfrm>
          <a:solidFill>
            <a:schemeClr val="bg2"/>
          </a:solidFill>
        </p:grpSpPr>
        <p:sp>
          <p:nvSpPr>
            <p:cNvPr id="13" name="Freeform 5">
              <a:extLst>
                <a:ext uri="{FF2B5EF4-FFF2-40B4-BE49-F238E27FC236}">
                  <a16:creationId xmlns:a16="http://schemas.microsoft.com/office/drawing/2014/main" id="{2CFF5A74-4F80-4A00-B616-CAC036CCD92C}"/>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12" name="Freeform 5">
              <a:extLst>
                <a:ext uri="{FF2B5EF4-FFF2-40B4-BE49-F238E27FC236}">
                  <a16:creationId xmlns:a16="http://schemas.microsoft.com/office/drawing/2014/main" id="{F78025EF-F1DF-4568-A002-C06F32D35B24}"/>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sp>
        <p:nvSpPr>
          <p:cNvPr id="2052" name="Tijdelijke aanduiding voor titel 1">
            <a:extLst>
              <a:ext uri="{FF2B5EF4-FFF2-40B4-BE49-F238E27FC236}">
                <a16:creationId xmlns:a16="http://schemas.microsoft.com/office/drawing/2014/main" id="{471C8483-FB49-48D2-8D1B-546D349FF5F9}"/>
              </a:ext>
            </a:extLst>
          </p:cNvPr>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2053" name="Tijdelijke aanduiding voor tekst 2">
            <a:extLst>
              <a:ext uri="{FF2B5EF4-FFF2-40B4-BE49-F238E27FC236}">
                <a16:creationId xmlns:a16="http://schemas.microsoft.com/office/drawing/2014/main" id="{4A14276A-8C9A-43FC-8090-7C2E9588FC44}"/>
              </a:ext>
            </a:extLst>
          </p:cNvPr>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3324465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hf sldNum="0" hdr="0"/>
  <p:txStyles>
    <p:titleStyle>
      <a:lvl1pPr algn="l" defTabSz="912813" rtl="0" fontAlgn="base">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fontAlgn="base">
        <a:lnSpc>
          <a:spcPct val="90000"/>
        </a:lnSpc>
        <a:spcBef>
          <a:spcPts val="475"/>
        </a:spcBef>
        <a:spcAft>
          <a:spcPct val="0"/>
        </a:spcAft>
        <a:buClr>
          <a:srgbClr val="00A9F3"/>
        </a:buClr>
        <a:buSzPct val="80000"/>
        <a:buFont typeface="Arial" panose="020B0604020202020204" pitchFamily="34" charset="0"/>
        <a:buChar char="•"/>
        <a:defRPr sz="2400" kern="1200">
          <a:solidFill>
            <a:schemeClr val="tx1"/>
          </a:solidFill>
          <a:latin typeface="Arial" charset="0"/>
          <a:ea typeface="Arial" charset="0"/>
          <a:cs typeface="Arial" charset="0"/>
        </a:defRPr>
      </a:lvl1pPr>
      <a:lvl2pPr marL="539750" indent="-269875" algn="l" defTabSz="912813" rtl="0" fontAlgn="base">
        <a:lnSpc>
          <a:spcPct val="90000"/>
        </a:lnSpc>
        <a:spcBef>
          <a:spcPts val="438"/>
        </a:spcBef>
        <a:spcAft>
          <a:spcPct val="0"/>
        </a:spcAft>
        <a:buClr>
          <a:srgbClr val="00A9F3"/>
        </a:buClr>
        <a:buSzPct val="80000"/>
        <a:buFont typeface="Arial" panose="020B0604020202020204" pitchFamily="34" charset="0"/>
        <a:buChar char="•"/>
        <a:defRPr sz="2200" kern="1200">
          <a:solidFill>
            <a:schemeClr val="tx1"/>
          </a:solidFill>
          <a:latin typeface="Arial" charset="0"/>
          <a:ea typeface="Arial" charset="0"/>
          <a:cs typeface="Arial" charset="0"/>
        </a:defRPr>
      </a:lvl2pPr>
      <a:lvl3pPr marL="809625" indent="-269875" algn="l" defTabSz="912813" rtl="0" fontAlgn="base">
        <a:lnSpc>
          <a:spcPct val="90000"/>
        </a:lnSpc>
        <a:spcBef>
          <a:spcPts val="400"/>
        </a:spcBef>
        <a:spcAft>
          <a:spcPct val="0"/>
        </a:spcAft>
        <a:buClr>
          <a:srgbClr val="00A9F3"/>
        </a:buClr>
        <a:buSzPct val="80000"/>
        <a:buFont typeface="Arial" panose="020B0604020202020204" pitchFamily="34" charset="0"/>
        <a:buChar char="•"/>
        <a:defRPr sz="2000" kern="1200">
          <a:solidFill>
            <a:schemeClr val="tx1"/>
          </a:solidFill>
          <a:latin typeface="Arial" charset="0"/>
          <a:ea typeface="Arial" charset="0"/>
          <a:cs typeface="Arial" charset="0"/>
        </a:defRPr>
      </a:lvl3pPr>
      <a:lvl4pPr marL="1079500" indent="-269875" algn="l" defTabSz="912813" rtl="0" fontAlgn="base">
        <a:lnSpc>
          <a:spcPct val="90000"/>
        </a:lnSpc>
        <a:spcBef>
          <a:spcPts val="363"/>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349375" indent="-268288" algn="l" defTabSz="912813" rtl="0" fontAlgn="base">
        <a:lnSpc>
          <a:spcPct val="90000"/>
        </a:lnSpc>
        <a:spcBef>
          <a:spcPts val="325"/>
        </a:spcBef>
        <a:spcAft>
          <a:spcPct val="0"/>
        </a:spcAft>
        <a:buClr>
          <a:srgbClr val="00A9F3"/>
        </a:buClr>
        <a:buSzPct val="80000"/>
        <a:buFont typeface="Arial" panose="020B0604020202020204" pitchFamily="34"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21262950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9253492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fld id="{F47EF775-05F8-4D0C-9300-69849B26FFE2}" type="datetime4">
              <a:rPr lang="nl-NL" smtClean="0"/>
              <a:pPr/>
              <a:t>6 februari 2023</a:t>
            </a:fld>
            <a:r>
              <a:rPr lang="en-US"/>
              <a:t> | </a:t>
            </a:r>
            <a:r>
              <a:rPr lang="en-US" err="1"/>
              <a:t>Voettekst</a:t>
            </a:r>
            <a:endParaRPr lang="nl-NL"/>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79698246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 id="2147483863" r:id="rId32"/>
    <p:sldLayoutId id="2147483864" r:id="rId33"/>
    <p:sldLayoutId id="2147483865" r:id="rId34"/>
    <p:sldLayoutId id="2147483866" r:id="rId35"/>
    <p:sldLayoutId id="2147483867"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b" anchorCtr="0">
            <a:normAutofit/>
          </a:bodyPr>
          <a:lstStyle/>
          <a:p>
            <a:r>
              <a:rPr lang="nl-NL"/>
              <a:t>Klik om de stijl te bewerken</a:t>
            </a:r>
          </a:p>
        </p:txBody>
      </p:sp>
      <p:sp>
        <p:nvSpPr>
          <p:cNvPr id="3" name="Tijdelijke aanduiding voor tekst 2"/>
          <p:cNvSpPr>
            <a:spLocks noGrp="1"/>
          </p:cNvSpPr>
          <p:nvPr>
            <p:ph type="body" idx="1"/>
          </p:nvPr>
        </p:nvSpPr>
        <p:spPr>
          <a:xfrm>
            <a:off x="635000" y="2289485"/>
            <a:ext cx="10923588" cy="3516002"/>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a:p>
            <a:pPr lvl="5"/>
            <a:r>
              <a:rPr lang="nl-NL"/>
              <a:t>Zesde niveau</a:t>
            </a:r>
          </a:p>
          <a:p>
            <a:pPr lvl="6"/>
            <a:r>
              <a:rPr lang="nl-NL"/>
              <a:t>Zevende niveau</a:t>
            </a:r>
          </a:p>
          <a:p>
            <a:pPr lvl="7"/>
            <a:r>
              <a:rPr lang="nl-NL"/>
              <a:t>Achtste niveau</a:t>
            </a:r>
          </a:p>
          <a:p>
            <a:pPr lvl="8"/>
            <a:r>
              <a:rPr lang="nl-NL"/>
              <a:t>Negende niveau</a:t>
            </a:r>
          </a:p>
          <a:p>
            <a:pPr lvl="8"/>
            <a:endParaRPr lang="nl-NL"/>
          </a:p>
        </p:txBody>
      </p:sp>
      <p:pic>
        <p:nvPicPr>
          <p:cNvPr id="12" name="Afbeelding 11"/>
          <p:cNvPicPr>
            <a:picLocks noChangeAspect="1"/>
          </p:cNvPicPr>
          <p:nvPr userDrawn="1"/>
        </p:nvPicPr>
        <p:blipFill>
          <a:blip r:embed="rId35">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1" name="Tijdelijke aanduiding voor datum 3"/>
          <p:cNvSpPr>
            <a:spLocks noGrp="1"/>
          </p:cNvSpPr>
          <p:nvPr>
            <p:ph type="dt" sz="half" idx="2"/>
          </p:nvPr>
        </p:nvSpPr>
        <p:spPr>
          <a:xfrm>
            <a:off x="9721333" y="6277340"/>
            <a:ext cx="1217331" cy="264272"/>
          </a:xfrm>
          <a:prstGeom prst="rect">
            <a:avLst/>
          </a:prstGeom>
        </p:spPr>
        <p:txBody>
          <a:bodyPr vert="horz" lIns="91440" tIns="0" rIns="91440" bIns="45720" rtlCol="0" anchor="b" anchorCtr="0"/>
          <a:lstStyle>
            <a:lvl1pPr algn="l">
              <a:defRPr sz="1050">
                <a:solidFill>
                  <a:schemeClr val="tx1">
                    <a:lumMod val="65000"/>
                    <a:lumOff val="35000"/>
                  </a:schemeClr>
                </a:solidFill>
              </a:defRPr>
            </a:lvl1pPr>
          </a:lstStyle>
          <a:p>
            <a:endParaRPr lang="nl-NL"/>
          </a:p>
        </p:txBody>
      </p:sp>
      <p:sp>
        <p:nvSpPr>
          <p:cNvPr id="14" name="Tijdelijke aanduiding voor voettekst 4"/>
          <p:cNvSpPr>
            <a:spLocks noGrp="1"/>
          </p:cNvSpPr>
          <p:nvPr>
            <p:ph type="ftr" sz="quarter" idx="3"/>
          </p:nvPr>
        </p:nvSpPr>
        <p:spPr>
          <a:xfrm>
            <a:off x="6368902" y="6221413"/>
            <a:ext cx="3221665" cy="322075"/>
          </a:xfrm>
          <a:prstGeom prst="rect">
            <a:avLst/>
          </a:prstGeom>
        </p:spPr>
        <p:txBody>
          <a:bodyPr vert="horz" lIns="91440" tIns="45720" rIns="91440" bIns="45720" rtlCol="0" anchor="b" anchorCtr="0"/>
          <a:lstStyle>
            <a:lvl1pPr algn="l">
              <a:defRPr sz="1050">
                <a:solidFill>
                  <a:schemeClr val="tx1">
                    <a:lumMod val="65000"/>
                    <a:lumOff val="35000"/>
                  </a:schemeClr>
                </a:solidFill>
              </a:defRPr>
            </a:lvl1pPr>
          </a:lstStyle>
          <a:p>
            <a:endParaRPr lang="nl-NL"/>
          </a:p>
        </p:txBody>
      </p:sp>
      <p:sp>
        <p:nvSpPr>
          <p:cNvPr id="15" name="Tijdelijke aanduiding voor dianummer 5"/>
          <p:cNvSpPr>
            <a:spLocks noGrp="1"/>
          </p:cNvSpPr>
          <p:nvPr>
            <p:ph type="sldNum" sz="quarter" idx="4"/>
          </p:nvPr>
        </p:nvSpPr>
        <p:spPr>
          <a:xfrm>
            <a:off x="10938664" y="6221413"/>
            <a:ext cx="619924" cy="322075"/>
          </a:xfrm>
          <a:prstGeom prst="rect">
            <a:avLst/>
          </a:prstGeom>
        </p:spPr>
        <p:txBody>
          <a:bodyPr vert="horz" lIns="91440" tIns="45720" rIns="0" bIns="45720" rtlCol="0" anchor="b" anchorCtr="0"/>
          <a:lstStyle>
            <a:lvl1pPr algn="r">
              <a:defRPr sz="1050">
                <a:solidFill>
                  <a:schemeClr val="tx1">
                    <a:lumMod val="65000"/>
                    <a:lumOff val="35000"/>
                  </a:schemeClr>
                </a:solidFill>
              </a:defRPr>
            </a:lvl1pPr>
          </a:lstStyle>
          <a:p>
            <a:fld id="{10A0A6AF-03C5-477E-939A-E28F7E7F05EA}" type="slidenum">
              <a:rPr lang="nl-NL" smtClean="0"/>
              <a:pPr/>
              <a:t>‹nr.›</a:t>
            </a:fld>
            <a:endParaRPr lang="nl-NL"/>
          </a:p>
        </p:txBody>
      </p:sp>
      <p:pic>
        <p:nvPicPr>
          <p:cNvPr id="8" name="Afbeelding 7">
            <a:extLst>
              <a:ext uri="{FF2B5EF4-FFF2-40B4-BE49-F238E27FC236}">
                <a16:creationId xmlns:a16="http://schemas.microsoft.com/office/drawing/2014/main" id="{3C205FE7-20DD-A947-9138-BE7DA6020A64}"/>
              </a:ext>
            </a:extLst>
          </p:cNvPr>
          <p:cNvPicPr>
            <a:picLocks noChangeAspect="1"/>
          </p:cNvPicPr>
          <p:nvPr userDrawn="1"/>
        </p:nvPicPr>
        <p:blipFill>
          <a:blip r:embed="rId36"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226646" y="6211002"/>
            <a:ext cx="1820218" cy="455055"/>
          </a:xfrm>
          <a:prstGeom prst="rect">
            <a:avLst/>
          </a:prstGeom>
        </p:spPr>
      </p:pic>
    </p:spTree>
    <p:extLst>
      <p:ext uri="{BB962C8B-B14F-4D97-AF65-F5344CB8AC3E}">
        <p14:creationId xmlns:p14="http://schemas.microsoft.com/office/powerpoint/2010/main" val="227228890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 id="2147483905" r:id="rId30"/>
    <p:sldLayoutId id="2147483906" r:id="rId31"/>
    <p:sldLayoutId id="2147483907" r:id="rId32"/>
    <p:sldLayoutId id="2147483908" r:id="rId33"/>
  </p:sldLayoutIdLst>
  <p:hf hdr="0" ftr="0" dt="0"/>
  <p:txStyles>
    <p:titleStyle>
      <a:lvl1pPr algn="l" defTabSz="914400" rtl="0" eaLnBrk="1" latinLnBrk="0" hangingPunct="1">
        <a:lnSpc>
          <a:spcPct val="90000"/>
        </a:lnSpc>
        <a:spcBef>
          <a:spcPct val="0"/>
        </a:spcBef>
        <a:buNone/>
        <a:defRPr sz="3600" b="0" kern="1200" baseline="0">
          <a:solidFill>
            <a:schemeClr val="accent1"/>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1"/>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1"/>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chemeClr val="accent1"/>
        </a:buClr>
        <a:buFont typeface="Verdana" panose="020B0604030504040204" pitchFamily="34" charset="0"/>
        <a:buChar char="–"/>
        <a:defRPr sz="1600" kern="1200">
          <a:solidFill>
            <a:schemeClr val="accent1"/>
          </a:solidFill>
          <a:latin typeface="+mn-lt"/>
          <a:ea typeface="+mn-ea"/>
          <a:cs typeface="+mn-cs"/>
        </a:defRPr>
      </a:lvl5pPr>
      <a:lvl6pPr marL="1890000" indent="-316800" algn="l" defTabSz="914400" rtl="0" eaLnBrk="1" latinLnBrk="0" hangingPunct="1">
        <a:lnSpc>
          <a:spcPct val="90000"/>
        </a:lnSpc>
        <a:spcBef>
          <a:spcPts val="600"/>
        </a:spcBef>
        <a:buClr>
          <a:schemeClr val="accent1"/>
        </a:buClr>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accent1"/>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3657">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7" orient="horz" pos="66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8000" y="1622299"/>
            <a:ext cx="10656000" cy="720000"/>
          </a:xfrm>
          <a:prstGeom prst="rect">
            <a:avLst/>
          </a:prstGeom>
        </p:spPr>
        <p:txBody>
          <a:bodyPr vert="horz" lIns="0" tIns="0" rIns="0" bIns="0" rtlCol="0" anchor="t" anchorCtr="0">
            <a:noAutofit/>
          </a:bodyPr>
          <a:lstStyle/>
          <a:p>
            <a:r>
              <a:rPr lang="nl-NL" dirty="0"/>
              <a:t>Klik om de stijl te bewerken</a:t>
            </a:r>
          </a:p>
        </p:txBody>
      </p:sp>
      <p:sp>
        <p:nvSpPr>
          <p:cNvPr id="3" name="Tijdelijke aanduiding voor tekst 2"/>
          <p:cNvSpPr>
            <a:spLocks noGrp="1"/>
          </p:cNvSpPr>
          <p:nvPr>
            <p:ph type="body" idx="1"/>
          </p:nvPr>
        </p:nvSpPr>
        <p:spPr>
          <a:xfrm>
            <a:off x="558000" y="2488758"/>
            <a:ext cx="10656000" cy="3604069"/>
          </a:xfrm>
          <a:prstGeom prst="rect">
            <a:avLst/>
          </a:prstGeom>
        </p:spPr>
        <p:txBody>
          <a:bodyPr vert="horz" lIns="0" tIns="0" rIns="0" bIns="0" rtlCol="0">
            <a:noAutofit/>
          </a:bodyPr>
          <a:lstStyle/>
          <a:p>
            <a:pPr lvl="0"/>
            <a:r>
              <a:rPr lang="nl-NL" dirty="0"/>
              <a:t>Klik om een tekst toe te voegen. Zie de pagina met tips voor het kiezen van een andere tekstopmaak.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7016312"/>
            <a:ext cx="2743200" cy="365125"/>
          </a:xfrm>
          <a:prstGeom prst="rect">
            <a:avLst/>
          </a:prstGeom>
        </p:spPr>
        <p:txBody>
          <a:bodyPr vert="horz" lIns="0" tIns="0" rIns="0" bIns="0" rtlCol="0" anchor="ctr">
            <a:noAutofit/>
          </a:bodyPr>
          <a:lstStyle>
            <a:lvl1pPr algn="l">
              <a:defRPr sz="1200">
                <a:solidFill>
                  <a:schemeClr val="bg1">
                    <a:lumMod val="85000"/>
                  </a:schemeClr>
                </a:solidFill>
              </a:defRPr>
            </a:lvl1pPr>
          </a:lstStyle>
          <a:p>
            <a:fld id="{0C500699-B56B-4B57-A1DB-EDAA374C8D0F}" type="datetimeFigureOut">
              <a:rPr lang="nl-NL" smtClean="0"/>
              <a:pPr/>
              <a:t>6-2-2023</a:t>
            </a:fld>
            <a:endParaRPr lang="nl-NL"/>
          </a:p>
        </p:txBody>
      </p:sp>
      <p:sp>
        <p:nvSpPr>
          <p:cNvPr id="5" name="Tijdelijke aanduiding voor voettekst 4"/>
          <p:cNvSpPr>
            <a:spLocks noGrp="1"/>
          </p:cNvSpPr>
          <p:nvPr>
            <p:ph type="ftr" sz="quarter" idx="3"/>
          </p:nvPr>
        </p:nvSpPr>
        <p:spPr>
          <a:xfrm>
            <a:off x="4038600" y="7016312"/>
            <a:ext cx="4114800" cy="365125"/>
          </a:xfrm>
          <a:prstGeom prst="rect">
            <a:avLst/>
          </a:prstGeom>
        </p:spPr>
        <p:txBody>
          <a:bodyPr vert="horz" lIns="0" tIns="0" rIns="0" bIns="0" rtlCol="0" anchor="ctr">
            <a:noAutofit/>
          </a:bodyPr>
          <a:lstStyle>
            <a:lvl1pPr algn="ctr">
              <a:defRPr sz="1200">
                <a:solidFill>
                  <a:schemeClr val="bg1">
                    <a:lumMod val="85000"/>
                  </a:schemeClr>
                </a:solidFill>
              </a:defRPr>
            </a:lvl1pPr>
          </a:lstStyle>
          <a:p>
            <a:endParaRPr lang="nl-NL"/>
          </a:p>
        </p:txBody>
      </p:sp>
      <p:sp>
        <p:nvSpPr>
          <p:cNvPr id="6" name="Tijdelijke aanduiding voor dianummer 5"/>
          <p:cNvSpPr>
            <a:spLocks noGrp="1"/>
          </p:cNvSpPr>
          <p:nvPr>
            <p:ph type="sldNum" sz="quarter" idx="4"/>
          </p:nvPr>
        </p:nvSpPr>
        <p:spPr>
          <a:xfrm>
            <a:off x="11453005" y="6300729"/>
            <a:ext cx="378058" cy="365125"/>
          </a:xfrm>
          <a:prstGeom prst="rect">
            <a:avLst/>
          </a:prstGeom>
        </p:spPr>
        <p:txBody>
          <a:bodyPr vert="horz" lIns="0" tIns="0" rIns="0" bIns="0" rtlCol="0" anchor="ctr">
            <a:noAutofit/>
          </a:bodyPr>
          <a:lstStyle>
            <a:lvl1pPr algn="ctr">
              <a:defRPr sz="1200">
                <a:solidFill>
                  <a:schemeClr val="accent1"/>
                </a:solidFill>
              </a:defRPr>
            </a:lvl1pPr>
          </a:lstStyle>
          <a:p>
            <a:fld id="{C29DC087-FE3C-4A49-A032-2EF798F57C7B}" type="slidenum">
              <a:rPr lang="nl-NL" smtClean="0"/>
              <a:pPr/>
              <a:t>‹nr.›</a:t>
            </a:fld>
            <a:endParaRPr lang="nl-NL"/>
          </a:p>
        </p:txBody>
      </p:sp>
      <p:sp>
        <p:nvSpPr>
          <p:cNvPr id="24" name="Rechthoek 23"/>
          <p:cNvSpPr/>
          <p:nvPr userDrawn="1"/>
        </p:nvSpPr>
        <p:spPr>
          <a:xfrm>
            <a:off x="10507200" y="-352043"/>
            <a:ext cx="121040" cy="247650"/>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p:cNvSpPr/>
          <p:nvPr userDrawn="1"/>
        </p:nvSpPr>
        <p:spPr>
          <a:xfrm>
            <a:off x="10680951" y="-352043"/>
            <a:ext cx="121040" cy="247650"/>
          </a:xfrm>
          <a:prstGeom prst="rect">
            <a:avLst/>
          </a:prstGeom>
          <a:solidFill>
            <a:schemeClr val="tx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p:cNvSpPr/>
          <p:nvPr userDrawn="1"/>
        </p:nvSpPr>
        <p:spPr>
          <a:xfrm>
            <a:off x="11028453" y="-352043"/>
            <a:ext cx="121040" cy="247650"/>
          </a:xfrm>
          <a:prstGeom prst="rect">
            <a:avLst/>
          </a:prstGeom>
          <a:solidFill>
            <a:schemeClr val="tx2"/>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p:cNvSpPr/>
          <p:nvPr userDrawn="1"/>
        </p:nvSpPr>
        <p:spPr>
          <a:xfrm>
            <a:off x="11549706" y="-352043"/>
            <a:ext cx="121040" cy="247650"/>
          </a:xfrm>
          <a:prstGeom prst="rect">
            <a:avLst/>
          </a:prstGeom>
          <a:solidFill>
            <a:schemeClr val="accent3"/>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p:cNvSpPr/>
          <p:nvPr userDrawn="1"/>
        </p:nvSpPr>
        <p:spPr>
          <a:xfrm>
            <a:off x="11723457" y="-352043"/>
            <a:ext cx="121040" cy="247650"/>
          </a:xfrm>
          <a:prstGeom prst="rect">
            <a:avLst/>
          </a:prstGeom>
          <a:solidFill>
            <a:schemeClr val="accent4"/>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p:cNvSpPr/>
          <p:nvPr userDrawn="1"/>
        </p:nvSpPr>
        <p:spPr>
          <a:xfrm>
            <a:off x="12070960" y="-352043"/>
            <a:ext cx="121040" cy="247650"/>
          </a:xfrm>
          <a:prstGeom prst="rect">
            <a:avLst/>
          </a:prstGeom>
          <a:solidFill>
            <a:schemeClr val="accent6"/>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p:cNvSpPr/>
          <p:nvPr userDrawn="1"/>
        </p:nvSpPr>
        <p:spPr>
          <a:xfrm>
            <a:off x="11897208" y="-352043"/>
            <a:ext cx="121040" cy="247650"/>
          </a:xfrm>
          <a:prstGeom prst="rect">
            <a:avLst/>
          </a:prstGeom>
          <a:solidFill>
            <a:schemeClr val="accent5"/>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p:cNvSpPr/>
          <p:nvPr userDrawn="1"/>
        </p:nvSpPr>
        <p:spPr>
          <a:xfrm>
            <a:off x="10854702" y="-352043"/>
            <a:ext cx="121040" cy="247650"/>
          </a:xfrm>
          <a:prstGeom prst="rect">
            <a:avLst/>
          </a:prstGeom>
          <a:solidFill>
            <a:schemeClr val="bg2"/>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p:cNvSpPr/>
          <p:nvPr userDrawn="1"/>
        </p:nvSpPr>
        <p:spPr>
          <a:xfrm>
            <a:off x="11202204" y="-352043"/>
            <a:ext cx="121040" cy="247650"/>
          </a:xfrm>
          <a:prstGeom prst="rect">
            <a:avLst/>
          </a:prstGeom>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p:cNvSpPr/>
          <p:nvPr userDrawn="1"/>
        </p:nvSpPr>
        <p:spPr>
          <a:xfrm>
            <a:off x="11375955" y="-352043"/>
            <a:ext cx="121040" cy="247650"/>
          </a:xfrm>
          <a:prstGeom prst="rect">
            <a:avLst/>
          </a:prstGeom>
          <a:solidFill>
            <a:schemeClr val="accent2"/>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96635339-46CE-4707-A0E5-48F469AB1907}"/>
              </a:ext>
            </a:extLst>
          </p:cNvPr>
          <p:cNvGrpSpPr>
            <a:grpSpLocks noChangeAspect="1"/>
          </p:cNvGrpSpPr>
          <p:nvPr userDrawn="1"/>
        </p:nvGrpSpPr>
        <p:grpSpPr>
          <a:xfrm>
            <a:off x="3666000" y="6750685"/>
            <a:ext cx="4860000" cy="107315"/>
            <a:chOff x="0" y="0"/>
            <a:chExt cx="3078000" cy="68400"/>
          </a:xfrm>
          <a:solidFill>
            <a:schemeClr val="accent2"/>
          </a:solidFill>
        </p:grpSpPr>
        <p:sp>
          <p:nvSpPr>
            <p:cNvPr id="18" name="Rechthoek 17">
              <a:extLst>
                <a:ext uri="{FF2B5EF4-FFF2-40B4-BE49-F238E27FC236}">
                  <a16:creationId xmlns:a16="http://schemas.microsoft.com/office/drawing/2014/main" id="{670FA3E4-0ECE-4446-86CE-B10C7525A536}"/>
                </a:ext>
              </a:extLst>
            </p:cNvPr>
            <p:cNvSpPr/>
            <p:nvPr userDrawn="1"/>
          </p:nvSpPr>
          <p:spPr>
            <a:xfrm>
              <a:off x="30096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19" name="Rechthoek 18">
              <a:extLst>
                <a:ext uri="{FF2B5EF4-FFF2-40B4-BE49-F238E27FC236}">
                  <a16:creationId xmlns:a16="http://schemas.microsoft.com/office/drawing/2014/main" id="{CBF8A1B5-46ED-4084-A146-9725CED56273}"/>
                </a:ext>
              </a:extLst>
            </p:cNvPr>
            <p:cNvSpPr/>
            <p:nvPr userDrawn="1"/>
          </p:nvSpPr>
          <p:spPr>
            <a:xfrm>
              <a:off x="2736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20" name="Rechthoek 19">
              <a:extLst>
                <a:ext uri="{FF2B5EF4-FFF2-40B4-BE49-F238E27FC236}">
                  <a16:creationId xmlns:a16="http://schemas.microsoft.com/office/drawing/2014/main" id="{A7C00D78-6293-4115-B152-2CFECC22972C}"/>
                </a:ext>
              </a:extLst>
            </p:cNvPr>
            <p:cNvSpPr/>
            <p:nvPr userDrawn="1"/>
          </p:nvSpPr>
          <p:spPr>
            <a:xfrm>
              <a:off x="5472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21" name="Rechthoek 20">
              <a:extLst>
                <a:ext uri="{FF2B5EF4-FFF2-40B4-BE49-F238E27FC236}">
                  <a16:creationId xmlns:a16="http://schemas.microsoft.com/office/drawing/2014/main" id="{F16791FE-C751-42A3-8041-3602DFA01ACC}"/>
                </a:ext>
              </a:extLst>
            </p:cNvPr>
            <p:cNvSpPr/>
            <p:nvPr userDrawn="1"/>
          </p:nvSpPr>
          <p:spPr>
            <a:xfrm>
              <a:off x="8208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22" name="Rechthoek 21">
              <a:extLst>
                <a:ext uri="{FF2B5EF4-FFF2-40B4-BE49-F238E27FC236}">
                  <a16:creationId xmlns:a16="http://schemas.microsoft.com/office/drawing/2014/main" id="{0EEDE406-8E78-411B-A332-E9EF3C362867}"/>
                </a:ext>
              </a:extLst>
            </p:cNvPr>
            <p:cNvSpPr/>
            <p:nvPr userDrawn="1"/>
          </p:nvSpPr>
          <p:spPr>
            <a:xfrm>
              <a:off x="10944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23" name="Rechthoek 22">
              <a:extLst>
                <a:ext uri="{FF2B5EF4-FFF2-40B4-BE49-F238E27FC236}">
                  <a16:creationId xmlns:a16="http://schemas.microsoft.com/office/drawing/2014/main" id="{EB009956-D7D3-4EFD-8045-0B314EFD25A3}"/>
                </a:ext>
              </a:extLst>
            </p:cNvPr>
            <p:cNvSpPr/>
            <p:nvPr userDrawn="1"/>
          </p:nvSpPr>
          <p:spPr>
            <a:xfrm>
              <a:off x="13680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34" name="Rechthoek 33">
              <a:extLst>
                <a:ext uri="{FF2B5EF4-FFF2-40B4-BE49-F238E27FC236}">
                  <a16:creationId xmlns:a16="http://schemas.microsoft.com/office/drawing/2014/main" id="{C178F785-9E4E-4739-9648-009E4C855D17}"/>
                </a:ext>
              </a:extLst>
            </p:cNvPr>
            <p:cNvSpPr/>
            <p:nvPr userDrawn="1"/>
          </p:nvSpPr>
          <p:spPr>
            <a:xfrm>
              <a:off x="16416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35" name="Rechthoek 34">
              <a:extLst>
                <a:ext uri="{FF2B5EF4-FFF2-40B4-BE49-F238E27FC236}">
                  <a16:creationId xmlns:a16="http://schemas.microsoft.com/office/drawing/2014/main" id="{50C88EAB-A086-4921-B1A8-BD8BB8A2906B}"/>
                </a:ext>
              </a:extLst>
            </p:cNvPr>
            <p:cNvSpPr/>
            <p:nvPr userDrawn="1"/>
          </p:nvSpPr>
          <p:spPr>
            <a:xfrm>
              <a:off x="19152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36" name="Rechthoek 35">
              <a:extLst>
                <a:ext uri="{FF2B5EF4-FFF2-40B4-BE49-F238E27FC236}">
                  <a16:creationId xmlns:a16="http://schemas.microsoft.com/office/drawing/2014/main" id="{EF7DD4FA-F482-4FD2-8DE0-2F5209BBEDC0}"/>
                </a:ext>
              </a:extLst>
            </p:cNvPr>
            <p:cNvSpPr/>
            <p:nvPr userDrawn="1"/>
          </p:nvSpPr>
          <p:spPr>
            <a:xfrm>
              <a:off x="21888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37" name="Rechthoek 36">
              <a:extLst>
                <a:ext uri="{FF2B5EF4-FFF2-40B4-BE49-F238E27FC236}">
                  <a16:creationId xmlns:a16="http://schemas.microsoft.com/office/drawing/2014/main" id="{0DB6B5C9-021D-449C-A90E-BB0B9E2EEF91}"/>
                </a:ext>
              </a:extLst>
            </p:cNvPr>
            <p:cNvSpPr/>
            <p:nvPr userDrawn="1"/>
          </p:nvSpPr>
          <p:spPr>
            <a:xfrm>
              <a:off x="24624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38" name="Rechthoek 37">
              <a:extLst>
                <a:ext uri="{FF2B5EF4-FFF2-40B4-BE49-F238E27FC236}">
                  <a16:creationId xmlns:a16="http://schemas.microsoft.com/office/drawing/2014/main" id="{190A5B7F-6F5A-4F58-BA99-60BA73E1C518}"/>
                </a:ext>
              </a:extLst>
            </p:cNvPr>
            <p:cNvSpPr/>
            <p:nvPr userDrawn="1"/>
          </p:nvSpPr>
          <p:spPr>
            <a:xfrm>
              <a:off x="28728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39" name="Rechthoek 38">
              <a:extLst>
                <a:ext uri="{FF2B5EF4-FFF2-40B4-BE49-F238E27FC236}">
                  <a16:creationId xmlns:a16="http://schemas.microsoft.com/office/drawing/2014/main" id="{9200C1A4-35D3-475D-830F-7015C41B0B9A}"/>
                </a:ext>
              </a:extLst>
            </p:cNvPr>
            <p:cNvSpPr/>
            <p:nvPr userDrawn="1"/>
          </p:nvSpPr>
          <p:spPr>
            <a:xfrm>
              <a:off x="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0" name="Rechthoek 39">
              <a:extLst>
                <a:ext uri="{FF2B5EF4-FFF2-40B4-BE49-F238E27FC236}">
                  <a16:creationId xmlns:a16="http://schemas.microsoft.com/office/drawing/2014/main" id="{61CDC62F-BF5A-471D-AAEF-88DCD721C72F}"/>
                </a:ext>
              </a:extLst>
            </p:cNvPr>
            <p:cNvSpPr/>
            <p:nvPr userDrawn="1"/>
          </p:nvSpPr>
          <p:spPr>
            <a:xfrm>
              <a:off x="4104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1" name="Rechthoek 40">
              <a:extLst>
                <a:ext uri="{FF2B5EF4-FFF2-40B4-BE49-F238E27FC236}">
                  <a16:creationId xmlns:a16="http://schemas.microsoft.com/office/drawing/2014/main" id="{2582BDD5-BC19-4EBF-9E68-976CDE2E119D}"/>
                </a:ext>
              </a:extLst>
            </p:cNvPr>
            <p:cNvSpPr/>
            <p:nvPr userDrawn="1"/>
          </p:nvSpPr>
          <p:spPr>
            <a:xfrm>
              <a:off x="6840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2" name="Rechthoek 41">
              <a:extLst>
                <a:ext uri="{FF2B5EF4-FFF2-40B4-BE49-F238E27FC236}">
                  <a16:creationId xmlns:a16="http://schemas.microsoft.com/office/drawing/2014/main" id="{00E3879F-B189-4226-BD3E-B4F45EE1B4BD}"/>
                </a:ext>
              </a:extLst>
            </p:cNvPr>
            <p:cNvSpPr/>
            <p:nvPr userDrawn="1"/>
          </p:nvSpPr>
          <p:spPr>
            <a:xfrm>
              <a:off x="9576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3" name="Rechthoek 42">
              <a:extLst>
                <a:ext uri="{FF2B5EF4-FFF2-40B4-BE49-F238E27FC236}">
                  <a16:creationId xmlns:a16="http://schemas.microsoft.com/office/drawing/2014/main" id="{E2AD2609-5239-480B-A2A2-B5448B64209E}"/>
                </a:ext>
              </a:extLst>
            </p:cNvPr>
            <p:cNvSpPr/>
            <p:nvPr userDrawn="1"/>
          </p:nvSpPr>
          <p:spPr>
            <a:xfrm>
              <a:off x="12312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4" name="Rechthoek 43">
              <a:extLst>
                <a:ext uri="{FF2B5EF4-FFF2-40B4-BE49-F238E27FC236}">
                  <a16:creationId xmlns:a16="http://schemas.microsoft.com/office/drawing/2014/main" id="{DEE56669-DD21-4C86-B88C-C0225411EBE7}"/>
                </a:ext>
              </a:extLst>
            </p:cNvPr>
            <p:cNvSpPr/>
            <p:nvPr userDrawn="1"/>
          </p:nvSpPr>
          <p:spPr>
            <a:xfrm>
              <a:off x="15048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5" name="Rechthoek 44">
              <a:extLst>
                <a:ext uri="{FF2B5EF4-FFF2-40B4-BE49-F238E27FC236}">
                  <a16:creationId xmlns:a16="http://schemas.microsoft.com/office/drawing/2014/main" id="{B9EB76A3-8E77-4D9A-BC9E-865EE3859622}"/>
                </a:ext>
              </a:extLst>
            </p:cNvPr>
            <p:cNvSpPr/>
            <p:nvPr userDrawn="1"/>
          </p:nvSpPr>
          <p:spPr>
            <a:xfrm>
              <a:off x="17784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6" name="Rechthoek 45">
              <a:extLst>
                <a:ext uri="{FF2B5EF4-FFF2-40B4-BE49-F238E27FC236}">
                  <a16:creationId xmlns:a16="http://schemas.microsoft.com/office/drawing/2014/main" id="{8FECB37E-99A8-491C-A63F-FEC11A4199ED}"/>
                </a:ext>
              </a:extLst>
            </p:cNvPr>
            <p:cNvSpPr/>
            <p:nvPr userDrawn="1"/>
          </p:nvSpPr>
          <p:spPr>
            <a:xfrm>
              <a:off x="20520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7" name="Rechthoek 46">
              <a:extLst>
                <a:ext uri="{FF2B5EF4-FFF2-40B4-BE49-F238E27FC236}">
                  <a16:creationId xmlns:a16="http://schemas.microsoft.com/office/drawing/2014/main" id="{4D0298F5-A2EB-4B48-96B5-5118559B725A}"/>
                </a:ext>
              </a:extLst>
            </p:cNvPr>
            <p:cNvSpPr/>
            <p:nvPr userDrawn="1"/>
          </p:nvSpPr>
          <p:spPr>
            <a:xfrm>
              <a:off x="25992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8" name="Rechthoek 47">
              <a:extLst>
                <a:ext uri="{FF2B5EF4-FFF2-40B4-BE49-F238E27FC236}">
                  <a16:creationId xmlns:a16="http://schemas.microsoft.com/office/drawing/2014/main" id="{101A1882-B7DC-4F85-A6FC-A0E4316D50B2}"/>
                </a:ext>
              </a:extLst>
            </p:cNvPr>
            <p:cNvSpPr/>
            <p:nvPr userDrawn="1"/>
          </p:nvSpPr>
          <p:spPr>
            <a:xfrm>
              <a:off x="1368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49" name="Rechthoek 48">
              <a:extLst>
                <a:ext uri="{FF2B5EF4-FFF2-40B4-BE49-F238E27FC236}">
                  <a16:creationId xmlns:a16="http://schemas.microsoft.com/office/drawing/2014/main" id="{62A0DD6A-1BFE-41CF-922A-00A1DED989C0}"/>
                </a:ext>
              </a:extLst>
            </p:cNvPr>
            <p:cNvSpPr/>
            <p:nvPr userDrawn="1"/>
          </p:nvSpPr>
          <p:spPr>
            <a:xfrm>
              <a:off x="23256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sp>
          <p:nvSpPr>
            <p:cNvPr id="50" name="Rechthoek 49">
              <a:extLst>
                <a:ext uri="{FF2B5EF4-FFF2-40B4-BE49-F238E27FC236}">
                  <a16:creationId xmlns:a16="http://schemas.microsoft.com/office/drawing/2014/main" id="{48BDBC73-6346-45D8-8794-6C3D275CDFDD}"/>
                </a:ext>
              </a:extLst>
            </p:cNvPr>
            <p:cNvSpPr/>
            <p:nvPr userDrawn="1"/>
          </p:nvSpPr>
          <p:spPr>
            <a:xfrm>
              <a:off x="2736000" y="0"/>
              <a:ext cx="68400" cy="6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p>
          </p:txBody>
        </p:sp>
      </p:grpSp>
      <p:cxnSp>
        <p:nvCxnSpPr>
          <p:cNvPr id="52" name="Rechte verbindingslijn 51">
            <a:extLst>
              <a:ext uri="{FF2B5EF4-FFF2-40B4-BE49-F238E27FC236}">
                <a16:creationId xmlns:a16="http://schemas.microsoft.com/office/drawing/2014/main" id="{AB05D59B-FF9F-4E03-8A87-03ECEE05F2FD}"/>
              </a:ext>
            </a:extLst>
          </p:cNvPr>
          <p:cNvCxnSpPr/>
          <p:nvPr userDrawn="1"/>
        </p:nvCxnSpPr>
        <p:spPr>
          <a:xfrm rot="5400000">
            <a:off x="11381034" y="798303"/>
            <a:ext cx="522000" cy="0"/>
          </a:xfrm>
          <a:prstGeom prst="line">
            <a:avLst/>
          </a:prstGeom>
          <a:ln w="15875" cap="rnd">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53" name="Tekstvak 149">
            <a:extLst>
              <a:ext uri="{FF2B5EF4-FFF2-40B4-BE49-F238E27FC236}">
                <a16:creationId xmlns:a16="http://schemas.microsoft.com/office/drawing/2014/main" id="{37CA029A-D791-4021-8911-B2356BF5909E}"/>
              </a:ext>
            </a:extLst>
          </p:cNvPr>
          <p:cNvSpPr txBox="1"/>
          <p:nvPr userDrawn="1"/>
        </p:nvSpPr>
        <p:spPr>
          <a:xfrm rot="5400000">
            <a:off x="10218183" y="2591118"/>
            <a:ext cx="2905125" cy="22669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ct val="130000"/>
              </a:lnSpc>
              <a:tabLst>
                <a:tab pos="144145" algn="l"/>
              </a:tabLst>
            </a:pPr>
            <a:r>
              <a:rPr lang="nl-NL" sz="1250" b="1" u="none" strike="noStrike" dirty="0">
                <a:solidFill>
                  <a:srgbClr val="392772"/>
                </a:solidFill>
                <a:effectLst/>
                <a:latin typeface="Arial" panose="020B0604020202020204" pitchFamily="34" charset="0"/>
                <a:ea typeface="Arial" panose="020B0604020202020204" pitchFamily="34" charset="0"/>
                <a:cs typeface="Times New Roman" panose="02020603050405020304" pitchFamily="18" charset="0"/>
              </a:rPr>
              <a:t>www.bronckhorst.nl</a:t>
            </a:r>
            <a:r>
              <a:rPr lang="nl-NL" sz="1250" b="1" dirty="0">
                <a:solidFill>
                  <a:srgbClr val="392772"/>
                </a:solidFill>
                <a:effectLst/>
                <a:latin typeface="Arial" panose="020B0604020202020204" pitchFamily="34"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521704910"/>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64" r:id="rId17"/>
    <p:sldLayoutId id="2147483952" r:id="rId18"/>
    <p:sldLayoutId id="2147483932" r:id="rId19"/>
    <p:sldLayoutId id="2147483920" r:id="rId20"/>
    <p:sldLayoutId id="2147483664" r:id="rId21"/>
    <p:sldLayoutId id="2147483654" r:id="rId22"/>
    <p:sldLayoutId id="2147483655" r:id="rId23"/>
  </p:sldLayoutIdLst>
  <p:txStyles>
    <p:titleStyle>
      <a:lvl1pPr algn="l" defTabSz="914400" rtl="0" eaLnBrk="1" latinLnBrk="0" hangingPunct="1">
        <a:lnSpc>
          <a:spcPct val="90000"/>
        </a:lnSpc>
        <a:spcBef>
          <a:spcPct val="0"/>
        </a:spcBef>
        <a:buNone/>
        <a:defRPr sz="5000" b="1" kern="1200">
          <a:solidFill>
            <a:schemeClr val="accent1"/>
          </a:solidFill>
          <a:latin typeface="+mj-lt"/>
          <a:ea typeface="+mj-ea"/>
          <a:cs typeface="+mj-cs"/>
        </a:defRPr>
      </a:lvl1pPr>
    </p:titleStyle>
    <p:bodyStyle>
      <a:lvl1pPr marL="0" indent="0" algn="l" defTabSz="914400" rtl="0" eaLnBrk="1" latinLnBrk="0" hangingPunct="1">
        <a:lnSpc>
          <a:spcPct val="125000"/>
        </a:lnSpc>
        <a:spcBef>
          <a:spcPts val="0"/>
        </a:spcBef>
        <a:buClr>
          <a:schemeClr val="accent2"/>
        </a:buClr>
        <a:buSzPct val="105000"/>
        <a:buFont typeface="Wingdings" panose="05000000000000000000" pitchFamily="2" charset="2"/>
        <a:buNone/>
        <a:defRPr sz="2300" b="0" kern="1200">
          <a:solidFill>
            <a:schemeClr val="tx1"/>
          </a:solidFill>
          <a:latin typeface="+mn-lt"/>
          <a:ea typeface="+mn-ea"/>
          <a:cs typeface="+mn-cs"/>
        </a:defRPr>
      </a:lvl1pPr>
      <a:lvl2pPr marL="396000" indent="-396000" algn="l" defTabSz="914400" rtl="0" eaLnBrk="1" latinLnBrk="0" hangingPunct="1">
        <a:lnSpc>
          <a:spcPct val="125000"/>
        </a:lnSpc>
        <a:spcBef>
          <a:spcPts val="0"/>
        </a:spcBef>
        <a:buClr>
          <a:schemeClr val="accent2"/>
        </a:buClr>
        <a:buSzPct val="105000"/>
        <a:buFont typeface="Wingdings" panose="05000000000000000000" pitchFamily="2" charset="2"/>
        <a:buChar char="n"/>
        <a:defRPr sz="2300" b="0" kern="1200">
          <a:solidFill>
            <a:schemeClr val="tx1"/>
          </a:solidFill>
          <a:latin typeface="+mn-lt"/>
          <a:ea typeface="+mn-ea"/>
          <a:cs typeface="+mn-cs"/>
        </a:defRPr>
      </a:lvl2pPr>
      <a:lvl3pPr marL="792000" indent="-396000" algn="l" defTabSz="914400" rtl="0" eaLnBrk="1" latinLnBrk="0" hangingPunct="1">
        <a:lnSpc>
          <a:spcPct val="125000"/>
        </a:lnSpc>
        <a:spcBef>
          <a:spcPts val="0"/>
        </a:spcBef>
        <a:buClr>
          <a:schemeClr val="accent2"/>
        </a:buClr>
        <a:buSzPct val="105000"/>
        <a:buFont typeface="Wingdings" panose="05000000000000000000" pitchFamily="2" charset="2"/>
        <a:buChar char="n"/>
        <a:defRPr sz="2300" b="0" kern="1200">
          <a:solidFill>
            <a:schemeClr val="tx1"/>
          </a:solidFill>
          <a:latin typeface="+mn-lt"/>
          <a:ea typeface="+mn-ea"/>
          <a:cs typeface="+mn-cs"/>
        </a:defRPr>
      </a:lvl3pPr>
      <a:lvl4pPr marL="1188000" indent="-396000" algn="l" defTabSz="914400" rtl="0" eaLnBrk="1" latinLnBrk="0" hangingPunct="1">
        <a:lnSpc>
          <a:spcPct val="125000"/>
        </a:lnSpc>
        <a:spcBef>
          <a:spcPts val="0"/>
        </a:spcBef>
        <a:buClr>
          <a:schemeClr val="accent2"/>
        </a:buClr>
        <a:buSzPct val="85000"/>
        <a:buFont typeface="Wingdings" panose="05000000000000000000" pitchFamily="2" charset="2"/>
        <a:buChar char="n"/>
        <a:defRPr sz="2300" b="0" kern="1200">
          <a:solidFill>
            <a:schemeClr val="tx1"/>
          </a:solidFill>
          <a:latin typeface="+mn-lt"/>
          <a:ea typeface="+mn-ea"/>
          <a:cs typeface="+mn-cs"/>
        </a:defRPr>
      </a:lvl4pPr>
      <a:lvl5pPr marL="1584000" indent="-396000" algn="l" defTabSz="914400" rtl="0" eaLnBrk="1" latinLnBrk="0" hangingPunct="1">
        <a:lnSpc>
          <a:spcPct val="125000"/>
        </a:lnSpc>
        <a:spcBef>
          <a:spcPts val="0"/>
        </a:spcBef>
        <a:buClr>
          <a:schemeClr val="accent2"/>
        </a:buClr>
        <a:buFont typeface="Wingdings 2" panose="05020102010507070707" pitchFamily="18" charset="2"/>
        <a:buChar char="¡"/>
        <a:defRPr sz="23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3840" userDrawn="1">
          <p15:clr>
            <a:srgbClr val="F26B43"/>
          </p15:clr>
        </p15:guide>
        <p15:guide id="3" pos="7061" userDrawn="1">
          <p15:clr>
            <a:srgbClr val="F26B43"/>
          </p15:clr>
        </p15:guide>
        <p15:guide id="4" pos="619" userDrawn="1">
          <p15:clr>
            <a:srgbClr val="F26B43"/>
          </p15:clr>
        </p15:guide>
        <p15:guide id="5" pos="347" userDrawn="1">
          <p15:clr>
            <a:srgbClr val="F26B43"/>
          </p15:clr>
        </p15:guide>
        <p15:guide id="6" pos="7333" userDrawn="1">
          <p15:clr>
            <a:srgbClr val="F26B43"/>
          </p15:clr>
        </p15:guide>
        <p15:guide id="7" orient="horz" pos="38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eur03.safelinks.protection.outlook.com/?url=https%3A%2F%2Fesb.nu%2Fopenbaarheid-van-bestuur-kan-vrijwel-kosteloos-beter%2F&amp;data=05%7C01%7CEunice.Vink%40vng.nl%7Cd46e4fbf29a94f39f5ce08db046836dd%7C6ef029ab3fd74d989b0ed1f5fedea6d1%7C1%7C0%7C638108617878059121%7CUnknown%7CTWFpbGZsb3d8eyJWIjoiMC4wLjAwMDAiLCJQIjoiV2luMzIiLCJBTiI6Ik1haWwiLCJXVCI6Mn0%3D%7C3000%7C%7C%7C&amp;sdata=lhqR1JVzHsC7wwQAlc84JK%2FeT2E%2Bkr%2FL6pnufUpliz8%3D&amp;reserved=0" TargetMode="External"/><Relationship Id="rId2" Type="http://schemas.openxmlformats.org/officeDocument/2006/relationships/hyperlink" Target="https://eur03.safelinks.protection.outlook.com/?url=https%3A%2F%2Fwoogle.wooverheid.nl%2Foverview&amp;data=05%7C01%7CEunice.Vink%40vng.nl%7Cd46e4fbf29a94f39f5ce08db046836dd%7C6ef029ab3fd74d989b0ed1f5fedea6d1%7C1%7C0%7C638108617878059121%7CUnknown%7CTWFpbGZsb3d8eyJWIjoiMC4wLjAwMDAiLCJQIjoiV2luMzIiLCJBTiI6Ik1haWwiLCJXVCI6Mn0%3D%7C3000%7C%7C%7C&amp;sdata=6cVs75UrJGJB1C%2FFqFEuds7nD0nZZdqKC4gBS9CoupM%3D&amp;reserved=0" TargetMode="External"/><Relationship Id="rId1" Type="http://schemas.openxmlformats.org/officeDocument/2006/relationships/slideLayout" Target="../slideLayouts/slideLayout3.xml"/><Relationship Id="rId4" Type="http://schemas.openxmlformats.org/officeDocument/2006/relationships/hyperlink" Target="https://eur03.safelinks.protection.outlook.com/?url=https%3A%2F%2Fod-online.nl%2Fartikel%2Fmaak-hergebruik-van-woo-informatie-nu-echt-mogelijk%2F&amp;data=05%7C01%7CEunice.Vink%40vng.nl%7Cd46e4fbf29a94f39f5ce08db046836dd%7C6ef029ab3fd74d989b0ed1f5fedea6d1%7C1%7C0%7C638108617878059121%7CUnknown%7CTWFpbGZsb3d8eyJWIjoiMC4wLjAwMDAiLCJQIjoiV2luMzIiLCJBTiI6Ik1haWwiLCJXVCI6Mn0%3D%7C3000%7C%7C%7C&amp;sdata=GSn7OmgAA1TRZu9Qp1Yq%2F7RLW5W3GP3e1xQMox4OiQU%3D&amp;reserved=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m.kleingebbink@bronckhorst.nl" TargetMode="External"/><Relationship Id="rId1" Type="http://schemas.openxmlformats.org/officeDocument/2006/relationships/slideLayout" Target="../slideLayouts/slideLayout129.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7.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kia.pleio.nl/gripopinformatie"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s://vng.nl/agenda/digitale-sessie-voor-projectleiders-woo-0"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eur03.safelinks.protection.outlook.com/?url=https%3A%2F%2Fdoi.wooverheid.nl%2F%3Fdoi%3Dnl.gm0268.2i.2022.1&amp;data=05%7C01%7CEunice.Vink%40vng.nl%7Cd46e4fbf29a94f39f5ce08db046836dd%7C6ef029ab3fd74d989b0ed1f5fedea6d1%7C1%7C0%7C638108617878059121%7CUnknown%7CTWFpbGZsb3d8eyJWIjoiMC4wLjAwMDAiLCJQIjoiV2luMzIiLCJBTiI6Ik1haWwiLCJXVCI6Mn0%3D%7C3000%7C%7C%7C&amp;sdata=%2ByukOS4%2BR4QsvgvRJLV4tHB9H2nMoSFzXv5v%2Bji%2BGQk%3D&amp;reserved=0" TargetMode="External"/><Relationship Id="rId2" Type="http://schemas.openxmlformats.org/officeDocument/2006/relationships/hyperlink" Target="https://eur03.safelinks.protection.outlook.com/?url=https%3A%2F%2Fdoi.wooverheid.nl%2F%3Fdoi%3Dnl.gm0268.2i.2022&amp;data=05%7C01%7CEunice.Vink%40vng.nl%7Cd46e4fbf29a94f39f5ce08db046836dd%7C6ef029ab3fd74d989b0ed1f5fedea6d1%7C1%7C0%7C638108617878059121%7CUnknown%7CTWFpbGZsb3d8eyJWIjoiMC4wLjAwMDAiLCJQIjoiV2luMzIiLCJBTiI6Ik1haWwiLCJXVCI6Mn0%3D%7C3000%7C%7C%7C&amp;sdata=6WCB2vPMeYaErKK4llVqJhRBMRqTxZZ0u63hHA%2BiBrE%3D&amp;reserved=0" TargetMode="External"/><Relationship Id="rId1" Type="http://schemas.openxmlformats.org/officeDocument/2006/relationships/slideLayout" Target="../slideLayouts/slideLayout3.xml"/><Relationship Id="rId4" Type="http://schemas.openxmlformats.org/officeDocument/2006/relationships/hyperlink" Target="https://eur03.safelinks.protection.outlook.com/?url=https%3A%2F%2Fupload.wooverheid.nl%2F&amp;data=05%7C01%7CEunice.Vink%40vng.nl%7Cd46e4fbf29a94f39f5ce08db046836dd%7C6ef029ab3fd74d989b0ed1f5fedea6d1%7C1%7C0%7C638108617878059121%7CUnknown%7CTWFpbGZsb3d8eyJWIjoiMC4wLjAwMDAiLCJQIjoiV2luMzIiLCJBTiI6Ik1haWwiLCJXVCI6Mn0%3D%7C3000%7C%7C%7C&amp;sdata=ps2a4tR257yfsD4MQ9q%2FMnu1qOcingNtogScmTgPM7o%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37769-1CDD-4B46-9619-E609F2AB8CE3}"/>
              </a:ext>
            </a:extLst>
          </p:cNvPr>
          <p:cNvSpPr>
            <a:spLocks noGrp="1"/>
          </p:cNvSpPr>
          <p:nvPr>
            <p:ph type="ctrTitle"/>
          </p:nvPr>
        </p:nvSpPr>
        <p:spPr>
          <a:xfrm>
            <a:off x="1080000" y="1867766"/>
            <a:ext cx="6120000" cy="2797224"/>
          </a:xfrm>
        </p:spPr>
        <p:txBody>
          <a:bodyPr/>
          <a:lstStyle/>
          <a:p>
            <a:r>
              <a:rPr lang="nl-NL"/>
              <a:t>We beginnen om 10.00 uur</a:t>
            </a:r>
            <a:br>
              <a:rPr lang="nl-NL"/>
            </a:br>
            <a:endParaRPr lang="nl-NL"/>
          </a:p>
        </p:txBody>
      </p:sp>
      <p:sp>
        <p:nvSpPr>
          <p:cNvPr id="4" name="Tijdelijke aanduiding voor datum 3">
            <a:extLst>
              <a:ext uri="{FF2B5EF4-FFF2-40B4-BE49-F238E27FC236}">
                <a16:creationId xmlns:a16="http://schemas.microsoft.com/office/drawing/2014/main" id="{C51EFD3E-33DC-498D-838C-2191846DCD71}"/>
              </a:ext>
            </a:extLst>
          </p:cNvPr>
          <p:cNvSpPr>
            <a:spLocks noGrp="1"/>
          </p:cNvSpPr>
          <p:nvPr>
            <p:ph type="dt" sz="half" idx="10"/>
          </p:nvPr>
        </p:nvSpPr>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Ondertitel 5">
            <a:extLst>
              <a:ext uri="{FF2B5EF4-FFF2-40B4-BE49-F238E27FC236}">
                <a16:creationId xmlns:a16="http://schemas.microsoft.com/office/drawing/2014/main" id="{8181BE4A-520E-5C2B-277A-F414697A1ED9}"/>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88411529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B4D7E6F-A0CF-A4A2-021D-A30191CFDDC0}"/>
              </a:ext>
            </a:extLst>
          </p:cNvPr>
          <p:cNvSpPr>
            <a:spLocks noGrp="1"/>
          </p:cNvSpPr>
          <p:nvPr>
            <p:ph idx="1"/>
          </p:nvPr>
        </p:nvSpPr>
        <p:spPr>
          <a:xfrm>
            <a:off x="1080000" y="2160586"/>
            <a:ext cx="9999764" cy="4139414"/>
          </a:xfrm>
        </p:spPr>
        <p:txBody>
          <a:bodyPr/>
          <a:lstStyle/>
          <a:p>
            <a:pPr marL="267970" indent="-267970"/>
            <a:r>
              <a:rPr lang="nl-NL" sz="1800" dirty="0">
                <a:latin typeface="Arial"/>
                <a:cs typeface="Arial"/>
              </a:rPr>
              <a:t>Na uploaden is een dossier altijd weer te verwijderen of aan te passen.</a:t>
            </a:r>
            <a:endParaRPr lang="en-US" sz="1800" dirty="0">
              <a:latin typeface="Arial"/>
              <a:cs typeface="Arial"/>
            </a:endParaRPr>
          </a:p>
          <a:p>
            <a:pPr marL="267970" indent="-267970"/>
            <a:r>
              <a:rPr lang="nl-NL" sz="1800" dirty="0">
                <a:latin typeface="Arial"/>
                <a:cs typeface="Arial"/>
              </a:rPr>
              <a:t>Je kunt je eigen bestuursorgaan terugvinden op </a:t>
            </a:r>
            <a:r>
              <a:rPr lang="nl-NL" sz="1800" dirty="0">
                <a:latin typeface="Arial"/>
                <a:cs typeface="Arial"/>
                <a:hlinkClick r:id="rId2"/>
              </a:rPr>
              <a:t>https://woogle.wooverheid.nl/overview</a:t>
            </a:r>
            <a:endParaRPr lang="nl-NL" sz="1800"/>
          </a:p>
          <a:p>
            <a:pPr marL="267970" indent="-267970"/>
            <a:r>
              <a:rPr lang="nl-NL" sz="1800" dirty="0">
                <a:latin typeface="Arial"/>
                <a:cs typeface="Arial"/>
              </a:rPr>
              <a:t>We werken met vertrouwen. Bewaar je paswoord goed en deel het alleen met een paar mensen uit je team. </a:t>
            </a:r>
            <a:endParaRPr lang="en-US" sz="1800">
              <a:latin typeface="Arial"/>
              <a:cs typeface="Arial"/>
            </a:endParaRPr>
          </a:p>
          <a:p>
            <a:pPr marL="267970" indent="-267970"/>
            <a:r>
              <a:rPr lang="nl-NL" sz="1800" dirty="0">
                <a:latin typeface="Arial"/>
                <a:cs typeface="Arial"/>
              </a:rPr>
              <a:t>Na uploaden staan jullie dossiers nog op “nog niet geaccordeerd”. Wij nemen contact op, of jullie met ons, en nadat we geloven dat alles goed is accorderen we jullie als enige echte </a:t>
            </a:r>
            <a:r>
              <a:rPr lang="nl-NL" sz="1800" dirty="0" err="1">
                <a:latin typeface="Arial"/>
                <a:cs typeface="Arial"/>
              </a:rPr>
              <a:t>uploader</a:t>
            </a:r>
            <a:r>
              <a:rPr lang="nl-NL" sz="1800" dirty="0">
                <a:latin typeface="Arial"/>
                <a:cs typeface="Arial"/>
              </a:rPr>
              <a:t> voor jouw bestuursorgaan. Niemand anders kan dossiers onder jullie bestuursorgaan uploaden.</a:t>
            </a:r>
            <a:endParaRPr lang="en-US" sz="1800"/>
          </a:p>
          <a:p>
            <a:pPr marL="267970" indent="-267970"/>
            <a:r>
              <a:rPr lang="nl-NL" sz="1800" dirty="0">
                <a:latin typeface="Arial"/>
                <a:cs typeface="Arial"/>
              </a:rPr>
              <a:t>We vinden het enorm leuk dat jullie mee willen doen, en zien uit naar al jullie </a:t>
            </a:r>
            <a:r>
              <a:rPr lang="nl-NL" sz="1800" dirty="0" err="1">
                <a:latin typeface="Arial"/>
                <a:cs typeface="Arial"/>
              </a:rPr>
              <a:t>Woo</a:t>
            </a:r>
            <a:r>
              <a:rPr lang="nl-NL" sz="1800" dirty="0">
                <a:latin typeface="Arial"/>
                <a:cs typeface="Arial"/>
              </a:rPr>
              <a:t>-dossiers. Op naar de volgende miljoen </a:t>
            </a:r>
            <a:r>
              <a:rPr lang="nl-NL" sz="1800" dirty="0" err="1">
                <a:latin typeface="Arial"/>
                <a:cs typeface="Arial"/>
              </a:rPr>
              <a:t>paginas</a:t>
            </a:r>
            <a:r>
              <a:rPr lang="nl-NL" sz="1800" dirty="0">
                <a:latin typeface="Arial"/>
                <a:cs typeface="Arial"/>
              </a:rPr>
              <a:t>!</a:t>
            </a:r>
            <a:br>
              <a:rPr lang="en-US" sz="2800" dirty="0"/>
            </a:br>
            <a:endParaRPr lang="en-US" sz="1800"/>
          </a:p>
          <a:p>
            <a:pPr marL="267970" indent="-267970"/>
            <a:r>
              <a:rPr lang="nl-NL" sz="1800" dirty="0">
                <a:latin typeface="Arial"/>
                <a:cs typeface="Arial"/>
              </a:rPr>
              <a:t>Meer lezen over ons onderzoek?</a:t>
            </a:r>
            <a:endParaRPr lang="en-US" sz="1800"/>
          </a:p>
          <a:p>
            <a:pPr marL="267970" indent="-267970"/>
            <a:r>
              <a:rPr lang="nl-NL" sz="1800" dirty="0">
                <a:latin typeface="Arial"/>
                <a:cs typeface="Arial"/>
              </a:rPr>
              <a:t>* </a:t>
            </a:r>
            <a:r>
              <a:rPr lang="nl-NL" sz="1800" dirty="0">
                <a:latin typeface="Arial"/>
                <a:cs typeface="Arial"/>
                <a:hlinkClick r:id="rId3"/>
              </a:rPr>
              <a:t>https://esb.nu/openbaarheid-van-bestuur-kan-vrijwel-kosteloos-beter/</a:t>
            </a:r>
            <a:endParaRPr lang="nl-NL" sz="1800" dirty="0">
              <a:latin typeface="Arial"/>
              <a:cs typeface="Arial"/>
            </a:endParaRPr>
          </a:p>
          <a:p>
            <a:pPr marL="267970" indent="-267970"/>
            <a:r>
              <a:rPr lang="nl-NL" sz="1800" dirty="0">
                <a:latin typeface="Arial"/>
                <a:cs typeface="Arial"/>
              </a:rPr>
              <a:t>* </a:t>
            </a:r>
            <a:r>
              <a:rPr lang="nl-NL" sz="1800" dirty="0">
                <a:latin typeface="Arial"/>
                <a:cs typeface="Arial"/>
                <a:hlinkClick r:id="rId4"/>
              </a:rPr>
              <a:t>https://od-online.nl/artikel/maak-hergebruik-van-woo-informatie-nu-echt-mogelijk/</a:t>
            </a:r>
            <a:br>
              <a:rPr lang="en-US" dirty="0"/>
            </a:br>
            <a:endParaRPr lang="en-US"/>
          </a:p>
          <a:p>
            <a:pPr marL="267970" indent="-267970"/>
            <a:endParaRPr lang="nl-NL" dirty="0"/>
          </a:p>
        </p:txBody>
      </p:sp>
      <p:sp>
        <p:nvSpPr>
          <p:cNvPr id="4" name="Titel 3">
            <a:extLst>
              <a:ext uri="{FF2B5EF4-FFF2-40B4-BE49-F238E27FC236}">
                <a16:creationId xmlns:a16="http://schemas.microsoft.com/office/drawing/2014/main" id="{5E74312C-7AB6-D115-2C0D-65D05148E9F4}"/>
              </a:ext>
            </a:extLst>
          </p:cNvPr>
          <p:cNvSpPr>
            <a:spLocks noGrp="1"/>
          </p:cNvSpPr>
          <p:nvPr>
            <p:ph type="title"/>
          </p:nvPr>
        </p:nvSpPr>
        <p:spPr/>
        <p:txBody>
          <a:bodyPr/>
          <a:lstStyle/>
          <a:p>
            <a:r>
              <a:rPr lang="nl-NL" dirty="0">
                <a:latin typeface="Arial"/>
                <a:cs typeface="Arial"/>
              </a:rPr>
              <a:t>Uploaden, wat moet ik doen?</a:t>
            </a:r>
          </a:p>
        </p:txBody>
      </p:sp>
    </p:spTree>
    <p:extLst>
      <p:ext uri="{BB962C8B-B14F-4D97-AF65-F5344CB8AC3E}">
        <p14:creationId xmlns:p14="http://schemas.microsoft.com/office/powerpoint/2010/main" val="2149365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82EFFFF-FE54-153C-59C0-1F4A0F599C14}"/>
              </a:ext>
            </a:extLst>
          </p:cNvPr>
          <p:cNvSpPr>
            <a:spLocks noGrp="1"/>
          </p:cNvSpPr>
          <p:nvPr>
            <p:ph idx="1"/>
          </p:nvPr>
        </p:nvSpPr>
        <p:spPr/>
        <p:txBody>
          <a:bodyPr/>
          <a:lstStyle/>
          <a:p>
            <a:pPr marL="0" indent="0">
              <a:buNone/>
            </a:pPr>
            <a:r>
              <a:rPr lang="nl-NL" sz="3600" b="1" dirty="0">
                <a:solidFill>
                  <a:srgbClr val="002C64"/>
                </a:solidFill>
                <a:latin typeface="Arial"/>
                <a:cs typeface="Arial"/>
              </a:rPr>
              <a:t>Miep Klein Gebbink </a:t>
            </a:r>
            <a:endParaRPr lang="nl-NL" sz="3400" dirty="0">
              <a:solidFill>
                <a:srgbClr val="000000"/>
              </a:solidFill>
              <a:cs typeface="Arial"/>
            </a:endParaRPr>
          </a:p>
          <a:p>
            <a:pPr marL="0" indent="0">
              <a:buNone/>
            </a:pPr>
            <a:r>
              <a:rPr lang="nl-NL" sz="3400" dirty="0">
                <a:latin typeface="Arial"/>
                <a:cs typeface="Arial"/>
              </a:rPr>
              <a:t>(Juridisch adviseur </a:t>
            </a:r>
            <a:r>
              <a:rPr lang="nl-NL" sz="3400" b="0" i="0" dirty="0">
                <a:effectLst/>
                <a:latin typeface="Arial"/>
                <a:cs typeface="Arial"/>
              </a:rPr>
              <a:t>en </a:t>
            </a:r>
            <a:r>
              <a:rPr lang="nl-NL" sz="3400" dirty="0">
                <a:latin typeface="Arial"/>
                <a:cs typeface="Arial"/>
              </a:rPr>
              <a:t>projectleider voor de implementatie van de Woo, Gemeente Bronckhorst)</a:t>
            </a:r>
            <a:endParaRPr lang="nl-NL" sz="3400" dirty="0">
              <a:cs typeface="Arial"/>
            </a:endParaRPr>
          </a:p>
          <a:p>
            <a:pPr marL="267970" indent="-267970"/>
            <a:endParaRPr lang="nl-NL" sz="3600" dirty="0">
              <a:solidFill>
                <a:srgbClr val="002C64"/>
              </a:solidFill>
              <a:latin typeface="Avenir"/>
            </a:endParaRPr>
          </a:p>
          <a:p>
            <a:pPr marL="267970" indent="-267970"/>
            <a:endParaRPr lang="nl-NL" dirty="0"/>
          </a:p>
        </p:txBody>
      </p:sp>
      <p:sp>
        <p:nvSpPr>
          <p:cNvPr id="4" name="Titel 3">
            <a:extLst>
              <a:ext uri="{FF2B5EF4-FFF2-40B4-BE49-F238E27FC236}">
                <a16:creationId xmlns:a16="http://schemas.microsoft.com/office/drawing/2014/main" id="{45D24434-EED5-39C7-A61D-5A6FCBCC0C77}"/>
              </a:ext>
            </a:extLst>
          </p:cNvPr>
          <p:cNvSpPr>
            <a:spLocks noGrp="1"/>
          </p:cNvSpPr>
          <p:nvPr>
            <p:ph type="title"/>
          </p:nvPr>
        </p:nvSpPr>
        <p:spPr/>
        <p:txBody>
          <a:bodyPr/>
          <a:lstStyle/>
          <a:p>
            <a:r>
              <a:rPr lang="nl-NL">
                <a:latin typeface="Arial"/>
                <a:cs typeface="Arial"/>
              </a:rPr>
              <a:t>Verhaal uit de praktijk</a:t>
            </a:r>
            <a:endParaRPr lang="nl-NL"/>
          </a:p>
        </p:txBody>
      </p:sp>
      <p:pic>
        <p:nvPicPr>
          <p:cNvPr id="6" name="Afbeelding 6" descr="Afbeelding met persoon, geel&#10;&#10;Automatisch gegenereerde beschrijving">
            <a:extLst>
              <a:ext uri="{FF2B5EF4-FFF2-40B4-BE49-F238E27FC236}">
                <a16:creationId xmlns:a16="http://schemas.microsoft.com/office/drawing/2014/main" id="{03037AE8-71A7-0494-B696-FFC96E1871CA}"/>
              </a:ext>
            </a:extLst>
          </p:cNvPr>
          <p:cNvPicPr>
            <a:picLocks noGrp="1" noChangeAspect="1"/>
          </p:cNvPicPr>
          <p:nvPr>
            <p:ph idx="10"/>
          </p:nvPr>
        </p:nvPicPr>
        <p:blipFill>
          <a:blip r:embed="rId2"/>
          <a:stretch>
            <a:fillRect/>
          </a:stretch>
        </p:blipFill>
        <p:spPr>
          <a:xfrm>
            <a:off x="6760191" y="2047014"/>
            <a:ext cx="3701676" cy="3701676"/>
          </a:xfrm>
        </p:spPr>
      </p:pic>
    </p:spTree>
    <p:extLst>
      <p:ext uri="{BB962C8B-B14F-4D97-AF65-F5344CB8AC3E}">
        <p14:creationId xmlns:p14="http://schemas.microsoft.com/office/powerpoint/2010/main" val="4170016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AFB2BE92-D9EE-4A44-812F-BF31054B304C}"/>
              </a:ext>
            </a:extLst>
          </p:cNvPr>
          <p:cNvSpPr>
            <a:spLocks noGrp="1"/>
          </p:cNvSpPr>
          <p:nvPr>
            <p:ph type="pic" sz="quarter" idx="13"/>
          </p:nvPr>
        </p:nvSpPr>
        <p:spPr/>
      </p:sp>
      <p:sp>
        <p:nvSpPr>
          <p:cNvPr id="2" name="Titel 1">
            <a:extLst>
              <a:ext uri="{FF2B5EF4-FFF2-40B4-BE49-F238E27FC236}">
                <a16:creationId xmlns:a16="http://schemas.microsoft.com/office/drawing/2014/main" id="{8533265D-058F-4961-ABC2-1050746A695D}"/>
              </a:ext>
            </a:extLst>
          </p:cNvPr>
          <p:cNvSpPr>
            <a:spLocks noGrp="1"/>
          </p:cNvSpPr>
          <p:nvPr>
            <p:ph type="ctrTitle"/>
          </p:nvPr>
        </p:nvSpPr>
        <p:spPr>
          <a:xfrm>
            <a:off x="2402619" y="2533887"/>
            <a:ext cx="7386762" cy="1235010"/>
          </a:xfrm>
        </p:spPr>
        <p:txBody>
          <a:bodyPr>
            <a:normAutofit/>
          </a:bodyPr>
          <a:lstStyle/>
          <a:p>
            <a:r>
              <a:rPr lang="nl-NL" sz="8800" cap="none" dirty="0">
                <a:latin typeface="+mn-lt"/>
              </a:rPr>
              <a:t>Woo</a:t>
            </a:r>
            <a:r>
              <a:rPr lang="nl-NL" sz="8800" b="0" cap="none" dirty="0">
                <a:latin typeface="+mn-lt"/>
              </a:rPr>
              <a:t>(</a:t>
            </a:r>
            <a:r>
              <a:rPr lang="nl-NL" sz="8800" b="0" cap="none" dirty="0" err="1">
                <a:latin typeface="+mn-lt"/>
              </a:rPr>
              <a:t>dy</a:t>
            </a:r>
            <a:r>
              <a:rPr lang="nl-NL" sz="8800" b="0" cap="none" dirty="0">
                <a:latin typeface="+mn-lt"/>
              </a:rPr>
              <a:t>)</a:t>
            </a:r>
          </a:p>
        </p:txBody>
      </p:sp>
      <p:sp>
        <p:nvSpPr>
          <p:cNvPr id="3" name="Ondertitel 2">
            <a:extLst>
              <a:ext uri="{FF2B5EF4-FFF2-40B4-BE49-F238E27FC236}">
                <a16:creationId xmlns:a16="http://schemas.microsoft.com/office/drawing/2014/main" id="{916ED901-5C11-45FB-A33B-1E0E5F81BB6E}"/>
              </a:ext>
            </a:extLst>
          </p:cNvPr>
          <p:cNvSpPr>
            <a:spLocks noGrp="1"/>
          </p:cNvSpPr>
          <p:nvPr>
            <p:ph type="subTitle" idx="1"/>
          </p:nvPr>
        </p:nvSpPr>
        <p:spPr>
          <a:xfrm>
            <a:off x="4155109" y="3768897"/>
            <a:ext cx="6835582" cy="2376698"/>
          </a:xfrm>
        </p:spPr>
        <p:txBody>
          <a:bodyPr>
            <a:normAutofit fontScale="32500" lnSpcReduction="20000"/>
          </a:bodyPr>
          <a:lstStyle/>
          <a:p>
            <a:pPr algn="r">
              <a:lnSpc>
                <a:spcPct val="120000"/>
              </a:lnSpc>
            </a:pPr>
            <a:r>
              <a:rPr lang="nl-NL" sz="8600" b="1" dirty="0">
                <a:latin typeface="+mj-lt"/>
              </a:rPr>
              <a:t>Bronckhorst: </a:t>
            </a:r>
          </a:p>
          <a:p>
            <a:pPr algn="r">
              <a:lnSpc>
                <a:spcPct val="120000"/>
              </a:lnSpc>
            </a:pPr>
            <a:r>
              <a:rPr lang="nl-NL" sz="8600" b="1" dirty="0">
                <a:latin typeface="+mj-lt"/>
              </a:rPr>
              <a:t>open landschap, </a:t>
            </a:r>
          </a:p>
          <a:p>
            <a:pPr algn="r">
              <a:lnSpc>
                <a:spcPct val="120000"/>
              </a:lnSpc>
            </a:pPr>
            <a:r>
              <a:rPr lang="nl-NL" sz="8600" b="1" dirty="0">
                <a:latin typeface="+mj-lt"/>
              </a:rPr>
              <a:t>open houding!</a:t>
            </a:r>
          </a:p>
          <a:p>
            <a:pPr algn="r">
              <a:lnSpc>
                <a:spcPct val="120000"/>
              </a:lnSpc>
            </a:pPr>
            <a:endParaRPr lang="nl-NL" sz="7000" dirty="0">
              <a:latin typeface="+mj-lt"/>
            </a:endParaRPr>
          </a:p>
          <a:p>
            <a:pPr algn="r">
              <a:lnSpc>
                <a:spcPct val="120000"/>
              </a:lnSpc>
            </a:pPr>
            <a:r>
              <a:rPr lang="nl-NL" sz="6000" dirty="0">
                <a:latin typeface="+mj-lt"/>
              </a:rPr>
              <a:t>Miep klein Gebbink (JZ),</a:t>
            </a:r>
          </a:p>
          <a:p>
            <a:pPr algn="r">
              <a:lnSpc>
                <a:spcPct val="120000"/>
              </a:lnSpc>
            </a:pPr>
            <a:r>
              <a:rPr lang="nl-NL" sz="6000" dirty="0">
                <a:latin typeface="+mj-lt"/>
              </a:rPr>
              <a:t> </a:t>
            </a:r>
            <a:r>
              <a:rPr lang="nl-NL" sz="6000" dirty="0">
                <a:latin typeface="+mj-lt"/>
                <a:hlinkClick r:id="rId2"/>
              </a:rPr>
              <a:t>m.kleingebbink@bronckhorst.nl</a:t>
            </a:r>
            <a:endParaRPr lang="nl-NL" sz="6000" dirty="0">
              <a:latin typeface="+mj-lt"/>
            </a:endParaRPr>
          </a:p>
          <a:p>
            <a:pPr algn="r"/>
            <a:endParaRPr lang="nl-NL" sz="3100" dirty="0"/>
          </a:p>
        </p:txBody>
      </p:sp>
      <p:pic>
        <p:nvPicPr>
          <p:cNvPr id="7" name="Afbeelding 6">
            <a:extLst>
              <a:ext uri="{FF2B5EF4-FFF2-40B4-BE49-F238E27FC236}">
                <a16:creationId xmlns:a16="http://schemas.microsoft.com/office/drawing/2014/main" id="{296FE01A-F47C-47DF-B56F-C780A7F63AEF}"/>
              </a:ext>
            </a:extLst>
          </p:cNvPr>
          <p:cNvPicPr>
            <a:picLocks noChangeAspect="1"/>
          </p:cNvPicPr>
          <p:nvPr/>
        </p:nvPicPr>
        <p:blipFill>
          <a:blip r:embed="rId3"/>
          <a:stretch>
            <a:fillRect/>
          </a:stretch>
        </p:blipFill>
        <p:spPr>
          <a:xfrm>
            <a:off x="433108" y="3267179"/>
            <a:ext cx="2795579" cy="2354408"/>
          </a:xfrm>
          <a:prstGeom prst="rect">
            <a:avLst/>
          </a:prstGeom>
        </p:spPr>
      </p:pic>
      <p:pic>
        <p:nvPicPr>
          <p:cNvPr id="6" name="Afbeelding 5">
            <a:extLst>
              <a:ext uri="{FF2B5EF4-FFF2-40B4-BE49-F238E27FC236}">
                <a16:creationId xmlns:a16="http://schemas.microsoft.com/office/drawing/2014/main" id="{A2CF0EE8-14BD-4593-8DA1-C7944D6BE73D}"/>
              </a:ext>
            </a:extLst>
          </p:cNvPr>
          <p:cNvPicPr>
            <a:picLocks noChangeAspect="1"/>
          </p:cNvPicPr>
          <p:nvPr/>
        </p:nvPicPr>
        <p:blipFill rotWithShape="1">
          <a:blip r:embed="rId4"/>
          <a:srcRect t="8289"/>
          <a:stretch/>
        </p:blipFill>
        <p:spPr>
          <a:xfrm>
            <a:off x="0" y="486000"/>
            <a:ext cx="3286189" cy="5449965"/>
          </a:xfrm>
          <a:prstGeom prst="rect">
            <a:avLst/>
          </a:prstGeom>
        </p:spPr>
      </p:pic>
    </p:spTree>
    <p:extLst>
      <p:ext uri="{BB962C8B-B14F-4D97-AF65-F5344CB8AC3E}">
        <p14:creationId xmlns:p14="http://schemas.microsoft.com/office/powerpoint/2010/main" val="871220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56490" y="405173"/>
            <a:ext cx="10656000" cy="720000"/>
          </a:xfrm>
        </p:spPr>
        <p:txBody>
          <a:bodyPr/>
          <a:lstStyle/>
          <a:p>
            <a:r>
              <a:rPr lang="nl-NL" dirty="0"/>
              <a:t>Hoe ver zijn we?</a:t>
            </a:r>
          </a:p>
        </p:txBody>
      </p:sp>
      <p:sp>
        <p:nvSpPr>
          <p:cNvPr id="3" name="Tijdelijke aanduiding voor inhoud 2"/>
          <p:cNvSpPr>
            <a:spLocks noGrp="1"/>
          </p:cNvSpPr>
          <p:nvPr>
            <p:ph idx="1"/>
          </p:nvPr>
        </p:nvSpPr>
        <p:spPr>
          <a:xfrm>
            <a:off x="474371" y="1557087"/>
            <a:ext cx="11243257" cy="5139181"/>
          </a:xfrm>
        </p:spPr>
        <p:txBody>
          <a:bodyPr/>
          <a:lstStyle/>
          <a:p>
            <a:pPr marL="342900" indent="-342900">
              <a:buFont typeface="Wingdings" panose="05000000000000000000" pitchFamily="2" charset="2"/>
              <a:buChar char="ü"/>
            </a:pPr>
            <a:r>
              <a:rPr lang="nl-NL" dirty="0"/>
              <a:t>Projectgroep Woo </a:t>
            </a:r>
            <a:r>
              <a:rPr lang="nl-NL" dirty="0">
                <a:sym typeface="Wingdings" panose="05000000000000000000" pitchFamily="2" charset="2"/>
              </a:rPr>
              <a:t></a:t>
            </a:r>
            <a:r>
              <a:rPr lang="nl-NL" dirty="0"/>
              <a:t> </a:t>
            </a:r>
            <a:r>
              <a:rPr lang="nl-NL" dirty="0">
                <a:solidFill>
                  <a:schemeClr val="accent4"/>
                </a:solidFill>
              </a:rPr>
              <a:t>Woo(</a:t>
            </a:r>
            <a:r>
              <a:rPr lang="nl-NL" dirty="0" err="1">
                <a:solidFill>
                  <a:schemeClr val="accent4"/>
                </a:solidFill>
              </a:rPr>
              <a:t>dy</a:t>
            </a:r>
            <a:r>
              <a:rPr lang="nl-NL" dirty="0">
                <a:solidFill>
                  <a:schemeClr val="accent4"/>
                </a:solidFill>
              </a:rPr>
              <a:t>)</a:t>
            </a:r>
          </a:p>
          <a:p>
            <a:pPr marL="342900" indent="-342900">
              <a:buFont typeface="Wingdings" panose="05000000000000000000" pitchFamily="2" charset="2"/>
              <a:buChar char="ü"/>
            </a:pPr>
            <a:r>
              <a:rPr lang="nl-NL" dirty="0"/>
              <a:t>Startpositie globaal in beeld gebracht</a:t>
            </a:r>
          </a:p>
          <a:p>
            <a:pPr marL="342900" indent="-342900">
              <a:buFont typeface="Wingdings" panose="05000000000000000000" pitchFamily="2" charset="2"/>
              <a:buChar char="ü"/>
            </a:pPr>
            <a:r>
              <a:rPr lang="nl-NL" dirty="0"/>
              <a:t>Passieve openbaarmaking stappenplan gemaakt</a:t>
            </a:r>
          </a:p>
          <a:p>
            <a:pPr marL="342900" indent="-342900">
              <a:buFont typeface="Wingdings" panose="05000000000000000000" pitchFamily="2" charset="2"/>
              <a:buChar char="ü"/>
            </a:pPr>
            <a:r>
              <a:rPr lang="nl-NL" dirty="0"/>
              <a:t>Ambitie actief openbaarmaking vastgesteld door B&amp;W, ter kennisname naar de raad</a:t>
            </a:r>
          </a:p>
          <a:p>
            <a:pPr marL="738900" lvl="1" indent="-342900">
              <a:buFontTx/>
              <a:buChar char="-"/>
            </a:pPr>
            <a:r>
              <a:rPr lang="nl-NL" sz="2200" dirty="0"/>
              <a:t>‘Woo-plus’: </a:t>
            </a:r>
            <a:r>
              <a:rPr lang="nl-NL" sz="2200" i="1" dirty="0"/>
              <a:t>eerst wettelijke basis op juiste wijze en waar mogelijk, in de geest van de wet, extra inzetten op specifieke categorieën om deze (eerder) openbaar te maken</a:t>
            </a:r>
          </a:p>
          <a:p>
            <a:pPr marL="1134900" lvl="2" indent="-342900">
              <a:buFontTx/>
              <a:buChar char="-"/>
            </a:pPr>
            <a:r>
              <a:rPr lang="nl-NL" sz="2200" dirty="0"/>
              <a:t>Vb. pilot </a:t>
            </a:r>
            <a:r>
              <a:rPr lang="nl-NL" sz="2200" dirty="0">
                <a:solidFill>
                  <a:schemeClr val="accent4"/>
                </a:solidFill>
              </a:rPr>
              <a:t>collegestukken</a:t>
            </a:r>
            <a:r>
              <a:rPr lang="nl-NL" sz="2200" dirty="0"/>
              <a:t> incl. collegevoorstellen; bestuurlijk/gevoelige onderwerpen: RES-info; uitbreidingslocaties.</a:t>
            </a:r>
          </a:p>
          <a:p>
            <a:pPr marL="342900" indent="-342900">
              <a:buFont typeface="Wingdings" panose="05000000000000000000" pitchFamily="2" charset="2"/>
              <a:buChar char="ü"/>
            </a:pPr>
            <a:r>
              <a:rPr lang="nl-NL" dirty="0"/>
              <a:t>Bewustwording organisatie hoog in het vaandel </a:t>
            </a:r>
            <a:r>
              <a:rPr lang="nl-NL" dirty="0">
                <a:sym typeface="Wingdings" panose="05000000000000000000" pitchFamily="2" charset="2"/>
              </a:rPr>
              <a:t> </a:t>
            </a:r>
            <a:r>
              <a:rPr lang="nl-NL" dirty="0">
                <a:solidFill>
                  <a:schemeClr val="accent4"/>
                </a:solidFill>
                <a:sym typeface="Wingdings" panose="05000000000000000000" pitchFamily="2" charset="2"/>
              </a:rPr>
              <a:t>Woo Monday!</a:t>
            </a:r>
          </a:p>
          <a:p>
            <a:pPr marL="342900" indent="-342900">
              <a:buFont typeface="Wingdings" panose="05000000000000000000" pitchFamily="2" charset="2"/>
              <a:buChar char="ü"/>
            </a:pPr>
            <a:endParaRPr lang="nl-NL" sz="2000" dirty="0">
              <a:solidFill>
                <a:schemeClr val="accent4"/>
              </a:solidFill>
              <a:sym typeface="Wingdings" panose="05000000000000000000" pitchFamily="2" charset="2"/>
            </a:endParaRPr>
          </a:p>
          <a:p>
            <a:endParaRPr lang="nl-NL" sz="2000" dirty="0">
              <a:solidFill>
                <a:schemeClr val="accent4"/>
              </a:solidFill>
            </a:endParaRPr>
          </a:p>
        </p:txBody>
      </p:sp>
      <p:pic>
        <p:nvPicPr>
          <p:cNvPr id="4" name="Afbeelding 3">
            <a:extLst>
              <a:ext uri="{FF2B5EF4-FFF2-40B4-BE49-F238E27FC236}">
                <a16:creationId xmlns:a16="http://schemas.microsoft.com/office/drawing/2014/main" id="{383520B9-261D-45E1-B2EA-F30D7A08193A}"/>
              </a:ext>
            </a:extLst>
          </p:cNvPr>
          <p:cNvPicPr>
            <a:picLocks noChangeAspect="1"/>
          </p:cNvPicPr>
          <p:nvPr/>
        </p:nvPicPr>
        <p:blipFill>
          <a:blip r:embed="rId2"/>
          <a:stretch>
            <a:fillRect/>
          </a:stretch>
        </p:blipFill>
        <p:spPr>
          <a:xfrm>
            <a:off x="8098290" y="161732"/>
            <a:ext cx="2737220" cy="2303827"/>
          </a:xfrm>
          <a:prstGeom prst="rect">
            <a:avLst/>
          </a:prstGeom>
        </p:spPr>
      </p:pic>
    </p:spTree>
    <p:extLst>
      <p:ext uri="{BB962C8B-B14F-4D97-AF65-F5344CB8AC3E}">
        <p14:creationId xmlns:p14="http://schemas.microsoft.com/office/powerpoint/2010/main" val="118542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0DDAB0B-982A-4ECD-B24C-9108F09663BD}"/>
              </a:ext>
            </a:extLst>
          </p:cNvPr>
          <p:cNvPicPr>
            <a:picLocks noChangeAspect="1"/>
          </p:cNvPicPr>
          <p:nvPr/>
        </p:nvPicPr>
        <p:blipFill>
          <a:blip r:embed="rId2"/>
          <a:stretch>
            <a:fillRect/>
          </a:stretch>
        </p:blipFill>
        <p:spPr>
          <a:xfrm>
            <a:off x="596637" y="4436168"/>
            <a:ext cx="9496422" cy="2275890"/>
          </a:xfrm>
          <a:prstGeom prst="rect">
            <a:avLst/>
          </a:prstGeom>
        </p:spPr>
      </p:pic>
      <p:sp>
        <p:nvSpPr>
          <p:cNvPr id="2" name="Titel 1"/>
          <p:cNvSpPr>
            <a:spLocks noGrp="1"/>
          </p:cNvSpPr>
          <p:nvPr>
            <p:ph type="title"/>
          </p:nvPr>
        </p:nvSpPr>
        <p:spPr>
          <a:xfrm>
            <a:off x="437882" y="405173"/>
            <a:ext cx="9465972" cy="720000"/>
          </a:xfrm>
        </p:spPr>
        <p:txBody>
          <a:bodyPr/>
          <a:lstStyle/>
          <a:p>
            <a:r>
              <a:rPr lang="nl-NL" dirty="0"/>
              <a:t>Categorie collegestukken</a:t>
            </a:r>
          </a:p>
        </p:txBody>
      </p:sp>
      <p:sp>
        <p:nvSpPr>
          <p:cNvPr id="3" name="Tijdelijke aanduiding voor inhoud 2"/>
          <p:cNvSpPr>
            <a:spLocks noGrp="1"/>
          </p:cNvSpPr>
          <p:nvPr>
            <p:ph idx="1"/>
          </p:nvPr>
        </p:nvSpPr>
        <p:spPr>
          <a:xfrm>
            <a:off x="558000" y="1125174"/>
            <a:ext cx="10656000" cy="4967654"/>
          </a:xfrm>
        </p:spPr>
        <p:txBody>
          <a:bodyPr/>
          <a:lstStyle/>
          <a:p>
            <a:pPr algn="l"/>
            <a:r>
              <a:rPr lang="nl-NL" sz="2200" dirty="0"/>
              <a:t>Speerpunt college/ coalitie: dienstbare overheid.</a:t>
            </a:r>
          </a:p>
          <a:p>
            <a:pPr algn="l"/>
            <a:r>
              <a:rPr lang="nl-NL" sz="2200" dirty="0"/>
              <a:t>Naast agenda’s en besluitenlijsten, ook openbare collegevoorstellen én bijlagen publiceren.</a:t>
            </a:r>
          </a:p>
          <a:p>
            <a:pPr algn="l"/>
            <a:endParaRPr lang="nl-NL" sz="2200" dirty="0"/>
          </a:p>
          <a:p>
            <a:pPr algn="l"/>
            <a:r>
              <a:rPr lang="nl-NL" sz="2200" dirty="0"/>
              <a:t>3 scenario’s: voor collegevergadering, middag na collegevergadering,</a:t>
            </a:r>
          </a:p>
          <a:p>
            <a:pPr algn="l"/>
            <a:r>
              <a:rPr lang="nl-NL" sz="2200" dirty="0"/>
              <a:t>of week later. Gekozen voor </a:t>
            </a:r>
            <a:r>
              <a:rPr lang="nl-NL" sz="2200" dirty="0">
                <a:sym typeface="Wingdings" panose="05000000000000000000" pitchFamily="2" charset="2"/>
              </a:rPr>
              <a:t> middag na collegevergadering op iBabs.</a:t>
            </a:r>
            <a:endParaRPr lang="nl-NL" sz="2200" dirty="0"/>
          </a:p>
          <a:p>
            <a:pPr algn="l"/>
            <a:endParaRPr lang="nl-NL" sz="2200" dirty="0"/>
          </a:p>
          <a:p>
            <a:pPr algn="l"/>
            <a:r>
              <a:rPr lang="nl-NL" sz="2200" dirty="0"/>
              <a:t>3 mogelijkheden voor opstellen collegevoorstellen:</a:t>
            </a:r>
          </a:p>
          <a:p>
            <a:pPr algn="l"/>
            <a:endParaRPr lang="nl-NL" b="1" dirty="0"/>
          </a:p>
        </p:txBody>
      </p:sp>
      <p:pic>
        <p:nvPicPr>
          <p:cNvPr id="11" name="Afbeelding 10">
            <a:extLst>
              <a:ext uri="{FF2B5EF4-FFF2-40B4-BE49-F238E27FC236}">
                <a16:creationId xmlns:a16="http://schemas.microsoft.com/office/drawing/2014/main" id="{62B54CB4-5DF5-4150-A277-516C6854C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 b="98817" l="0" r="98295">
                        <a14:foregroundMark x1="17045" y1="11243" x2="38636" y2="4438"/>
                        <a14:foregroundMark x1="38636" y1="4438" x2="17045" y2="10651"/>
                        <a14:foregroundMark x1="17045" y1="10651" x2="15341" y2="10059"/>
                        <a14:foregroundMark x1="15341" y1="7692" x2="14205" y2="8876"/>
                        <a14:foregroundMark x1="11932" y1="14497" x2="11932" y2="26923"/>
                        <a14:foregroundMark x1="11932" y1="26923" x2="11932" y2="14793"/>
                        <a14:foregroundMark x1="11932" y1="14793" x2="10795" y2="14497"/>
                        <a14:foregroundMark x1="9091" y1="17456" x2="14773" y2="29586"/>
                        <a14:foregroundMark x1="14773" y1="29586" x2="14773" y2="29290"/>
                        <a14:foregroundMark x1="9091" y1="18343" x2="12500" y2="29586"/>
                        <a14:foregroundMark x1="10227" y1="28402" x2="9091" y2="36095"/>
                        <a14:foregroundMark x1="7386" y1="29882" x2="7386" y2="34911"/>
                        <a14:foregroundMark x1="21591" y1="2959" x2="55682" y2="6509"/>
                        <a14:foregroundMark x1="52841" y1="3846" x2="76705" y2="10651"/>
                        <a14:foregroundMark x1="76705" y1="10651" x2="81250" y2="13609"/>
                        <a14:foregroundMark x1="32955" y1="1775" x2="83523" y2="12130"/>
                        <a14:foregroundMark x1="83523" y1="12130" x2="85227" y2="26923"/>
                        <a14:foregroundMark x1="85227" y1="26923" x2="83523" y2="30178"/>
                        <a14:foregroundMark x1="15909" y1="6213" x2="39773" y2="2663"/>
                        <a14:foregroundMark x1="39773" y1="2663" x2="77841" y2="9467"/>
                        <a14:foregroundMark x1="69318" y1="7692" x2="48295" y2="1775"/>
                        <a14:foregroundMark x1="48295" y1="1775" x2="25568" y2="1183"/>
                        <a14:foregroundMark x1="25568" y1="1183" x2="19318" y2="5030"/>
                        <a14:foregroundMark x1="19318" y1="4142" x2="12500" y2="11538"/>
                        <a14:foregroundMark x1="14773" y1="14793" x2="14773" y2="14793"/>
                        <a14:foregroundMark x1="14205" y1="14793" x2="17045" y2="12722"/>
                        <a14:foregroundMark x1="13068" y1="36686" x2="23295" y2="49408"/>
                        <a14:foregroundMark x1="23295" y1="49408" x2="22727" y2="48817"/>
                        <a14:foregroundMark x1="13636" y1="37870" x2="18182" y2="47929"/>
                        <a14:foregroundMark x1="24432" y1="49112" x2="46023" y2="53550"/>
                        <a14:foregroundMark x1="46023" y1="53550" x2="40341" y2="54734"/>
                        <a14:foregroundMark x1="43750" y1="53846" x2="51136" y2="66568"/>
                        <a14:foregroundMark x1="51136" y1="66568" x2="51136" y2="66568"/>
                        <a14:foregroundMark x1="60795" y1="52367" x2="53977" y2="64793"/>
                        <a14:foregroundMark x1="53977" y1="64793" x2="55114" y2="66568"/>
                        <a14:foregroundMark x1="59659" y1="53254" x2="84091" y2="55917"/>
                        <a14:foregroundMark x1="84091" y1="55917" x2="86932" y2="57988"/>
                        <a14:foregroundMark x1="92614" y1="36095" x2="90341" y2="47041"/>
                        <a14:foregroundMark x1="90341" y1="36095" x2="82386" y2="56213"/>
                        <a14:foregroundMark x1="85227" y1="27811" x2="87500" y2="47041"/>
                        <a14:foregroundMark x1="87500" y1="47041" x2="86932" y2="48817"/>
                        <a14:foregroundMark x1="82955" y1="35207" x2="80114" y2="45858"/>
                        <a14:foregroundMark x1="79545" y1="40828" x2="68750" y2="51479"/>
                        <a14:foregroundMark x1="68750" y1="51479" x2="68182" y2="51479"/>
                        <a14:foregroundMark x1="6250" y1="64793" x2="46591" y2="55917"/>
                        <a14:foregroundMark x1="37500" y1="53846" x2="13068" y2="61243"/>
                        <a14:foregroundMark x1="13068" y1="61243" x2="5682" y2="65680"/>
                        <a14:foregroundMark x1="5682" y1="64201" x2="6250" y2="71302"/>
                        <a14:foregroundMark x1="3977" y1="70710" x2="2273" y2="65680"/>
                        <a14:foregroundMark x1="5682" y1="64497" x2="5682" y2="71598"/>
                        <a14:foregroundMark x1="21393" y1="71756" x2="32955" y2="71302"/>
                        <a14:foregroundMark x1="2841" y1="72485" x2="19955" y2="71813"/>
                        <a14:foregroundMark x1="1136" y1="66864" x2="3409" y2="72781"/>
                        <a14:foregroundMark x1="69318" y1="52663" x2="82386" y2="53846"/>
                        <a14:foregroundMark x1="82955" y1="93787" x2="82955" y2="84320"/>
                        <a14:foregroundMark x1="46023" y1="96154" x2="68750" y2="97633"/>
                        <a14:foregroundMark x1="68750" y1="97633" x2="69318" y2="97633"/>
                        <a14:foregroundMark x1="30309" y1="86348" x2="31818" y2="89941"/>
                        <a14:foregroundMark x1="23864" y1="71006" x2="25424" y2="74720"/>
                        <a14:foregroundMark x1="31818" y1="89941" x2="35795" y2="93491"/>
                        <a14:foregroundMark x1="32955" y1="95266" x2="51136" y2="99704"/>
                        <a14:foregroundMark x1="50568" y1="97929" x2="69318" y2="98521"/>
                        <a14:foregroundMark x1="71591" y1="97633" x2="91477" y2="91124"/>
                        <a14:foregroundMark x1="91477" y1="91124" x2="93182" y2="89349"/>
                        <a14:foregroundMark x1="82955" y1="68343" x2="92045" y2="90533"/>
                        <a14:foregroundMark x1="83523" y1="70414" x2="96023" y2="68639"/>
                        <a14:foregroundMark x1="94886" y1="37574" x2="98295" y2="51183"/>
                        <a14:foregroundMark x1="96591" y1="51183" x2="96023" y2="66864"/>
                        <a14:foregroundMark x1="33304" y1="83766" x2="32955" y2="79586"/>
                        <a14:foregroundMark x1="33523" y1="86391" x2="33381" y2="84695"/>
                        <a14:foregroundMark x1="30114" y1="74260" x2="34659" y2="80769"/>
                        <a14:foregroundMark x1="32955" y1="79882" x2="32386" y2="78402"/>
                        <a14:foregroundMark x1="32386" y1="79586" x2="32955" y2="80769"/>
                        <a14:backgroundMark x1="26569" y1="82238" x2="30114" y2="86391"/>
                        <a14:backgroundMark x1="30682" y1="85799" x2="30682" y2="85799"/>
                        <a14:backgroundMark x1="23602" y1="75442" x2="21591" y2="73964"/>
                      </a14:backgroundRemoval>
                    </a14:imgEffect>
                  </a14:imgLayer>
                </a14:imgProps>
              </a:ext>
            </a:extLst>
          </a:blip>
          <a:stretch>
            <a:fillRect/>
          </a:stretch>
        </p:blipFill>
        <p:spPr>
          <a:xfrm>
            <a:off x="9324496" y="1978743"/>
            <a:ext cx="1871980" cy="3595370"/>
          </a:xfrm>
          <a:prstGeom prst="rect">
            <a:avLst/>
          </a:prstGeom>
        </p:spPr>
      </p:pic>
    </p:spTree>
    <p:extLst>
      <p:ext uri="{BB962C8B-B14F-4D97-AF65-F5344CB8AC3E}">
        <p14:creationId xmlns:p14="http://schemas.microsoft.com/office/powerpoint/2010/main" val="3008054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87D6497-BA89-4516-BAD5-68A214BE2AC3}"/>
              </a:ext>
            </a:extLst>
          </p:cNvPr>
          <p:cNvSpPr>
            <a:spLocks noGrp="1"/>
          </p:cNvSpPr>
          <p:nvPr>
            <p:ph idx="1"/>
          </p:nvPr>
        </p:nvSpPr>
        <p:spPr/>
        <p:txBody>
          <a:bodyPr/>
          <a:lstStyle/>
          <a:p>
            <a:endParaRPr lang="nl-NL"/>
          </a:p>
        </p:txBody>
      </p:sp>
      <p:pic>
        <p:nvPicPr>
          <p:cNvPr id="9" name="Afbeelding 8">
            <a:extLst>
              <a:ext uri="{FF2B5EF4-FFF2-40B4-BE49-F238E27FC236}">
                <a16:creationId xmlns:a16="http://schemas.microsoft.com/office/drawing/2014/main" id="{444BB5B9-553C-4648-8A3B-672290B5FECE}"/>
              </a:ext>
            </a:extLst>
          </p:cNvPr>
          <p:cNvPicPr>
            <a:picLocks noChangeAspect="1"/>
          </p:cNvPicPr>
          <p:nvPr/>
        </p:nvPicPr>
        <p:blipFill>
          <a:blip r:embed="rId2"/>
          <a:stretch>
            <a:fillRect/>
          </a:stretch>
        </p:blipFill>
        <p:spPr>
          <a:xfrm>
            <a:off x="111733" y="1211784"/>
            <a:ext cx="3530429" cy="5537200"/>
          </a:xfrm>
          <a:prstGeom prst="rect">
            <a:avLst/>
          </a:prstGeom>
        </p:spPr>
      </p:pic>
      <p:pic>
        <p:nvPicPr>
          <p:cNvPr id="10" name="Afbeelding 9">
            <a:extLst>
              <a:ext uri="{FF2B5EF4-FFF2-40B4-BE49-F238E27FC236}">
                <a16:creationId xmlns:a16="http://schemas.microsoft.com/office/drawing/2014/main" id="{D5F2D637-8A40-49DB-9708-9A3037C51418}"/>
              </a:ext>
            </a:extLst>
          </p:cNvPr>
          <p:cNvPicPr>
            <a:picLocks noChangeAspect="1"/>
          </p:cNvPicPr>
          <p:nvPr/>
        </p:nvPicPr>
        <p:blipFill rotWithShape="1">
          <a:blip r:embed="rId3"/>
          <a:srcRect t="469" b="2415"/>
          <a:stretch/>
        </p:blipFill>
        <p:spPr>
          <a:xfrm>
            <a:off x="3833230" y="1071753"/>
            <a:ext cx="8289770" cy="5677231"/>
          </a:xfrm>
          <a:prstGeom prst="rect">
            <a:avLst/>
          </a:prstGeom>
        </p:spPr>
      </p:pic>
      <p:sp>
        <p:nvSpPr>
          <p:cNvPr id="11" name="Titel 1">
            <a:extLst>
              <a:ext uri="{FF2B5EF4-FFF2-40B4-BE49-F238E27FC236}">
                <a16:creationId xmlns:a16="http://schemas.microsoft.com/office/drawing/2014/main" id="{F66C96B2-1A4C-44F9-899A-82BCE1B532AC}"/>
              </a:ext>
            </a:extLst>
          </p:cNvPr>
          <p:cNvSpPr txBox="1">
            <a:spLocks/>
          </p:cNvSpPr>
          <p:nvPr/>
        </p:nvSpPr>
        <p:spPr>
          <a:xfrm>
            <a:off x="1662528" y="351753"/>
            <a:ext cx="7273065" cy="720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000" b="1" kern="1200">
                <a:solidFill>
                  <a:schemeClr val="accent1"/>
                </a:solidFill>
                <a:latin typeface="+mj-lt"/>
                <a:ea typeface="+mj-ea"/>
                <a:cs typeface="+mj-cs"/>
              </a:defRPr>
            </a:lvl1pPr>
          </a:lstStyle>
          <a:p>
            <a:r>
              <a:rPr lang="nl-NL" dirty="0"/>
              <a:t>Bewustwording</a:t>
            </a:r>
          </a:p>
        </p:txBody>
      </p:sp>
    </p:spTree>
    <p:extLst>
      <p:ext uri="{BB962C8B-B14F-4D97-AF65-F5344CB8AC3E}">
        <p14:creationId xmlns:p14="http://schemas.microsoft.com/office/powerpoint/2010/main" val="4290562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3B3B4-F9B8-4F81-B4BC-01494DFD24F1}"/>
              </a:ext>
            </a:extLst>
          </p:cNvPr>
          <p:cNvSpPr>
            <a:spLocks noGrp="1"/>
          </p:cNvSpPr>
          <p:nvPr>
            <p:ph type="title"/>
          </p:nvPr>
        </p:nvSpPr>
        <p:spPr>
          <a:xfrm>
            <a:off x="103030" y="405172"/>
            <a:ext cx="7273065" cy="720000"/>
          </a:xfrm>
        </p:spPr>
        <p:txBody>
          <a:bodyPr/>
          <a:lstStyle/>
          <a:p>
            <a:r>
              <a:rPr lang="nl-NL" dirty="0"/>
              <a:t>Woo Monday!</a:t>
            </a:r>
          </a:p>
        </p:txBody>
      </p:sp>
      <p:sp>
        <p:nvSpPr>
          <p:cNvPr id="3" name="Tijdelijke aanduiding voor inhoud 2">
            <a:extLst>
              <a:ext uri="{FF2B5EF4-FFF2-40B4-BE49-F238E27FC236}">
                <a16:creationId xmlns:a16="http://schemas.microsoft.com/office/drawing/2014/main" id="{85C10598-01DA-4CA1-9225-4F1CEC822099}"/>
              </a:ext>
            </a:extLst>
          </p:cNvPr>
          <p:cNvSpPr>
            <a:spLocks noGrp="1"/>
          </p:cNvSpPr>
          <p:nvPr>
            <p:ph idx="1"/>
          </p:nvPr>
        </p:nvSpPr>
        <p:spPr>
          <a:xfrm>
            <a:off x="558000" y="1125172"/>
            <a:ext cx="10656000" cy="4967656"/>
          </a:xfrm>
        </p:spPr>
        <p:txBody>
          <a:bodyPr/>
          <a:lstStyle/>
          <a:p>
            <a:pPr algn="l"/>
            <a:r>
              <a:rPr lang="nl-NL" dirty="0"/>
              <a:t>Bewustwording centraal: transparantie over het handelen van de overheid</a:t>
            </a:r>
          </a:p>
          <a:p>
            <a:pPr algn="l"/>
            <a:endParaRPr lang="nl-NL" dirty="0"/>
          </a:p>
          <a:p>
            <a:pPr algn="l"/>
            <a:r>
              <a:rPr lang="nl-NL" dirty="0"/>
              <a:t>Struikelpunten vooral op gebied van informatiehuishouding.</a:t>
            </a:r>
          </a:p>
        </p:txBody>
      </p:sp>
      <p:pic>
        <p:nvPicPr>
          <p:cNvPr id="5" name="Afbeelding 4">
            <a:extLst>
              <a:ext uri="{FF2B5EF4-FFF2-40B4-BE49-F238E27FC236}">
                <a16:creationId xmlns:a16="http://schemas.microsoft.com/office/drawing/2014/main" id="{8B4DEAF2-0CE7-4C1A-85AB-FAB5D5D93C5A}"/>
              </a:ext>
            </a:extLst>
          </p:cNvPr>
          <p:cNvPicPr>
            <a:picLocks noChangeAspect="1"/>
          </p:cNvPicPr>
          <p:nvPr/>
        </p:nvPicPr>
        <p:blipFill rotWithShape="1">
          <a:blip r:embed="rId2"/>
          <a:srcRect t="6666"/>
          <a:stretch/>
        </p:blipFill>
        <p:spPr>
          <a:xfrm>
            <a:off x="8256430" y="2056006"/>
            <a:ext cx="3248024" cy="4564003"/>
          </a:xfrm>
          <a:prstGeom prst="rect">
            <a:avLst/>
          </a:prstGeom>
        </p:spPr>
      </p:pic>
      <p:sp>
        <p:nvSpPr>
          <p:cNvPr id="6" name="Pijl: rechts 5">
            <a:extLst>
              <a:ext uri="{FF2B5EF4-FFF2-40B4-BE49-F238E27FC236}">
                <a16:creationId xmlns:a16="http://schemas.microsoft.com/office/drawing/2014/main" id="{6DE47211-9C85-4767-A791-193168586060}"/>
              </a:ext>
            </a:extLst>
          </p:cNvPr>
          <p:cNvSpPr/>
          <p:nvPr/>
        </p:nvSpPr>
        <p:spPr>
          <a:xfrm flipH="1">
            <a:off x="11547425" y="3287332"/>
            <a:ext cx="541545"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 rechts 6">
            <a:extLst>
              <a:ext uri="{FF2B5EF4-FFF2-40B4-BE49-F238E27FC236}">
                <a16:creationId xmlns:a16="http://schemas.microsoft.com/office/drawing/2014/main" id="{68047C94-9AEF-4824-9183-DD001429113A}"/>
              </a:ext>
            </a:extLst>
          </p:cNvPr>
          <p:cNvSpPr/>
          <p:nvPr/>
        </p:nvSpPr>
        <p:spPr>
          <a:xfrm flipH="1">
            <a:off x="11579543" y="5951160"/>
            <a:ext cx="541545" cy="283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Geen alternatieve tekst opgegeven voor deze afbeelding">
            <a:extLst>
              <a:ext uri="{FF2B5EF4-FFF2-40B4-BE49-F238E27FC236}">
                <a16:creationId xmlns:a16="http://schemas.microsoft.com/office/drawing/2014/main" id="{85052175-F272-43CB-87B0-F9E3B4C0DB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054"/>
          <a:stretch/>
        </p:blipFill>
        <p:spPr bwMode="auto">
          <a:xfrm>
            <a:off x="165851" y="2896733"/>
            <a:ext cx="7886700" cy="372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98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80739-F5C8-497F-A457-B82A14202F22}"/>
              </a:ext>
            </a:extLst>
          </p:cNvPr>
          <p:cNvSpPr>
            <a:spLocks noGrp="1"/>
          </p:cNvSpPr>
          <p:nvPr>
            <p:ph type="title"/>
          </p:nvPr>
        </p:nvSpPr>
        <p:spPr>
          <a:xfrm>
            <a:off x="0" y="405173"/>
            <a:ext cx="6036693" cy="720000"/>
          </a:xfrm>
        </p:spPr>
        <p:txBody>
          <a:bodyPr/>
          <a:lstStyle/>
          <a:p>
            <a:r>
              <a:rPr lang="nl-NL" dirty="0"/>
              <a:t>Vervolg</a:t>
            </a:r>
          </a:p>
        </p:txBody>
      </p:sp>
      <p:sp>
        <p:nvSpPr>
          <p:cNvPr id="3" name="Tijdelijke aanduiding voor inhoud 2">
            <a:extLst>
              <a:ext uri="{FF2B5EF4-FFF2-40B4-BE49-F238E27FC236}">
                <a16:creationId xmlns:a16="http://schemas.microsoft.com/office/drawing/2014/main" id="{AAF16C56-2291-4A20-BDF3-49BAF4D7E7AF}"/>
              </a:ext>
            </a:extLst>
          </p:cNvPr>
          <p:cNvSpPr>
            <a:spLocks noGrp="1"/>
          </p:cNvSpPr>
          <p:nvPr>
            <p:ph idx="1"/>
          </p:nvPr>
        </p:nvSpPr>
        <p:spPr>
          <a:xfrm>
            <a:off x="558000" y="1352282"/>
            <a:ext cx="10656000" cy="4740545"/>
          </a:xfrm>
        </p:spPr>
        <p:txBody>
          <a:bodyPr vert="horz" lIns="0" tIns="0" rIns="0" bIns="0" rtlCol="0" anchor="t">
            <a:noAutofit/>
          </a:bodyPr>
          <a:lstStyle/>
          <a:p>
            <a:pPr marL="342900" indent="-342900" algn="l">
              <a:buFont typeface="Arial" panose="020B0604020202020204" pitchFamily="34" charset="0"/>
              <a:buChar char="?"/>
            </a:pPr>
            <a:r>
              <a:rPr lang="nl-NL" dirty="0"/>
              <a:t>(</a:t>
            </a:r>
            <a:r>
              <a:rPr lang="nl-NL" b="1" dirty="0"/>
              <a:t>landelijk) platform actieve openbaarmaking</a:t>
            </a:r>
          </a:p>
          <a:p>
            <a:pPr algn="l"/>
            <a:r>
              <a:rPr lang="nl-NL" dirty="0"/>
              <a:t>Veel voorbeelden (voornamelijk) gericht op Woo-verzoeken/besluiten</a:t>
            </a:r>
          </a:p>
          <a:p>
            <a:pPr algn="l"/>
            <a:r>
              <a:rPr lang="nl-NL" dirty="0"/>
              <a:t>Platform waarbij voor ons vindbaarheid/doorzoekbaarheid van </a:t>
            </a:r>
          </a:p>
          <a:p>
            <a:pPr algn="l"/>
            <a:r>
              <a:rPr lang="nl-NL" dirty="0"/>
              <a:t>de publicaties centraal staat.</a:t>
            </a:r>
          </a:p>
          <a:p>
            <a:pPr marL="342900" indent="-342900" algn="l">
              <a:buFont typeface="Arial" panose="020B0604020202020204" pitchFamily="34" charset="0"/>
              <a:buChar char="?"/>
            </a:pPr>
            <a:endParaRPr lang="nl-NL" dirty="0"/>
          </a:p>
          <a:p>
            <a:pPr algn="l"/>
            <a:endParaRPr lang="nl-NL" dirty="0">
              <a:cs typeface="Arial" panose="020B0604020202020204"/>
            </a:endParaRPr>
          </a:p>
          <a:p>
            <a:pPr algn="l"/>
            <a:endParaRPr lang="nl-NL" dirty="0"/>
          </a:p>
          <a:p>
            <a:pPr marL="342900" indent="-342900" algn="l">
              <a:buFontTx/>
              <a:buChar char="-"/>
            </a:pPr>
            <a:r>
              <a:rPr lang="nl-NL" dirty="0"/>
              <a:t>Informatiehuishouding beheren: project opslaan en terugvinden/zaakgericht werken</a:t>
            </a:r>
          </a:p>
          <a:p>
            <a:pPr marL="342900" indent="-342900" algn="l">
              <a:buFontTx/>
              <a:buChar char="-"/>
            </a:pPr>
            <a:r>
              <a:rPr lang="nl-NL" dirty="0"/>
              <a:t>Volgende categorieën actieve openbaarmaking (vicieuze cirkel platform)</a:t>
            </a:r>
          </a:p>
        </p:txBody>
      </p:sp>
      <p:pic>
        <p:nvPicPr>
          <p:cNvPr id="5" name="Afbeelding 4">
            <a:extLst>
              <a:ext uri="{FF2B5EF4-FFF2-40B4-BE49-F238E27FC236}">
                <a16:creationId xmlns:a16="http://schemas.microsoft.com/office/drawing/2014/main" id="{32DDD3F4-8277-43F1-9D7F-650A45730C4C}"/>
              </a:ext>
            </a:extLst>
          </p:cNvPr>
          <p:cNvPicPr>
            <a:picLocks noChangeAspect="1"/>
          </p:cNvPicPr>
          <p:nvPr/>
        </p:nvPicPr>
        <p:blipFill>
          <a:blip r:embed="rId2"/>
          <a:stretch>
            <a:fillRect/>
          </a:stretch>
        </p:blipFill>
        <p:spPr>
          <a:xfrm>
            <a:off x="9549343" y="771029"/>
            <a:ext cx="1552032" cy="2657971"/>
          </a:xfrm>
          <a:prstGeom prst="rect">
            <a:avLst/>
          </a:prstGeom>
        </p:spPr>
      </p:pic>
    </p:spTree>
    <p:extLst>
      <p:ext uri="{BB962C8B-B14F-4D97-AF65-F5344CB8AC3E}">
        <p14:creationId xmlns:p14="http://schemas.microsoft.com/office/powerpoint/2010/main" val="115328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82EFFFF-FE54-153C-59C0-1F4A0F599C14}"/>
              </a:ext>
            </a:extLst>
          </p:cNvPr>
          <p:cNvSpPr>
            <a:spLocks noGrp="1"/>
          </p:cNvSpPr>
          <p:nvPr>
            <p:ph idx="1"/>
          </p:nvPr>
        </p:nvSpPr>
        <p:spPr/>
        <p:txBody>
          <a:bodyPr/>
          <a:lstStyle/>
          <a:p>
            <a:pPr marL="0" indent="0">
              <a:buNone/>
            </a:pPr>
            <a:r>
              <a:rPr lang="nl-NL" sz="3400" b="1" dirty="0">
                <a:solidFill>
                  <a:srgbClr val="002C64"/>
                </a:solidFill>
                <a:latin typeface="Arial"/>
                <a:cs typeface="Arial"/>
              </a:rPr>
              <a:t>Arne Otte</a:t>
            </a:r>
            <a:r>
              <a:rPr lang="nl-NL" sz="3400" dirty="0">
                <a:solidFill>
                  <a:srgbClr val="002C64"/>
                </a:solidFill>
                <a:latin typeface="Arial"/>
                <a:cs typeface="Arial"/>
              </a:rPr>
              <a:t> (</a:t>
            </a:r>
            <a:r>
              <a:rPr lang="nl-NL" sz="3400" b="0" i="0" dirty="0">
                <a:solidFill>
                  <a:srgbClr val="002C64"/>
                </a:solidFill>
                <a:effectLst/>
                <a:latin typeface="Avenir"/>
                <a:cs typeface="Arial"/>
              </a:rPr>
              <a:t>Programmamanager PLOOI bij het ministerie van Binnenlandse Zaken en Koninkrijksrelaties)</a:t>
            </a:r>
            <a:endParaRPr lang="nl-NL" sz="3400" dirty="0">
              <a:solidFill>
                <a:srgbClr val="002C64"/>
              </a:solidFill>
              <a:cs typeface="Arial"/>
            </a:endParaRPr>
          </a:p>
          <a:p>
            <a:pPr marL="267970" indent="-267970"/>
            <a:endParaRPr lang="nl-NL"/>
          </a:p>
        </p:txBody>
      </p:sp>
      <p:sp>
        <p:nvSpPr>
          <p:cNvPr id="4" name="Titel 3">
            <a:extLst>
              <a:ext uri="{FF2B5EF4-FFF2-40B4-BE49-F238E27FC236}">
                <a16:creationId xmlns:a16="http://schemas.microsoft.com/office/drawing/2014/main" id="{45D24434-EED5-39C7-A61D-5A6FCBCC0C77}"/>
              </a:ext>
            </a:extLst>
          </p:cNvPr>
          <p:cNvSpPr>
            <a:spLocks noGrp="1"/>
          </p:cNvSpPr>
          <p:nvPr>
            <p:ph type="title"/>
          </p:nvPr>
        </p:nvSpPr>
        <p:spPr/>
        <p:txBody>
          <a:bodyPr/>
          <a:lstStyle/>
          <a:p>
            <a:r>
              <a:rPr lang="nl-NL" dirty="0">
                <a:latin typeface="Arial"/>
                <a:cs typeface="Arial"/>
              </a:rPr>
              <a:t>Actieve openbaarmaking - stap voor stap (PLOOI/BZK)</a:t>
            </a:r>
          </a:p>
          <a:p>
            <a:endParaRPr lang="nl-NL" dirty="0"/>
          </a:p>
        </p:txBody>
      </p:sp>
      <p:pic>
        <p:nvPicPr>
          <p:cNvPr id="1026" name="Picture 2" descr="Profielfoto van Arne Otte">
            <a:extLst>
              <a:ext uri="{FF2B5EF4-FFF2-40B4-BE49-F238E27FC236}">
                <a16:creationId xmlns:a16="http://schemas.microsoft.com/office/drawing/2014/main" id="{91C405BE-F54F-4EE8-90D3-E4AE1452D251}"/>
              </a:ext>
            </a:extLst>
          </p:cNvPr>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6611937" y="2160588"/>
            <a:ext cx="4140200" cy="414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8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nl-NL"/>
              <a:t>Actieve openbaarmaking</a:t>
            </a:r>
            <a:br>
              <a:rPr lang="nl-NL"/>
            </a:br>
            <a:br>
              <a:rPr lang="nl-NL"/>
            </a:br>
            <a:r>
              <a:rPr lang="nl-NL"/>
              <a:t>stap voor stap</a:t>
            </a:r>
          </a:p>
        </p:txBody>
      </p:sp>
      <p:sp>
        <p:nvSpPr>
          <p:cNvPr id="7" name="Ondertitel 6"/>
          <p:cNvSpPr>
            <a:spLocks noGrp="1"/>
          </p:cNvSpPr>
          <p:nvPr>
            <p:ph type="subTitle" idx="1"/>
          </p:nvPr>
        </p:nvSpPr>
        <p:spPr/>
        <p:txBody>
          <a:bodyPr/>
          <a:lstStyle/>
          <a:p>
            <a:r>
              <a:rPr lang="nl-NL"/>
              <a:t>PLOOI als </a:t>
            </a:r>
            <a:r>
              <a:rPr lang="nl-NL" err="1"/>
              <a:t>Woo</a:t>
            </a:r>
            <a:r>
              <a:rPr lang="nl-NL"/>
              <a:t>-index</a:t>
            </a:r>
          </a:p>
          <a:p>
            <a:endParaRPr lang="nl-NL"/>
          </a:p>
        </p:txBody>
      </p:sp>
      <p:sp>
        <p:nvSpPr>
          <p:cNvPr id="4" name="Tijdelijke aanduiding voor voettekst 3"/>
          <p:cNvSpPr>
            <a:spLocks noGrp="1"/>
          </p:cNvSpPr>
          <p:nvPr>
            <p:ph type="ftr" sz="quarter" idx="3"/>
          </p:nvPr>
        </p:nvSpPr>
        <p:spPr/>
        <p:txBody>
          <a:bodyPr/>
          <a:lstStyle/>
          <a:p>
            <a:fld id="{5B6AAF2B-AF0B-4194-B5A9-FCA7BFB44B8C}" type="datetime4">
              <a:rPr lang="nl-NL" smtClean="0"/>
              <a:pPr/>
              <a:t>6 februari 2023</a:t>
            </a:fld>
            <a:r>
              <a:rPr lang="en-US"/>
              <a:t> | </a:t>
            </a:r>
            <a:r>
              <a:rPr lang="en-US" err="1"/>
              <a:t>Actieve</a:t>
            </a:r>
            <a:r>
              <a:rPr lang="en-US"/>
              <a:t> </a:t>
            </a:r>
            <a:r>
              <a:rPr lang="en-US" err="1"/>
              <a:t>Openbaarmaking</a:t>
            </a:r>
            <a:endParaRPr lang="nl-NL"/>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pPr/>
              <a:t>19</a:t>
            </a:fld>
            <a:endParaRPr lang="nl-NL"/>
          </a:p>
        </p:txBody>
      </p:sp>
    </p:spTree>
    <p:extLst>
      <p:ext uri="{BB962C8B-B14F-4D97-AF65-F5344CB8AC3E}">
        <p14:creationId xmlns:p14="http://schemas.microsoft.com/office/powerpoint/2010/main" val="272560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r>
              <a:rPr lang="nl-NL" sz="4800"/>
              <a:t>Digitale sessie voor projectleiders </a:t>
            </a:r>
            <a:r>
              <a:rPr lang="nl-NL" sz="4800" err="1"/>
              <a:t>Woo</a:t>
            </a:r>
            <a:endParaRPr lang="nl-NL" sz="4800"/>
          </a:p>
          <a:p>
            <a:endParaRPr lang="nl-NL" sz="4800"/>
          </a:p>
        </p:txBody>
      </p:sp>
      <p:sp>
        <p:nvSpPr>
          <p:cNvPr id="4" name="Tijdelijke aanduiding voor datum 3"/>
          <p:cNvSpPr>
            <a:spLocks noGrp="1"/>
          </p:cNvSpPr>
          <p:nvPr>
            <p:ph type="dt" sz="half" idx="10"/>
          </p:nvPr>
        </p:nvSpPr>
        <p:spPr>
          <a:xfrm>
            <a:off x="1079999" y="6182592"/>
            <a:ext cx="4070350" cy="692264"/>
          </a:xfrm>
        </p:spPr>
        <p:txBody>
          <a:bodyPr/>
          <a:lstStyle/>
          <a:p>
            <a:pPr>
              <a:defRPr/>
            </a:pPr>
            <a:r>
              <a:rPr lang="nl-NL" sz="2000">
                <a:solidFill>
                  <a:srgbClr val="002C64"/>
                </a:solidFill>
              </a:rPr>
              <a:t>2 februari 2023</a:t>
            </a:r>
            <a:endParaRPr lang="nl-NL" sz="2000"/>
          </a:p>
        </p:txBody>
      </p:sp>
    </p:spTree>
    <p:extLst>
      <p:ext uri="{BB962C8B-B14F-4D97-AF65-F5344CB8AC3E}">
        <p14:creationId xmlns:p14="http://schemas.microsoft.com/office/powerpoint/2010/main" val="551697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B1BE5D-6915-45F4-8A6B-B0B7922F42C5}"/>
              </a:ext>
            </a:extLst>
          </p:cNvPr>
          <p:cNvSpPr>
            <a:spLocks noGrp="1"/>
          </p:cNvSpPr>
          <p:nvPr>
            <p:ph type="title"/>
          </p:nvPr>
        </p:nvSpPr>
        <p:spPr/>
        <p:txBody>
          <a:bodyPr/>
          <a:lstStyle/>
          <a:p>
            <a:r>
              <a:rPr lang="nl-NL"/>
              <a:t>Stappen afgelopen periode</a:t>
            </a:r>
          </a:p>
        </p:txBody>
      </p:sp>
      <p:sp>
        <p:nvSpPr>
          <p:cNvPr id="3" name="Tijdelijke aanduiding voor tekst 2">
            <a:extLst>
              <a:ext uri="{FF2B5EF4-FFF2-40B4-BE49-F238E27FC236}">
                <a16:creationId xmlns:a16="http://schemas.microsoft.com/office/drawing/2014/main" id="{AF705769-116A-4896-93A3-B1530B4857C7}"/>
              </a:ext>
            </a:extLst>
          </p:cNvPr>
          <p:cNvSpPr>
            <a:spLocks noGrp="1"/>
          </p:cNvSpPr>
          <p:nvPr>
            <p:ph type="body" sz="quarter" idx="13"/>
          </p:nvPr>
        </p:nvSpPr>
        <p:spPr/>
        <p:txBody>
          <a:bodyPr/>
          <a:lstStyle/>
          <a:p>
            <a:r>
              <a:rPr lang="nl-NL" err="1"/>
              <a:t>Woo</a:t>
            </a:r>
            <a:r>
              <a:rPr lang="nl-NL"/>
              <a:t> in werking getreden</a:t>
            </a:r>
          </a:p>
          <a:p>
            <a:r>
              <a:rPr lang="nl-NL"/>
              <a:t>Implementatiestrategie actieve openbaarmaking vastgesteld</a:t>
            </a:r>
          </a:p>
          <a:p>
            <a:r>
              <a:rPr lang="nl-NL" err="1"/>
              <a:t>KBA:Scenario-onderzoek</a:t>
            </a:r>
            <a:r>
              <a:rPr lang="nl-NL"/>
              <a:t> PLOOI</a:t>
            </a:r>
          </a:p>
          <a:p>
            <a:r>
              <a:rPr lang="nl-NL"/>
              <a:t>Beperkte doorontwikkeling</a:t>
            </a:r>
          </a:p>
          <a:p>
            <a:r>
              <a:rPr lang="nl-NL" err="1"/>
              <a:t>Afschaling</a:t>
            </a:r>
            <a:r>
              <a:rPr lang="nl-NL"/>
              <a:t> ontwikkelorganisatie</a:t>
            </a:r>
          </a:p>
          <a:p>
            <a:r>
              <a:rPr lang="nl-NL"/>
              <a:t>BIT toets PLOOI</a:t>
            </a:r>
          </a:p>
          <a:p>
            <a:pPr marL="0" indent="0">
              <a:buNone/>
            </a:pPr>
            <a:endParaRPr lang="nl-NL"/>
          </a:p>
        </p:txBody>
      </p:sp>
      <p:sp>
        <p:nvSpPr>
          <p:cNvPr id="4" name="Tijdelijke aanduiding voor dianummer 3">
            <a:extLst>
              <a:ext uri="{FF2B5EF4-FFF2-40B4-BE49-F238E27FC236}">
                <a16:creationId xmlns:a16="http://schemas.microsoft.com/office/drawing/2014/main" id="{B872CE50-148F-457F-89A2-241969162123}"/>
              </a:ext>
            </a:extLst>
          </p:cNvPr>
          <p:cNvSpPr>
            <a:spLocks noGrp="1"/>
          </p:cNvSpPr>
          <p:nvPr>
            <p:ph type="sldNum" sz="quarter" idx="16"/>
          </p:nvPr>
        </p:nvSpPr>
        <p:spPr/>
        <p:txBody>
          <a:bodyPr/>
          <a:lstStyle/>
          <a:p>
            <a:fld id="{10A0A6AF-03C5-477E-939A-E28F7E7F05EA}" type="slidenum">
              <a:rPr lang="nl-NL" smtClean="0"/>
              <a:pPr/>
              <a:t>20</a:t>
            </a:fld>
            <a:endParaRPr lang="nl-NL"/>
          </a:p>
        </p:txBody>
      </p:sp>
      <p:sp>
        <p:nvSpPr>
          <p:cNvPr id="5" name="Tijdelijke aanduiding voor voettekst 4">
            <a:extLst>
              <a:ext uri="{FF2B5EF4-FFF2-40B4-BE49-F238E27FC236}">
                <a16:creationId xmlns:a16="http://schemas.microsoft.com/office/drawing/2014/main" id="{64C8A0DC-95B1-4BA6-8024-B8324249ECA4}"/>
              </a:ext>
            </a:extLst>
          </p:cNvPr>
          <p:cNvSpPr>
            <a:spLocks noGrp="1"/>
          </p:cNvSpPr>
          <p:nvPr>
            <p:ph type="ftr" sz="quarter" idx="3"/>
          </p:nvPr>
        </p:nvSpPr>
        <p:spPr/>
        <p:txBody>
          <a:bodyPr/>
          <a:lstStyle/>
          <a:p>
            <a:fld id="{F47EF775-05F8-4D0C-9300-69849B26FFE2}" type="datetime4">
              <a:rPr lang="nl-NL" smtClean="0"/>
              <a:pPr/>
              <a:t>6 februari 2023</a:t>
            </a:fld>
            <a:r>
              <a:rPr lang="en-US"/>
              <a:t> </a:t>
            </a:r>
          </a:p>
        </p:txBody>
      </p:sp>
    </p:spTree>
    <p:extLst>
      <p:ext uri="{BB962C8B-B14F-4D97-AF65-F5344CB8AC3E}">
        <p14:creationId xmlns:p14="http://schemas.microsoft.com/office/powerpoint/2010/main" val="940854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BA4E61-5AD5-4361-B40A-F8C909A9F559}"/>
              </a:ext>
            </a:extLst>
          </p:cNvPr>
          <p:cNvSpPr>
            <a:spLocks noGrp="1"/>
          </p:cNvSpPr>
          <p:nvPr>
            <p:ph type="title"/>
          </p:nvPr>
        </p:nvSpPr>
        <p:spPr/>
        <p:txBody>
          <a:bodyPr/>
          <a:lstStyle/>
          <a:p>
            <a:r>
              <a:rPr lang="nl-NL"/>
              <a:t>Implementatiestrategie</a:t>
            </a:r>
          </a:p>
        </p:txBody>
      </p:sp>
      <p:sp>
        <p:nvSpPr>
          <p:cNvPr id="3" name="Tijdelijke aanduiding voor tekst 2">
            <a:extLst>
              <a:ext uri="{FF2B5EF4-FFF2-40B4-BE49-F238E27FC236}">
                <a16:creationId xmlns:a16="http://schemas.microsoft.com/office/drawing/2014/main" id="{3D734F0E-780E-4437-BED9-72AEC0F2BB25}"/>
              </a:ext>
            </a:extLst>
          </p:cNvPr>
          <p:cNvSpPr>
            <a:spLocks noGrp="1"/>
          </p:cNvSpPr>
          <p:nvPr>
            <p:ph type="body" sz="quarter" idx="13"/>
          </p:nvPr>
        </p:nvSpPr>
        <p:spPr/>
        <p:txBody>
          <a:bodyPr>
            <a:normAutofit/>
          </a:bodyPr>
          <a:lstStyle/>
          <a:p>
            <a:r>
              <a:rPr lang="nl-NL"/>
              <a:t>Informatiecategorie gerichte aanpak</a:t>
            </a:r>
          </a:p>
          <a:p>
            <a:r>
              <a:rPr lang="nl-NL"/>
              <a:t>Starten met 4 categorieën:</a:t>
            </a:r>
            <a:br>
              <a:rPr lang="nl-NL"/>
            </a:br>
            <a:r>
              <a:rPr lang="nl-NL"/>
              <a:t>-bereikbaarheidsgegevens</a:t>
            </a:r>
            <a:br>
              <a:rPr lang="nl-NL"/>
            </a:br>
            <a:r>
              <a:rPr lang="nl-NL"/>
              <a:t>-convenanten</a:t>
            </a:r>
            <a:br>
              <a:rPr lang="nl-NL"/>
            </a:br>
            <a:r>
              <a:rPr lang="nl-NL"/>
              <a:t>-</a:t>
            </a:r>
            <a:r>
              <a:rPr lang="nl-NL" err="1"/>
              <a:t>Woo</a:t>
            </a:r>
            <a:r>
              <a:rPr lang="nl-NL"/>
              <a:t> verzoeken</a:t>
            </a:r>
            <a:br>
              <a:rPr lang="nl-NL"/>
            </a:br>
            <a:r>
              <a:rPr lang="nl-NL"/>
              <a:t>-vergaderstukken decentrale overheden</a:t>
            </a:r>
          </a:p>
          <a:p>
            <a:r>
              <a:rPr lang="nl-NL"/>
              <a:t>Wie klaar is kan aansluiten</a:t>
            </a:r>
          </a:p>
          <a:p>
            <a:r>
              <a:rPr lang="nl-NL"/>
              <a:t>KB als sluitstuk in het proces</a:t>
            </a:r>
          </a:p>
        </p:txBody>
      </p:sp>
      <p:sp>
        <p:nvSpPr>
          <p:cNvPr id="4" name="Tijdelijke aanduiding voor dianummer 3">
            <a:extLst>
              <a:ext uri="{FF2B5EF4-FFF2-40B4-BE49-F238E27FC236}">
                <a16:creationId xmlns:a16="http://schemas.microsoft.com/office/drawing/2014/main" id="{BBA2CD9C-32B0-48B4-8744-B95B5E8E264F}"/>
              </a:ext>
            </a:extLst>
          </p:cNvPr>
          <p:cNvSpPr>
            <a:spLocks noGrp="1"/>
          </p:cNvSpPr>
          <p:nvPr>
            <p:ph type="sldNum" sz="quarter" idx="16"/>
          </p:nvPr>
        </p:nvSpPr>
        <p:spPr/>
        <p:txBody>
          <a:bodyPr/>
          <a:lstStyle/>
          <a:p>
            <a:fld id="{10A0A6AF-03C5-477E-939A-E28F7E7F05EA}" type="slidenum">
              <a:rPr lang="nl-NL" smtClean="0"/>
              <a:pPr/>
              <a:t>21</a:t>
            </a:fld>
            <a:endParaRPr lang="nl-NL"/>
          </a:p>
        </p:txBody>
      </p:sp>
      <p:sp>
        <p:nvSpPr>
          <p:cNvPr id="5" name="Tijdelijke aanduiding voor voettekst 4">
            <a:extLst>
              <a:ext uri="{FF2B5EF4-FFF2-40B4-BE49-F238E27FC236}">
                <a16:creationId xmlns:a16="http://schemas.microsoft.com/office/drawing/2014/main" id="{33944B24-1258-4480-85C5-40E5AAEDDFB4}"/>
              </a:ext>
            </a:extLst>
          </p:cNvPr>
          <p:cNvSpPr>
            <a:spLocks noGrp="1"/>
          </p:cNvSpPr>
          <p:nvPr>
            <p:ph type="ftr" sz="quarter" idx="3"/>
          </p:nvPr>
        </p:nvSpPr>
        <p:spPr/>
        <p:txBody>
          <a:bodyPr/>
          <a:lstStyle/>
          <a:p>
            <a:fld id="{F47EF775-05F8-4D0C-9300-69849B26FFE2}" type="datetime4">
              <a:rPr lang="nl-NL" smtClean="0"/>
              <a:pPr/>
              <a:t>6 februari 2023</a:t>
            </a:fld>
            <a:r>
              <a:rPr lang="en-US"/>
              <a:t> </a:t>
            </a:r>
            <a:endParaRPr lang="nl-NL"/>
          </a:p>
        </p:txBody>
      </p:sp>
    </p:spTree>
    <p:extLst>
      <p:ext uri="{BB962C8B-B14F-4D97-AF65-F5344CB8AC3E}">
        <p14:creationId xmlns:p14="http://schemas.microsoft.com/office/powerpoint/2010/main" val="71528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6149B-DE4D-4F52-99EB-2EA6343EA317}"/>
              </a:ext>
            </a:extLst>
          </p:cNvPr>
          <p:cNvSpPr>
            <a:spLocks noGrp="1"/>
          </p:cNvSpPr>
          <p:nvPr>
            <p:ph type="title"/>
          </p:nvPr>
        </p:nvSpPr>
        <p:spPr/>
        <p:txBody>
          <a:bodyPr/>
          <a:lstStyle/>
          <a:p>
            <a:r>
              <a:rPr lang="nl-NL"/>
              <a:t>KBA: scenario onderzoek Plooi</a:t>
            </a:r>
          </a:p>
        </p:txBody>
      </p:sp>
      <p:sp>
        <p:nvSpPr>
          <p:cNvPr id="3" name="Tijdelijke aanduiding voor tekst 2">
            <a:extLst>
              <a:ext uri="{FF2B5EF4-FFF2-40B4-BE49-F238E27FC236}">
                <a16:creationId xmlns:a16="http://schemas.microsoft.com/office/drawing/2014/main" id="{A8D76BA6-D134-497B-8D3D-9CE266D61844}"/>
              </a:ext>
            </a:extLst>
          </p:cNvPr>
          <p:cNvSpPr>
            <a:spLocks noGrp="1"/>
          </p:cNvSpPr>
          <p:nvPr>
            <p:ph type="body" sz="quarter" idx="13"/>
          </p:nvPr>
        </p:nvSpPr>
        <p:spPr/>
        <p:txBody>
          <a:bodyPr>
            <a:normAutofit fontScale="92500" lnSpcReduction="10000"/>
          </a:bodyPr>
          <a:lstStyle/>
          <a:p>
            <a:r>
              <a:rPr lang="nl-NL"/>
              <a:t>3 uiteenlopende scenario’s doorgerekend</a:t>
            </a:r>
          </a:p>
          <a:p>
            <a:r>
              <a:rPr lang="nl-NL"/>
              <a:t>Verplichting leidt niet tot lagere kosten</a:t>
            </a:r>
          </a:p>
          <a:p>
            <a:r>
              <a:rPr lang="nl-NL"/>
              <a:t>Scenario’s verschillen significant in kosten</a:t>
            </a:r>
          </a:p>
          <a:p>
            <a:r>
              <a:rPr lang="nl-NL"/>
              <a:t>Verschil scenario in ontwikkeling en minimaal scenario &gt;100mln </a:t>
            </a:r>
          </a:p>
          <a:p>
            <a:r>
              <a:rPr lang="nl-NL"/>
              <a:t>Baten moeilijk te kwantificeren </a:t>
            </a:r>
          </a:p>
          <a:p>
            <a:r>
              <a:rPr lang="nl-NL"/>
              <a:t>Functionele verschillen alleen kwalitatief te beschrijven. Inzicht in (toegevoegde) waarde ontbreekt.</a:t>
            </a:r>
          </a:p>
        </p:txBody>
      </p:sp>
      <p:sp>
        <p:nvSpPr>
          <p:cNvPr id="4" name="Tijdelijke aanduiding voor dianummer 3">
            <a:extLst>
              <a:ext uri="{FF2B5EF4-FFF2-40B4-BE49-F238E27FC236}">
                <a16:creationId xmlns:a16="http://schemas.microsoft.com/office/drawing/2014/main" id="{DBA78EC6-F21F-4748-8F56-9BF0FC31D125}"/>
              </a:ext>
            </a:extLst>
          </p:cNvPr>
          <p:cNvSpPr>
            <a:spLocks noGrp="1"/>
          </p:cNvSpPr>
          <p:nvPr>
            <p:ph type="sldNum" sz="quarter" idx="16"/>
          </p:nvPr>
        </p:nvSpPr>
        <p:spPr/>
        <p:txBody>
          <a:bodyPr/>
          <a:lstStyle/>
          <a:p>
            <a:fld id="{10A0A6AF-03C5-477E-939A-E28F7E7F05EA}" type="slidenum">
              <a:rPr lang="nl-NL" smtClean="0"/>
              <a:pPr/>
              <a:t>22</a:t>
            </a:fld>
            <a:endParaRPr lang="nl-NL"/>
          </a:p>
        </p:txBody>
      </p:sp>
      <p:sp>
        <p:nvSpPr>
          <p:cNvPr id="5" name="Tijdelijke aanduiding voor voettekst 4">
            <a:extLst>
              <a:ext uri="{FF2B5EF4-FFF2-40B4-BE49-F238E27FC236}">
                <a16:creationId xmlns:a16="http://schemas.microsoft.com/office/drawing/2014/main" id="{2FD542CC-B61A-4987-AEC7-203B4A801B6B}"/>
              </a:ext>
            </a:extLst>
          </p:cNvPr>
          <p:cNvSpPr>
            <a:spLocks noGrp="1"/>
          </p:cNvSpPr>
          <p:nvPr>
            <p:ph type="ftr" sz="quarter" idx="3"/>
          </p:nvPr>
        </p:nvSpPr>
        <p:spPr/>
        <p:txBody>
          <a:bodyPr/>
          <a:lstStyle/>
          <a:p>
            <a:fld id="{F47EF775-05F8-4D0C-9300-69849B26FFE2}" type="datetime4">
              <a:rPr lang="nl-NL" smtClean="0"/>
              <a:pPr/>
              <a:t>6 februari 2023</a:t>
            </a:fld>
            <a:r>
              <a:rPr lang="en-US"/>
              <a:t> </a:t>
            </a:r>
            <a:endParaRPr lang="nl-NL"/>
          </a:p>
        </p:txBody>
      </p:sp>
    </p:spTree>
    <p:extLst>
      <p:ext uri="{BB962C8B-B14F-4D97-AF65-F5344CB8AC3E}">
        <p14:creationId xmlns:p14="http://schemas.microsoft.com/office/powerpoint/2010/main" val="2096959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3F8BA-CBFF-4916-AC29-81E3E037E040}"/>
              </a:ext>
            </a:extLst>
          </p:cNvPr>
          <p:cNvSpPr>
            <a:spLocks noGrp="1"/>
          </p:cNvSpPr>
          <p:nvPr>
            <p:ph type="title"/>
          </p:nvPr>
        </p:nvSpPr>
        <p:spPr/>
        <p:txBody>
          <a:bodyPr/>
          <a:lstStyle/>
          <a:p>
            <a:r>
              <a:rPr lang="nl-NL"/>
              <a:t>BIT toets programma PLOOI</a:t>
            </a:r>
          </a:p>
        </p:txBody>
      </p:sp>
      <p:sp>
        <p:nvSpPr>
          <p:cNvPr id="3" name="Tijdelijke aanduiding voor tekst 2">
            <a:extLst>
              <a:ext uri="{FF2B5EF4-FFF2-40B4-BE49-F238E27FC236}">
                <a16:creationId xmlns:a16="http://schemas.microsoft.com/office/drawing/2014/main" id="{B1224C20-759C-42BD-A470-8CBFC81B838C}"/>
              </a:ext>
            </a:extLst>
          </p:cNvPr>
          <p:cNvSpPr>
            <a:spLocks noGrp="1"/>
          </p:cNvSpPr>
          <p:nvPr>
            <p:ph type="body" sz="quarter" idx="13"/>
          </p:nvPr>
        </p:nvSpPr>
        <p:spPr/>
        <p:txBody>
          <a:bodyPr>
            <a:normAutofit fontScale="92500" lnSpcReduction="10000"/>
          </a:bodyPr>
          <a:lstStyle/>
          <a:p>
            <a:r>
              <a:rPr lang="nl-NL"/>
              <a:t>AC-ICT zeer kritisch</a:t>
            </a:r>
          </a:p>
          <a:p>
            <a:r>
              <a:rPr lang="nl-NL"/>
              <a:t>Stop huidige opzet en kies snel te implementeren minimaal ontwerp</a:t>
            </a:r>
          </a:p>
          <a:p>
            <a:r>
              <a:rPr lang="nl-NL"/>
              <a:t>Start met een verwijsindex en daarop gebaseerde zoekmachine</a:t>
            </a:r>
          </a:p>
          <a:p>
            <a:r>
              <a:rPr lang="nl-NL"/>
              <a:t>Vertaal de </a:t>
            </a:r>
            <a:r>
              <a:rPr lang="nl-NL" err="1"/>
              <a:t>Woo</a:t>
            </a:r>
            <a:r>
              <a:rPr lang="nl-NL"/>
              <a:t> naar ICT eisen die niet door een minimale oplossing worden ingevuld. Indien nodig kan daarna verder worden ontwikkeld.</a:t>
            </a:r>
          </a:p>
          <a:p>
            <a:r>
              <a:rPr lang="nl-NL"/>
              <a:t>Zet de ingezette verbetering in de sturing door.</a:t>
            </a:r>
          </a:p>
          <a:p>
            <a:r>
              <a:rPr lang="nl-NL"/>
              <a:t>Verbeter de ICT ontwikkelaanpak.</a:t>
            </a:r>
          </a:p>
          <a:p>
            <a:endParaRPr lang="nl-NL"/>
          </a:p>
        </p:txBody>
      </p:sp>
      <p:sp>
        <p:nvSpPr>
          <p:cNvPr id="4" name="Tijdelijke aanduiding voor dianummer 3">
            <a:extLst>
              <a:ext uri="{FF2B5EF4-FFF2-40B4-BE49-F238E27FC236}">
                <a16:creationId xmlns:a16="http://schemas.microsoft.com/office/drawing/2014/main" id="{D2670CCD-FB39-416B-B03A-0745DFB5592A}"/>
              </a:ext>
            </a:extLst>
          </p:cNvPr>
          <p:cNvSpPr>
            <a:spLocks noGrp="1"/>
          </p:cNvSpPr>
          <p:nvPr>
            <p:ph type="sldNum" sz="quarter" idx="16"/>
          </p:nvPr>
        </p:nvSpPr>
        <p:spPr/>
        <p:txBody>
          <a:bodyPr/>
          <a:lstStyle/>
          <a:p>
            <a:fld id="{10A0A6AF-03C5-477E-939A-E28F7E7F05EA}" type="slidenum">
              <a:rPr lang="nl-NL" smtClean="0"/>
              <a:pPr/>
              <a:t>23</a:t>
            </a:fld>
            <a:endParaRPr lang="nl-NL"/>
          </a:p>
        </p:txBody>
      </p:sp>
      <p:sp>
        <p:nvSpPr>
          <p:cNvPr id="5" name="Tijdelijke aanduiding voor voettekst 4">
            <a:extLst>
              <a:ext uri="{FF2B5EF4-FFF2-40B4-BE49-F238E27FC236}">
                <a16:creationId xmlns:a16="http://schemas.microsoft.com/office/drawing/2014/main" id="{1232A1B7-8965-428D-9DDD-68A046CAF7C3}"/>
              </a:ext>
            </a:extLst>
          </p:cNvPr>
          <p:cNvSpPr>
            <a:spLocks noGrp="1"/>
          </p:cNvSpPr>
          <p:nvPr>
            <p:ph type="ftr" sz="quarter" idx="3"/>
          </p:nvPr>
        </p:nvSpPr>
        <p:spPr/>
        <p:txBody>
          <a:bodyPr/>
          <a:lstStyle/>
          <a:p>
            <a:fld id="{F47EF775-05F8-4D0C-9300-69849B26FFE2}" type="datetime4">
              <a:rPr lang="nl-NL" smtClean="0"/>
              <a:pPr/>
              <a:t>6 februari 2023</a:t>
            </a:fld>
            <a:endParaRPr lang="nl-NL"/>
          </a:p>
        </p:txBody>
      </p:sp>
    </p:spTree>
    <p:extLst>
      <p:ext uri="{BB962C8B-B14F-4D97-AF65-F5344CB8AC3E}">
        <p14:creationId xmlns:p14="http://schemas.microsoft.com/office/powerpoint/2010/main" val="79316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682C4E-F700-48BA-9C86-5C1BC77A3163}"/>
              </a:ext>
            </a:extLst>
          </p:cNvPr>
          <p:cNvSpPr>
            <a:spLocks noGrp="1"/>
          </p:cNvSpPr>
          <p:nvPr>
            <p:ph type="title"/>
          </p:nvPr>
        </p:nvSpPr>
        <p:spPr/>
        <p:txBody>
          <a:bodyPr/>
          <a:lstStyle/>
          <a:p>
            <a:r>
              <a:rPr lang="nl-NL"/>
              <a:t>Vervolgstappen</a:t>
            </a:r>
          </a:p>
        </p:txBody>
      </p:sp>
      <p:sp>
        <p:nvSpPr>
          <p:cNvPr id="3" name="Tijdelijke aanduiding voor tekst 2">
            <a:extLst>
              <a:ext uri="{FF2B5EF4-FFF2-40B4-BE49-F238E27FC236}">
                <a16:creationId xmlns:a16="http://schemas.microsoft.com/office/drawing/2014/main" id="{3FD5F68E-7C25-4EC8-AE08-7FA27C11A238}"/>
              </a:ext>
            </a:extLst>
          </p:cNvPr>
          <p:cNvSpPr>
            <a:spLocks noGrp="1"/>
          </p:cNvSpPr>
          <p:nvPr>
            <p:ph type="body" sz="quarter" idx="13"/>
          </p:nvPr>
        </p:nvSpPr>
        <p:spPr>
          <a:xfrm>
            <a:off x="635000" y="3749488"/>
            <a:ext cx="10923588" cy="2471925"/>
          </a:xfrm>
        </p:spPr>
        <p:txBody>
          <a:bodyPr>
            <a:normAutofit fontScale="70000" lnSpcReduction="20000"/>
          </a:bodyPr>
          <a:lstStyle/>
          <a:p>
            <a:r>
              <a:rPr lang="nl-NL"/>
              <a:t>Stuurgroep 1-2-23 besluit over verbetering sturing</a:t>
            </a:r>
          </a:p>
          <a:p>
            <a:r>
              <a:rPr lang="nl-NL"/>
              <a:t>Stuurgroep 22-2-23 besluit </a:t>
            </a:r>
            <a:r>
              <a:rPr lang="nl-NL" err="1"/>
              <a:t>Woo</a:t>
            </a:r>
            <a:r>
              <a:rPr lang="nl-NL"/>
              <a:t>-index met zoekfunctie, opdracht met start in Q2</a:t>
            </a:r>
          </a:p>
          <a:p>
            <a:pPr lvl="1"/>
            <a:r>
              <a:rPr lang="nl-NL"/>
              <a:t>Zelf zeggenschap waar je publiceert</a:t>
            </a:r>
          </a:p>
          <a:p>
            <a:pPr lvl="1"/>
            <a:r>
              <a:rPr lang="nl-NL"/>
              <a:t>Opslag aan de bron mogelijk, sluit aan op common </a:t>
            </a:r>
            <a:r>
              <a:rPr lang="nl-NL" err="1"/>
              <a:t>ground</a:t>
            </a:r>
            <a:endParaRPr lang="nl-NL"/>
          </a:p>
          <a:p>
            <a:pPr lvl="1"/>
            <a:r>
              <a:rPr lang="nl-NL"/>
              <a:t>Nu geen eisen voor bestuursorganen, wel aanbevelingen </a:t>
            </a:r>
            <a:r>
              <a:rPr lang="nl-NL" err="1"/>
              <a:t>tbv</a:t>
            </a:r>
            <a:r>
              <a:rPr lang="nl-NL"/>
              <a:t> zoekfunctie </a:t>
            </a:r>
          </a:p>
          <a:p>
            <a:pPr lvl="1"/>
            <a:r>
              <a:rPr lang="nl-NL"/>
              <a:t>‘Aansluiten’ collecties snel en eenvoudig</a:t>
            </a:r>
          </a:p>
          <a:p>
            <a:pPr lvl="1"/>
            <a:r>
              <a:rPr lang="nl-NL"/>
              <a:t>KOOP faciliteert voor centrale collecties</a:t>
            </a:r>
          </a:p>
          <a:p>
            <a:pPr lvl="1"/>
            <a:r>
              <a:rPr lang="nl-NL"/>
              <a:t>Uitvoeringstoets in Q2</a:t>
            </a:r>
          </a:p>
          <a:p>
            <a:r>
              <a:rPr lang="nl-NL"/>
              <a:t>In Q3 </a:t>
            </a:r>
            <a:r>
              <a:rPr lang="nl-NL" err="1"/>
              <a:t>Woo</a:t>
            </a:r>
            <a:r>
              <a:rPr lang="nl-NL"/>
              <a:t>-index naar verwachting operationeel, zoekfunctie aparte stap</a:t>
            </a:r>
          </a:p>
          <a:p>
            <a:r>
              <a:rPr lang="nl-NL"/>
              <a:t>Bestuursorganen kunnen dan informatie actief openbaar maken conform </a:t>
            </a:r>
            <a:r>
              <a:rPr lang="nl-NL" err="1"/>
              <a:t>Woo</a:t>
            </a:r>
            <a:endParaRPr lang="nl-NL"/>
          </a:p>
          <a:p>
            <a:r>
              <a:rPr lang="nl-NL"/>
              <a:t>Door met implementatiestrategie</a:t>
            </a:r>
          </a:p>
          <a:p>
            <a:r>
              <a:rPr lang="nl-NL"/>
              <a:t>Lange termijn visie </a:t>
            </a:r>
            <a:r>
              <a:rPr lang="nl-NL" err="1"/>
              <a:t>evt</a:t>
            </a:r>
            <a:r>
              <a:rPr lang="nl-NL"/>
              <a:t> doorontwikkeling oplossing expliciteren</a:t>
            </a:r>
          </a:p>
        </p:txBody>
      </p:sp>
      <p:sp>
        <p:nvSpPr>
          <p:cNvPr id="4" name="Tijdelijke aanduiding voor dianummer 3">
            <a:extLst>
              <a:ext uri="{FF2B5EF4-FFF2-40B4-BE49-F238E27FC236}">
                <a16:creationId xmlns:a16="http://schemas.microsoft.com/office/drawing/2014/main" id="{78C79407-600D-4C0C-B063-5738B60E194F}"/>
              </a:ext>
            </a:extLst>
          </p:cNvPr>
          <p:cNvSpPr>
            <a:spLocks noGrp="1"/>
          </p:cNvSpPr>
          <p:nvPr>
            <p:ph type="sldNum" sz="quarter" idx="16"/>
          </p:nvPr>
        </p:nvSpPr>
        <p:spPr/>
        <p:txBody>
          <a:bodyPr/>
          <a:lstStyle/>
          <a:p>
            <a:fld id="{10A0A6AF-03C5-477E-939A-E28F7E7F05EA}" type="slidenum">
              <a:rPr lang="nl-NL" smtClean="0"/>
              <a:pPr/>
              <a:t>24</a:t>
            </a:fld>
            <a:endParaRPr lang="nl-NL"/>
          </a:p>
        </p:txBody>
      </p:sp>
      <p:sp>
        <p:nvSpPr>
          <p:cNvPr id="5" name="Tijdelijke aanduiding voor voettekst 4">
            <a:extLst>
              <a:ext uri="{FF2B5EF4-FFF2-40B4-BE49-F238E27FC236}">
                <a16:creationId xmlns:a16="http://schemas.microsoft.com/office/drawing/2014/main" id="{B277C90C-7930-4B92-B56A-63CDEA35DD60}"/>
              </a:ext>
            </a:extLst>
          </p:cNvPr>
          <p:cNvSpPr>
            <a:spLocks noGrp="1"/>
          </p:cNvSpPr>
          <p:nvPr>
            <p:ph type="ftr" sz="quarter" idx="3"/>
          </p:nvPr>
        </p:nvSpPr>
        <p:spPr/>
        <p:txBody>
          <a:bodyPr/>
          <a:lstStyle/>
          <a:p>
            <a:fld id="{F47EF775-05F8-4D0C-9300-69849B26FFE2}" type="datetime4">
              <a:rPr lang="nl-NL" smtClean="0"/>
              <a:pPr/>
              <a:t>6 februari 2023</a:t>
            </a:fld>
            <a:r>
              <a:rPr lang="en-US"/>
              <a:t> </a:t>
            </a:r>
            <a:endParaRPr lang="nl-NL"/>
          </a:p>
        </p:txBody>
      </p:sp>
    </p:spTree>
    <p:extLst>
      <p:ext uri="{BB962C8B-B14F-4D97-AF65-F5344CB8AC3E}">
        <p14:creationId xmlns:p14="http://schemas.microsoft.com/office/powerpoint/2010/main" val="2978428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0D635-5FF5-90EC-B352-D09D7AC43883}"/>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a16="http://schemas.microsoft.com/office/drawing/2014/main" id="{E9A57B43-5EBD-C6F1-A594-16D9E0BDC067}"/>
              </a:ext>
            </a:extLst>
          </p:cNvPr>
          <p:cNvPicPr>
            <a:picLocks noGrp="1" noChangeAspect="1"/>
          </p:cNvPicPr>
          <p:nvPr>
            <p:ph idx="1"/>
          </p:nvPr>
        </p:nvPicPr>
        <p:blipFill>
          <a:blip r:embed="rId3"/>
          <a:stretch>
            <a:fillRect/>
          </a:stretch>
        </p:blipFill>
        <p:spPr>
          <a:xfrm>
            <a:off x="1359111" y="991237"/>
            <a:ext cx="9161780" cy="5596837"/>
          </a:xfrm>
        </p:spPr>
      </p:pic>
      <p:sp>
        <p:nvSpPr>
          <p:cNvPr id="4" name="Tijdelijke aanduiding voor inhoud 3">
            <a:extLst>
              <a:ext uri="{FF2B5EF4-FFF2-40B4-BE49-F238E27FC236}">
                <a16:creationId xmlns:a16="http://schemas.microsoft.com/office/drawing/2014/main" id="{7975C55A-9343-AF95-4FE1-163C26381BFC}"/>
              </a:ext>
            </a:extLst>
          </p:cNvPr>
          <p:cNvSpPr>
            <a:spLocks noGrp="1"/>
          </p:cNvSpPr>
          <p:nvPr>
            <p:ph idx="10"/>
          </p:nvPr>
        </p:nvSpPr>
        <p:spPr/>
        <p:txBody>
          <a:bodyPr/>
          <a:lstStyle/>
          <a:p>
            <a:endParaRPr lang="nl-NL" dirty="0"/>
          </a:p>
        </p:txBody>
      </p:sp>
    </p:spTree>
    <p:extLst>
      <p:ext uri="{BB962C8B-B14F-4D97-AF65-F5344CB8AC3E}">
        <p14:creationId xmlns:p14="http://schemas.microsoft.com/office/powerpoint/2010/main" val="245892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jl: rechts 5">
            <a:extLst>
              <a:ext uri="{FF2B5EF4-FFF2-40B4-BE49-F238E27FC236}">
                <a16:creationId xmlns:a16="http://schemas.microsoft.com/office/drawing/2014/main" id="{84E58CA6-EA6B-463C-817C-122778F8C1B2}"/>
              </a:ext>
            </a:extLst>
          </p:cNvPr>
          <p:cNvSpPr/>
          <p:nvPr/>
        </p:nvSpPr>
        <p:spPr>
          <a:xfrm rot="10800000">
            <a:off x="8002262" y="6037475"/>
            <a:ext cx="365760" cy="283169"/>
          </a:xfrm>
          <a:prstGeom prst="rightArrow">
            <a:avLst/>
          </a:prstGeom>
          <a:solidFill>
            <a:srgbClr val="00A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16" name="Tekstvak 15">
            <a:extLst>
              <a:ext uri="{FF2B5EF4-FFF2-40B4-BE49-F238E27FC236}">
                <a16:creationId xmlns:a16="http://schemas.microsoft.com/office/drawing/2014/main" id="{6CEF814D-3270-44B6-944E-0EB87103AC21}"/>
              </a:ext>
            </a:extLst>
          </p:cNvPr>
          <p:cNvSpPr txBox="1"/>
          <p:nvPr/>
        </p:nvSpPr>
        <p:spPr>
          <a:xfrm>
            <a:off x="194556" y="803747"/>
            <a:ext cx="11696700" cy="923330"/>
          </a:xfrm>
          <a:prstGeom prst="rect">
            <a:avLst/>
          </a:prstGeom>
          <a:solidFill>
            <a:schemeClr val="bg1">
              <a:lumMod val="95000"/>
            </a:schemeClr>
          </a:solidFill>
          <a:ln w="12700">
            <a:solidFill>
              <a:schemeClr val="bg2"/>
            </a:solidFill>
          </a:ln>
        </p:spPr>
        <p:txBody>
          <a:bodyPr wrap="square"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nl-NL" sz="5400" b="0" i="0" u="none" strike="noStrike" kern="1200" cap="none" spc="0" normalizeH="0" baseline="0" noProof="0">
                <a:ln>
                  <a:noFill/>
                </a:ln>
                <a:solidFill>
                  <a:srgbClr val="00A9F3"/>
                </a:solidFill>
                <a:effectLst/>
                <a:uLnTx/>
                <a:uFillTx/>
                <a:latin typeface="Calibri" charset="0"/>
                <a:ea typeface="ＭＳ Ｐゴシック" charset="-128"/>
                <a:cs typeface="+mn-cs"/>
                <a:hlinkClick r:id="rId2">
                  <a:extLst>
                    <a:ext uri="{A12FA001-AC4F-418D-AE19-62706E023703}">
                      <ahyp:hlinkClr xmlns:ahyp="http://schemas.microsoft.com/office/drawing/2018/hyperlinkcolor" val="tx"/>
                    </a:ext>
                  </a:extLst>
                </a:hlinkClick>
              </a:rPr>
              <a:t>https://kia.pleio.nl/gripopinformatie</a:t>
            </a:r>
            <a:endParaRPr kumimoji="0" lang="nl-NL" sz="5400" b="0" i="0" u="none" strike="noStrike" kern="1200" cap="none" spc="0" normalizeH="0" baseline="0" noProof="0">
              <a:ln>
                <a:noFill/>
              </a:ln>
              <a:solidFill>
                <a:srgbClr val="00A9F3"/>
              </a:solidFill>
              <a:effectLst/>
              <a:uLnTx/>
              <a:uFillTx/>
              <a:latin typeface="Calibri" charset="0"/>
              <a:ea typeface="ＭＳ Ｐゴシック" charset="-128"/>
              <a:cs typeface="+mn-cs"/>
            </a:endParaRPr>
          </a:p>
        </p:txBody>
      </p:sp>
      <p:pic>
        <p:nvPicPr>
          <p:cNvPr id="3" name="Afbeelding 3">
            <a:extLst>
              <a:ext uri="{FF2B5EF4-FFF2-40B4-BE49-F238E27FC236}">
                <a16:creationId xmlns:a16="http://schemas.microsoft.com/office/drawing/2014/main" id="{E1354599-C95A-0E1B-7CE3-5A5E5F208046}"/>
              </a:ext>
            </a:extLst>
          </p:cNvPr>
          <p:cNvPicPr>
            <a:picLocks noChangeAspect="1"/>
          </p:cNvPicPr>
          <p:nvPr/>
        </p:nvPicPr>
        <p:blipFill>
          <a:blip r:embed="rId3"/>
          <a:stretch>
            <a:fillRect/>
          </a:stretch>
        </p:blipFill>
        <p:spPr>
          <a:xfrm>
            <a:off x="2948866" y="1811376"/>
            <a:ext cx="4918228" cy="4507712"/>
          </a:xfrm>
          <a:prstGeom prst="rect">
            <a:avLst/>
          </a:prstGeom>
        </p:spPr>
      </p:pic>
    </p:spTree>
    <p:extLst>
      <p:ext uri="{BB962C8B-B14F-4D97-AF65-F5344CB8AC3E}">
        <p14:creationId xmlns:p14="http://schemas.microsoft.com/office/powerpoint/2010/main" val="2537758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ECD7CD-3BF8-06E9-AAA1-AA1E8903280A}"/>
              </a:ext>
            </a:extLst>
          </p:cNvPr>
          <p:cNvSpPr>
            <a:spLocks noGrp="1"/>
          </p:cNvSpPr>
          <p:nvPr>
            <p:ph type="title"/>
          </p:nvPr>
        </p:nvSpPr>
        <p:spPr/>
        <p:txBody>
          <a:bodyPr/>
          <a:lstStyle/>
          <a:p>
            <a:r>
              <a:rPr lang="nl-NL">
                <a:latin typeface="Arial"/>
                <a:cs typeface="Arial"/>
              </a:rPr>
              <a:t>Podcast Grip op informatie</a:t>
            </a:r>
            <a:endParaRPr lang="nl-NL"/>
          </a:p>
        </p:txBody>
      </p:sp>
      <p:pic>
        <p:nvPicPr>
          <p:cNvPr id="5" name="Afbeelding 5">
            <a:extLst>
              <a:ext uri="{FF2B5EF4-FFF2-40B4-BE49-F238E27FC236}">
                <a16:creationId xmlns:a16="http://schemas.microsoft.com/office/drawing/2014/main" id="{4CC0AF19-7496-894A-CAD3-5EEF4E627F75}"/>
              </a:ext>
            </a:extLst>
          </p:cNvPr>
          <p:cNvPicPr>
            <a:picLocks noGrp="1" noChangeAspect="1"/>
          </p:cNvPicPr>
          <p:nvPr>
            <p:ph idx="1"/>
          </p:nvPr>
        </p:nvPicPr>
        <p:blipFill>
          <a:blip r:embed="rId3"/>
          <a:stretch>
            <a:fillRect/>
          </a:stretch>
        </p:blipFill>
        <p:spPr>
          <a:xfrm>
            <a:off x="822094" y="1861147"/>
            <a:ext cx="10920830" cy="4154967"/>
          </a:xfrm>
        </p:spPr>
      </p:pic>
      <p:sp>
        <p:nvSpPr>
          <p:cNvPr id="4" name="Tijdelijke aanduiding voor inhoud 3">
            <a:extLst>
              <a:ext uri="{FF2B5EF4-FFF2-40B4-BE49-F238E27FC236}">
                <a16:creationId xmlns:a16="http://schemas.microsoft.com/office/drawing/2014/main" id="{F315F8EF-E66C-7988-24AB-C24B3D7FFE6E}"/>
              </a:ext>
            </a:extLst>
          </p:cNvPr>
          <p:cNvSpPr>
            <a:spLocks noGrp="1"/>
          </p:cNvSpPr>
          <p:nvPr>
            <p:ph idx="10"/>
          </p:nvPr>
        </p:nvSpPr>
        <p:spPr/>
        <p:txBody>
          <a:bodyPr/>
          <a:lstStyle/>
          <a:p>
            <a:endParaRPr lang="nl-NL"/>
          </a:p>
        </p:txBody>
      </p:sp>
    </p:spTree>
    <p:extLst>
      <p:ext uri="{BB962C8B-B14F-4D97-AF65-F5344CB8AC3E}">
        <p14:creationId xmlns:p14="http://schemas.microsoft.com/office/powerpoint/2010/main" val="2466023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676C9-3029-4854-8E08-971C5E692E39}"/>
              </a:ext>
            </a:extLst>
          </p:cNvPr>
          <p:cNvSpPr>
            <a:spLocks noGrp="1"/>
          </p:cNvSpPr>
          <p:nvPr>
            <p:ph type="title"/>
          </p:nvPr>
        </p:nvSpPr>
        <p:spPr>
          <a:xfrm>
            <a:off x="3932866" y="319782"/>
            <a:ext cx="3494167" cy="720000"/>
          </a:xfrm>
          <a:solidFill>
            <a:schemeClr val="bg1"/>
          </a:solidFill>
        </p:spPr>
        <p:txBody>
          <a:bodyPr/>
          <a:lstStyle/>
          <a:p>
            <a:r>
              <a:rPr lang="nl-NL" u="sng"/>
              <a:t>Forum.vng.nl</a:t>
            </a:r>
          </a:p>
        </p:txBody>
      </p:sp>
      <p:sp>
        <p:nvSpPr>
          <p:cNvPr id="9" name="Rechthoek 8">
            <a:extLst>
              <a:ext uri="{FF2B5EF4-FFF2-40B4-BE49-F238E27FC236}">
                <a16:creationId xmlns:a16="http://schemas.microsoft.com/office/drawing/2014/main" id="{FCDEB53A-1680-465E-A82D-772B6B31FE53}"/>
              </a:ext>
            </a:extLst>
          </p:cNvPr>
          <p:cNvSpPr/>
          <p:nvPr/>
        </p:nvSpPr>
        <p:spPr>
          <a:xfrm>
            <a:off x="715272" y="3380020"/>
            <a:ext cx="1979350" cy="9657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0AB00"/>
              </a:solidFill>
              <a:effectLst/>
              <a:uLnTx/>
              <a:uFillTx/>
              <a:latin typeface="Arial"/>
              <a:ea typeface="+mn-ea"/>
              <a:cs typeface="+mn-cs"/>
            </a:endParaRPr>
          </a:p>
        </p:txBody>
      </p:sp>
      <p:pic>
        <p:nvPicPr>
          <p:cNvPr id="4" name="Afbeelding 3">
            <a:extLst>
              <a:ext uri="{FF2B5EF4-FFF2-40B4-BE49-F238E27FC236}">
                <a16:creationId xmlns:a16="http://schemas.microsoft.com/office/drawing/2014/main" id="{EF044EB8-BA20-B1D4-0D2E-208F24D474D4}"/>
              </a:ext>
            </a:extLst>
          </p:cNvPr>
          <p:cNvPicPr>
            <a:picLocks noChangeAspect="1"/>
          </p:cNvPicPr>
          <p:nvPr/>
        </p:nvPicPr>
        <p:blipFill>
          <a:blip r:embed="rId2"/>
          <a:stretch>
            <a:fillRect/>
          </a:stretch>
        </p:blipFill>
        <p:spPr>
          <a:xfrm>
            <a:off x="57656" y="1039782"/>
            <a:ext cx="11858847" cy="5085856"/>
          </a:xfrm>
          <a:prstGeom prst="rect">
            <a:avLst/>
          </a:prstGeom>
        </p:spPr>
      </p:pic>
      <p:sp>
        <p:nvSpPr>
          <p:cNvPr id="13" name="Pijl: omlaag 12">
            <a:extLst>
              <a:ext uri="{FF2B5EF4-FFF2-40B4-BE49-F238E27FC236}">
                <a16:creationId xmlns:a16="http://schemas.microsoft.com/office/drawing/2014/main" id="{ECFBC565-12FA-4204-A7C2-928E106CBC92}"/>
              </a:ext>
            </a:extLst>
          </p:cNvPr>
          <p:cNvSpPr/>
          <p:nvPr/>
        </p:nvSpPr>
        <p:spPr>
          <a:xfrm rot="10800000">
            <a:off x="824524" y="3986717"/>
            <a:ext cx="678425" cy="720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hthoek 11">
            <a:extLst>
              <a:ext uri="{FF2B5EF4-FFF2-40B4-BE49-F238E27FC236}">
                <a16:creationId xmlns:a16="http://schemas.microsoft.com/office/drawing/2014/main" id="{0C46E0DA-131C-47C7-8BF7-B33C55AA2053}"/>
              </a:ext>
            </a:extLst>
          </p:cNvPr>
          <p:cNvSpPr/>
          <p:nvPr/>
        </p:nvSpPr>
        <p:spPr>
          <a:xfrm flipV="1">
            <a:off x="384516" y="3260651"/>
            <a:ext cx="1979351" cy="7260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9367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B478F-36AA-4A51-B5F8-01B829653B59}"/>
              </a:ext>
            </a:extLst>
          </p:cNvPr>
          <p:cNvSpPr>
            <a:spLocks noGrp="1"/>
          </p:cNvSpPr>
          <p:nvPr>
            <p:ph type="title"/>
          </p:nvPr>
        </p:nvSpPr>
        <p:spPr/>
        <p:txBody>
          <a:bodyPr/>
          <a:lstStyle/>
          <a:p>
            <a:pPr marR="0" lvl="0" algn="l" defTabSz="912813" rtl="0" eaLnBrk="1" fontAlgn="base" latinLnBrk="0" hangingPunct="1">
              <a:lnSpc>
                <a:spcPct val="90000"/>
              </a:lnSpc>
              <a:spcBef>
                <a:spcPts val="475"/>
              </a:spcBef>
              <a:spcAft>
                <a:spcPct val="0"/>
              </a:spcAft>
              <a:buClr>
                <a:srgbClr val="00A9F3"/>
              </a:buClr>
              <a:buSzPct val="80000"/>
              <a:tabLst/>
              <a:defRPr/>
            </a:pPr>
            <a:r>
              <a:rPr kumimoji="0" lang="nl-NL" sz="4800" b="1" i="0" u="none" strike="noStrike" kern="1200" cap="none" spc="0" normalizeH="0" baseline="0" noProof="0">
                <a:ln>
                  <a:noFill/>
                </a:ln>
                <a:solidFill>
                  <a:srgbClr val="00A9F3"/>
                </a:solidFill>
                <a:effectLst/>
                <a:uLnTx/>
                <a:uFillTx/>
                <a:latin typeface="Arial" charset="0"/>
                <a:cs typeface="Arial" charset="0"/>
              </a:rPr>
              <a:t>Grip op informatie</a:t>
            </a:r>
          </a:p>
        </p:txBody>
      </p:sp>
      <p:sp>
        <p:nvSpPr>
          <p:cNvPr id="3" name="Tijdelijke aanduiding voor inhoud 2">
            <a:extLst>
              <a:ext uri="{FF2B5EF4-FFF2-40B4-BE49-F238E27FC236}">
                <a16:creationId xmlns:a16="http://schemas.microsoft.com/office/drawing/2014/main" id="{907EAA33-EE01-437B-A63D-9A65513567CE}"/>
              </a:ext>
            </a:extLst>
          </p:cNvPr>
          <p:cNvSpPr>
            <a:spLocks noGrp="1"/>
          </p:cNvSpPr>
          <p:nvPr>
            <p:ph idx="1"/>
          </p:nvPr>
        </p:nvSpPr>
        <p:spPr>
          <a:xfrm>
            <a:off x="1080000" y="2028824"/>
            <a:ext cx="8787900" cy="4057651"/>
          </a:xfrm>
        </p:spPr>
        <p:txBody>
          <a:bodyPr/>
          <a:lstStyle/>
          <a:p>
            <a:pPr marL="0" indent="0">
              <a:buNone/>
            </a:pPr>
            <a:br>
              <a:rPr lang="nl-NL">
                <a:solidFill>
                  <a:srgbClr val="999999"/>
                </a:solidFill>
              </a:rPr>
            </a:br>
            <a:r>
              <a:rPr lang="nl-NL">
                <a:solidFill>
                  <a:srgbClr val="999999"/>
                </a:solidFill>
              </a:rPr>
              <a:t>https://vng.nl/projecten/grip-op-informatie</a:t>
            </a:r>
            <a:endParaRPr lang="nl-NL"/>
          </a:p>
          <a:p>
            <a:pPr marL="0" indent="0">
              <a:buNone/>
            </a:pPr>
            <a:endParaRPr lang="nl-NL"/>
          </a:p>
        </p:txBody>
      </p:sp>
      <p:pic>
        <p:nvPicPr>
          <p:cNvPr id="5" name="Afbeelding 4">
            <a:extLst>
              <a:ext uri="{FF2B5EF4-FFF2-40B4-BE49-F238E27FC236}">
                <a16:creationId xmlns:a16="http://schemas.microsoft.com/office/drawing/2014/main" id="{A0008E81-DBA4-4AEC-AB7C-92FFD5093DF2}"/>
              </a:ext>
            </a:extLst>
          </p:cNvPr>
          <p:cNvPicPr>
            <a:picLocks noChangeAspect="1"/>
          </p:cNvPicPr>
          <p:nvPr/>
        </p:nvPicPr>
        <p:blipFill>
          <a:blip r:embed="rId2"/>
          <a:stretch>
            <a:fillRect/>
          </a:stretch>
        </p:blipFill>
        <p:spPr>
          <a:xfrm>
            <a:off x="1080000" y="2826210"/>
            <a:ext cx="10275707" cy="3145402"/>
          </a:xfrm>
          <a:prstGeom prst="rect">
            <a:avLst/>
          </a:prstGeom>
        </p:spPr>
      </p:pic>
    </p:spTree>
    <p:extLst>
      <p:ext uri="{BB962C8B-B14F-4D97-AF65-F5344CB8AC3E}">
        <p14:creationId xmlns:p14="http://schemas.microsoft.com/office/powerpoint/2010/main" val="1092097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01726035-0EEF-6246-B5F9-6DDC8EC8F385}"/>
              </a:ext>
            </a:extLst>
          </p:cNvPr>
          <p:cNvSpPr>
            <a:spLocks noGrp="1"/>
          </p:cNvSpPr>
          <p:nvPr>
            <p:ph idx="1"/>
          </p:nvPr>
        </p:nvSpPr>
        <p:spPr>
          <a:xfrm>
            <a:off x="1080000" y="1371600"/>
            <a:ext cx="10033200" cy="4565374"/>
          </a:xfrm>
        </p:spPr>
        <p:txBody>
          <a:bodyPr/>
          <a:lstStyle/>
          <a:p>
            <a:pPr marL="0" indent="0">
              <a:buNone/>
            </a:pPr>
            <a:r>
              <a:rPr lang="nl-NL" sz="3200">
                <a:solidFill>
                  <a:srgbClr val="009EE3"/>
                </a:solidFill>
              </a:rPr>
              <a:t>Wat is het concept?</a:t>
            </a:r>
          </a:p>
          <a:p>
            <a:endParaRPr lang="nl-NL">
              <a:hlinkClick r:id="rId2"/>
            </a:endParaRPr>
          </a:p>
          <a:p>
            <a:r>
              <a:rPr lang="nl-NL" sz="3200">
                <a:solidFill>
                  <a:srgbClr val="002C64"/>
                </a:solidFill>
              </a:rPr>
              <a:t>Tweemaandelijkse bijeenkomst voor projectleiders </a:t>
            </a:r>
            <a:r>
              <a:rPr lang="nl-NL" sz="3200" err="1">
                <a:solidFill>
                  <a:srgbClr val="002C64"/>
                </a:solidFill>
              </a:rPr>
              <a:t>Woo</a:t>
            </a:r>
            <a:endParaRPr lang="nl-NL" sz="3200">
              <a:solidFill>
                <a:srgbClr val="002C64"/>
              </a:solidFill>
            </a:endParaRPr>
          </a:p>
          <a:p>
            <a:endParaRPr lang="nl-NL" sz="3200">
              <a:solidFill>
                <a:srgbClr val="002C64"/>
              </a:solidFill>
            </a:endParaRPr>
          </a:p>
          <a:p>
            <a:r>
              <a:rPr lang="nl-NL" sz="3200">
                <a:solidFill>
                  <a:srgbClr val="002C64"/>
                </a:solidFill>
              </a:rPr>
              <a:t>Vaste onderdelen</a:t>
            </a:r>
          </a:p>
          <a:p>
            <a:pPr marL="809625" lvl="3" indent="0">
              <a:buNone/>
            </a:pPr>
            <a:r>
              <a:rPr lang="nl-NL" sz="3200">
                <a:solidFill>
                  <a:srgbClr val="002C64"/>
                </a:solidFill>
              </a:rPr>
              <a:t> - Een verhaal uit de praktijk</a:t>
            </a:r>
          </a:p>
          <a:p>
            <a:pPr marL="0" indent="0">
              <a:buNone/>
            </a:pPr>
            <a:r>
              <a:rPr lang="nl-NL" sz="3200">
                <a:solidFill>
                  <a:srgbClr val="002C64"/>
                </a:solidFill>
              </a:rPr>
              <a:t>	- Voortgang </a:t>
            </a:r>
            <a:r>
              <a:rPr lang="nl-NL" sz="3200" err="1">
                <a:solidFill>
                  <a:srgbClr val="002C64"/>
                </a:solidFill>
              </a:rPr>
              <a:t>mbt</a:t>
            </a:r>
            <a:r>
              <a:rPr lang="nl-NL" sz="3200">
                <a:solidFill>
                  <a:srgbClr val="002C64"/>
                </a:solidFill>
              </a:rPr>
              <a:t> PLOOI</a:t>
            </a:r>
          </a:p>
          <a:p>
            <a:pPr marL="0" indent="0">
              <a:buNone/>
            </a:pPr>
            <a:r>
              <a:rPr lang="nl-NL" sz="3200">
                <a:solidFill>
                  <a:srgbClr val="002C64"/>
                </a:solidFill>
              </a:rPr>
              <a:t>	- Stellen van vragen </a:t>
            </a:r>
          </a:p>
        </p:txBody>
      </p:sp>
    </p:spTree>
    <p:extLst>
      <p:ext uri="{BB962C8B-B14F-4D97-AF65-F5344CB8AC3E}">
        <p14:creationId xmlns:p14="http://schemas.microsoft.com/office/powerpoint/2010/main" val="3954992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58A4FB-D3C6-4D4A-89AF-6429735910CE}"/>
              </a:ext>
            </a:extLst>
          </p:cNvPr>
          <p:cNvSpPr>
            <a:spLocks noGrp="1"/>
          </p:cNvSpPr>
          <p:nvPr>
            <p:ph type="title"/>
          </p:nvPr>
        </p:nvSpPr>
        <p:spPr/>
        <p:txBody>
          <a:bodyPr/>
          <a:lstStyle/>
          <a:p>
            <a:r>
              <a:rPr lang="nl-NL" sz="1600">
                <a:latin typeface="Arial"/>
                <a:cs typeface="Arial"/>
              </a:rPr>
              <a:t>Tip voor gebruik: </a:t>
            </a:r>
            <a:r>
              <a:rPr lang="nl-NL" sz="1600" b="0">
                <a:latin typeface="Arial"/>
                <a:cs typeface="Arial"/>
              </a:rPr>
              <a:t>https://vng.nl/kennisbank-grip-op-informatie</a:t>
            </a:r>
          </a:p>
          <a:p>
            <a:endParaRPr lang="nl-NL" sz="1600"/>
          </a:p>
        </p:txBody>
      </p:sp>
      <p:pic>
        <p:nvPicPr>
          <p:cNvPr id="4" name="Afbeelding 5">
            <a:extLst>
              <a:ext uri="{FF2B5EF4-FFF2-40B4-BE49-F238E27FC236}">
                <a16:creationId xmlns:a16="http://schemas.microsoft.com/office/drawing/2014/main" id="{BDD7D9F4-3FB3-2DA2-366A-BEB4868F3EE6}"/>
              </a:ext>
            </a:extLst>
          </p:cNvPr>
          <p:cNvPicPr>
            <a:picLocks noChangeAspect="1"/>
          </p:cNvPicPr>
          <p:nvPr/>
        </p:nvPicPr>
        <p:blipFill rotWithShape="1">
          <a:blip r:embed="rId2"/>
          <a:srcRect t="2057" r="121" b="18671"/>
          <a:stretch/>
        </p:blipFill>
        <p:spPr>
          <a:xfrm>
            <a:off x="1350885" y="1400298"/>
            <a:ext cx="7781280" cy="4752153"/>
          </a:xfrm>
          <a:prstGeom prst="rect">
            <a:avLst/>
          </a:prstGeom>
        </p:spPr>
      </p:pic>
    </p:spTree>
    <p:extLst>
      <p:ext uri="{BB962C8B-B14F-4D97-AF65-F5344CB8AC3E}">
        <p14:creationId xmlns:p14="http://schemas.microsoft.com/office/powerpoint/2010/main" val="3412848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002F3D72-AFB1-4562-A732-CA4DB50DD8E2}"/>
              </a:ext>
            </a:extLst>
          </p:cNvPr>
          <p:cNvSpPr>
            <a:spLocks noGrp="1"/>
          </p:cNvSpPr>
          <p:nvPr>
            <p:ph type="title"/>
          </p:nvPr>
        </p:nvSpPr>
        <p:spPr>
          <a:xfrm>
            <a:off x="1079500" y="1079500"/>
            <a:ext cx="10033000" cy="3938120"/>
          </a:xfrm>
        </p:spPr>
        <p:txBody>
          <a:bodyPr/>
          <a:lstStyle/>
          <a:p>
            <a:pPr algn="ctr"/>
            <a:r>
              <a:rPr lang="nl-NL" sz="4800">
                <a:latin typeface="Arial"/>
                <a:cs typeface="Arial"/>
              </a:rPr>
              <a:t>Zevende week van Grip op Informatie:</a:t>
            </a:r>
            <a:br>
              <a:rPr lang="nl-NL" sz="4800">
                <a:latin typeface="Arial" panose="020B0604020202020204" pitchFamily="34" charset="0"/>
                <a:cs typeface="Arial" panose="020B0604020202020204" pitchFamily="34" charset="0"/>
              </a:rPr>
            </a:br>
            <a:br>
              <a:rPr lang="nl-NL" sz="4800">
                <a:latin typeface="Arial"/>
                <a:cs typeface="Arial"/>
              </a:rPr>
            </a:br>
            <a:r>
              <a:rPr lang="nl-NL" sz="4800">
                <a:latin typeface="Arial"/>
                <a:cs typeface="Arial"/>
              </a:rPr>
              <a:t>13 tot met 20 april 2023</a:t>
            </a:r>
            <a:br>
              <a:rPr lang="nl-NL" sz="4800">
                <a:latin typeface="Arial" panose="020B0604020202020204" pitchFamily="34" charset="0"/>
                <a:cs typeface="Arial" panose="020B0604020202020204" pitchFamily="34" charset="0"/>
              </a:rPr>
            </a:br>
            <a:br>
              <a:rPr lang="nl-NL" altLang="nl-NL">
                <a:latin typeface="Arial" panose="020B0604020202020204" pitchFamily="34" charset="0"/>
                <a:cs typeface="Arial" panose="020B0604020202020204" pitchFamily="34" charset="0"/>
              </a:rPr>
            </a:br>
            <a:r>
              <a:rPr lang="nl-NL" altLang="nl-NL" sz="4400">
                <a:latin typeface="Arial"/>
                <a:cs typeface="Arial"/>
              </a:rPr>
              <a:t>Save </a:t>
            </a:r>
            <a:r>
              <a:rPr lang="nl-NL" altLang="nl-NL" sz="4400" err="1">
                <a:latin typeface="Arial"/>
                <a:cs typeface="Arial"/>
              </a:rPr>
              <a:t>the</a:t>
            </a:r>
            <a:r>
              <a:rPr lang="nl-NL" altLang="nl-NL" sz="4400">
                <a:latin typeface="Arial"/>
                <a:cs typeface="Arial"/>
              </a:rPr>
              <a:t> date!!</a:t>
            </a:r>
            <a:br>
              <a:rPr lang="nl-NL" altLang="nl-NL" sz="4400">
                <a:latin typeface="Arial" panose="020B0604020202020204" pitchFamily="34" charset="0"/>
                <a:cs typeface="Arial" panose="020B0604020202020204" pitchFamily="34" charset="0"/>
              </a:rPr>
            </a:br>
            <a:r>
              <a:rPr lang="nl-NL" altLang="nl-NL" sz="4400">
                <a:latin typeface="Arial"/>
                <a:cs typeface="Arial"/>
              </a:rPr>
              <a:t> </a:t>
            </a:r>
            <a:br>
              <a:rPr lang="nl-NL" altLang="nl-NL" sz="4400">
                <a:latin typeface="Arial" panose="020B0604020202020204" pitchFamily="34" charset="0"/>
                <a:cs typeface="Arial" panose="020B0604020202020204" pitchFamily="34" charset="0"/>
              </a:rPr>
            </a:br>
            <a:br>
              <a:rPr lang="nl-NL" altLang="nl-NL" sz="4800">
                <a:latin typeface="Arial" panose="020B0604020202020204" pitchFamily="34" charset="0"/>
                <a:cs typeface="Arial" panose="020B0604020202020204" pitchFamily="34" charset="0"/>
              </a:rPr>
            </a:br>
            <a:r>
              <a:rPr lang="nl-NL" altLang="nl-NL" sz="4800" u="sng">
                <a:latin typeface="Arial"/>
                <a:cs typeface="Arial"/>
              </a:rPr>
              <a:t> </a:t>
            </a:r>
            <a:br>
              <a:rPr lang="nl-NL" altLang="nl-NL" sz="4800">
                <a:latin typeface="Arial" panose="020B0604020202020204" pitchFamily="34" charset="0"/>
                <a:cs typeface="Arial" panose="020B0604020202020204" pitchFamily="34" charset="0"/>
              </a:rPr>
            </a:br>
            <a:endParaRPr lang="nl-NL" altLang="nl-NL" sz="480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E809899-4E7F-48E3-AC5B-8B52B4A54DCE}"/>
              </a:ext>
            </a:extLst>
          </p:cNvPr>
          <p:cNvSpPr>
            <a:spLocks noGrp="1"/>
          </p:cNvSpPr>
          <p:nvPr>
            <p:ph idx="1"/>
          </p:nvPr>
        </p:nvSpPr>
        <p:spPr/>
        <p:txBody>
          <a:bodyPr/>
          <a:lstStyle/>
          <a:p>
            <a:endParaRPr lang="nl-NL"/>
          </a:p>
          <a:p>
            <a:endParaRPr lang="nl-NL"/>
          </a:p>
          <a:p>
            <a:endParaRPr lang="nl-NL" sz="3200" b="1">
              <a:solidFill>
                <a:srgbClr val="00B0F0"/>
              </a:solidFill>
            </a:endParaRPr>
          </a:p>
          <a:p>
            <a:r>
              <a:rPr lang="nl-NL" sz="3200" b="1">
                <a:solidFill>
                  <a:srgbClr val="00B0F0"/>
                </a:solidFill>
              </a:rPr>
              <a:t>Vragen en tips: gripopinformatie@vng.nl</a:t>
            </a:r>
          </a:p>
          <a:p>
            <a:endParaRPr lang="nl-NL" sz="3200"/>
          </a:p>
          <a:p>
            <a:pPr marL="267970" indent="-267970"/>
            <a:r>
              <a:rPr lang="nl-NL" sz="3200" b="1">
                <a:solidFill>
                  <a:srgbClr val="00B0F0"/>
                </a:solidFill>
              </a:rPr>
              <a:t>Dank u wel voor uw aandacht!</a:t>
            </a:r>
          </a:p>
          <a:p>
            <a:endParaRPr lang="nl-NL" sz="3200" b="1">
              <a:solidFill>
                <a:srgbClr val="00B0F0"/>
              </a:solidFill>
            </a:endParaRPr>
          </a:p>
          <a:p>
            <a:pPr marL="0" indent="0">
              <a:buNone/>
            </a:pPr>
            <a:endParaRPr lang="nl-NL" sz="3200" b="1">
              <a:solidFill>
                <a:srgbClr val="00B0F0"/>
              </a:solidFill>
            </a:endParaRPr>
          </a:p>
          <a:p>
            <a:endParaRPr lang="nl-NL" sz="3200" b="1">
              <a:solidFill>
                <a:srgbClr val="00B0F0"/>
              </a:solidFill>
            </a:endParaRPr>
          </a:p>
          <a:p>
            <a:endParaRPr lang="nl-NL"/>
          </a:p>
        </p:txBody>
      </p:sp>
    </p:spTree>
    <p:extLst>
      <p:ext uri="{BB962C8B-B14F-4D97-AF65-F5344CB8AC3E}">
        <p14:creationId xmlns:p14="http://schemas.microsoft.com/office/powerpoint/2010/main" val="2103423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2FE355C-5691-4F28-ACB4-9F0EA45DDFA9}"/>
              </a:ext>
            </a:extLst>
          </p:cNvPr>
          <p:cNvSpPr>
            <a:spLocks noGrp="1"/>
          </p:cNvSpPr>
          <p:nvPr>
            <p:ph idx="1"/>
          </p:nvPr>
        </p:nvSpPr>
        <p:spPr/>
        <p:txBody>
          <a:bodyPr/>
          <a:lstStyle/>
          <a:p>
            <a:pPr marL="0" indent="0">
              <a:buNone/>
            </a:pPr>
            <a:r>
              <a:rPr lang="nl-NL" sz="3200" dirty="0">
                <a:solidFill>
                  <a:srgbClr val="009EE3"/>
                </a:solidFill>
                <a:latin typeface="Arial"/>
                <a:cs typeface="Arial"/>
              </a:rPr>
              <a:t>Vervol</a:t>
            </a:r>
            <a:r>
              <a:rPr lang="nl-NL" sz="3200" dirty="0">
                <a:solidFill>
                  <a:srgbClr val="009EE3"/>
                </a:solidFill>
              </a:rPr>
              <a:t>gdat</a:t>
            </a:r>
            <a:r>
              <a:rPr lang="nl-NL" sz="3200" dirty="0">
                <a:solidFill>
                  <a:srgbClr val="009EE3"/>
                </a:solidFill>
                <a:latin typeface="Arial"/>
                <a:cs typeface="Arial"/>
              </a:rPr>
              <a:t>a voor 2023:</a:t>
            </a:r>
            <a:endParaRPr lang="nl-NL" dirty="0">
              <a:latin typeface="Arial"/>
              <a:cs typeface="Arial"/>
            </a:endParaRPr>
          </a:p>
          <a:p>
            <a:pPr marL="267970" indent="-267970"/>
            <a:endParaRPr lang="nl-NL"/>
          </a:p>
          <a:p>
            <a:pPr marL="267970" indent="-267970"/>
            <a:r>
              <a:rPr lang="nl-NL" sz="3200" dirty="0">
                <a:solidFill>
                  <a:srgbClr val="002C64"/>
                </a:solidFill>
                <a:latin typeface="Arial"/>
                <a:cs typeface="Arial"/>
              </a:rPr>
              <a:t>Maandag 17 april 2023: 10.00 – 11.30 uur</a:t>
            </a:r>
          </a:p>
          <a:p>
            <a:pPr marL="267970" indent="-267970"/>
            <a:r>
              <a:rPr lang="nl-NL" sz="3200" dirty="0">
                <a:solidFill>
                  <a:srgbClr val="002C64"/>
                </a:solidFill>
                <a:latin typeface="Arial"/>
                <a:cs typeface="Arial"/>
              </a:rPr>
              <a:t>Donderdag 8 juni 2023: 10.00 – 11.30 uur</a:t>
            </a:r>
          </a:p>
          <a:p>
            <a:pPr marL="267970" indent="-267970"/>
            <a:r>
              <a:rPr lang="nl-NL" sz="3200" dirty="0">
                <a:solidFill>
                  <a:srgbClr val="002C64"/>
                </a:solidFill>
                <a:latin typeface="Arial"/>
                <a:cs typeface="Arial"/>
              </a:rPr>
              <a:t>Dinsdag 29 augustus 2023: 10.00 – 11.30 uur</a:t>
            </a:r>
          </a:p>
          <a:p>
            <a:pPr marL="267970" indent="-267970"/>
            <a:r>
              <a:rPr lang="nl-NL" sz="3200" dirty="0">
                <a:solidFill>
                  <a:srgbClr val="002C64"/>
                </a:solidFill>
                <a:latin typeface="Arial"/>
                <a:cs typeface="Arial"/>
              </a:rPr>
              <a:t>Woensdag 18 oktober 2023: 10.00 – 11.30 uur</a:t>
            </a:r>
          </a:p>
          <a:p>
            <a:pPr marL="267970" indent="-267970"/>
            <a:r>
              <a:rPr lang="nl-NL" sz="3200" dirty="0">
                <a:solidFill>
                  <a:srgbClr val="002C64"/>
                </a:solidFill>
                <a:latin typeface="Arial"/>
                <a:cs typeface="Arial"/>
              </a:rPr>
              <a:t>Donderdag 7 december 2023: 10.00 – 11.30 uur</a:t>
            </a:r>
          </a:p>
        </p:txBody>
      </p:sp>
    </p:spTree>
    <p:extLst>
      <p:ext uri="{BB962C8B-B14F-4D97-AF65-F5344CB8AC3E}">
        <p14:creationId xmlns:p14="http://schemas.microsoft.com/office/powerpoint/2010/main" val="117885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9500" y="1022888"/>
            <a:ext cx="10033700" cy="1026625"/>
          </a:xfrm>
        </p:spPr>
        <p:txBody>
          <a:bodyPr/>
          <a:lstStyle/>
          <a:p>
            <a:r>
              <a:rPr lang="nl-NL" dirty="0"/>
              <a:t>Programma</a:t>
            </a:r>
          </a:p>
        </p:txBody>
      </p:sp>
      <p:sp>
        <p:nvSpPr>
          <p:cNvPr id="3" name="Tijdelijke aanduiding voor inhoud 2"/>
          <p:cNvSpPr>
            <a:spLocks noGrp="1"/>
          </p:cNvSpPr>
          <p:nvPr>
            <p:ph idx="1"/>
          </p:nvPr>
        </p:nvSpPr>
        <p:spPr>
          <a:xfrm>
            <a:off x="1078800" y="1713961"/>
            <a:ext cx="9785512" cy="3581401"/>
          </a:xfrm>
        </p:spPr>
        <p:txBody>
          <a:bodyPr/>
          <a:lstStyle/>
          <a:p>
            <a:pPr marL="267970" indent="-267970"/>
            <a:r>
              <a:rPr lang="nl-NL" dirty="0">
                <a:solidFill>
                  <a:srgbClr val="002C64"/>
                </a:solidFill>
                <a:latin typeface="Arial"/>
                <a:cs typeface="Arial"/>
              </a:rPr>
              <a:t>Opening </a:t>
            </a:r>
          </a:p>
          <a:p>
            <a:pPr marL="267970" indent="-267970"/>
            <a:endParaRPr lang="nl-NL" dirty="0">
              <a:solidFill>
                <a:srgbClr val="000000"/>
              </a:solidFill>
            </a:endParaRPr>
          </a:p>
          <a:p>
            <a:pPr marL="267970" indent="-267970"/>
            <a:r>
              <a:rPr lang="nl-NL" b="1" dirty="0">
                <a:solidFill>
                  <a:srgbClr val="002C64"/>
                </a:solidFill>
                <a:latin typeface="+mj-lt"/>
                <a:cs typeface="Arial"/>
              </a:rPr>
              <a:t>Maarten Marx, </a:t>
            </a:r>
            <a:r>
              <a:rPr lang="nl-NL" dirty="0">
                <a:latin typeface="+mj-lt"/>
                <a:cs typeface="Arial"/>
              </a:rPr>
              <a:t>(docent Universiteit van Amsterdam), </a:t>
            </a:r>
            <a:r>
              <a:rPr lang="nl-NL" dirty="0">
                <a:solidFill>
                  <a:srgbClr val="002060"/>
                </a:solidFill>
                <a:latin typeface="+mj-lt"/>
                <a:cs typeface="Arial"/>
              </a:rPr>
              <a:t>monitoring actieve openbaarmaking onder de Woo</a:t>
            </a:r>
          </a:p>
          <a:p>
            <a:pPr marL="267970" indent="-267970"/>
            <a:endParaRPr lang="nl-NL" dirty="0">
              <a:solidFill>
                <a:srgbClr val="002060"/>
              </a:solidFill>
              <a:latin typeface="+mj-lt"/>
              <a:cs typeface="Arial"/>
            </a:endParaRPr>
          </a:p>
          <a:p>
            <a:pPr marL="267970" indent="-267970"/>
            <a:r>
              <a:rPr lang="nl-NL" b="1" dirty="0">
                <a:solidFill>
                  <a:srgbClr val="002C64"/>
                </a:solidFill>
                <a:latin typeface="+mj-lt"/>
                <a:cs typeface="Arial"/>
              </a:rPr>
              <a:t>Miep Klein Gebbink </a:t>
            </a:r>
            <a:r>
              <a:rPr lang="nl-NL" dirty="0">
                <a:latin typeface="Arial"/>
                <a:cs typeface="Arial"/>
              </a:rPr>
              <a:t>(j</a:t>
            </a:r>
            <a:r>
              <a:rPr lang="nl-NL" dirty="0">
                <a:effectLst/>
                <a:latin typeface="Arial"/>
                <a:ea typeface="Calibri" panose="020F0502020204030204" pitchFamily="34" charset="0"/>
                <a:cs typeface="Arial"/>
              </a:rPr>
              <a:t>uridisch adviseur en projectleider voor de implementatie van de Wo</a:t>
            </a:r>
            <a:r>
              <a:rPr lang="nl-NL" dirty="0">
                <a:latin typeface="Arial"/>
                <a:cs typeface="Arial"/>
              </a:rPr>
              <a:t>o, Gemeente Bronckhorst), </a:t>
            </a:r>
            <a:r>
              <a:rPr lang="nl-NL" dirty="0">
                <a:solidFill>
                  <a:srgbClr val="002C64"/>
                </a:solidFill>
                <a:latin typeface="+mj-lt"/>
                <a:cs typeface="Arial"/>
              </a:rPr>
              <a:t>verhaal uit de praktijk</a:t>
            </a:r>
          </a:p>
          <a:p>
            <a:pPr marL="267970" indent="-267970"/>
            <a:endParaRPr lang="nl-NL" dirty="0">
              <a:solidFill>
                <a:srgbClr val="002C64"/>
              </a:solidFill>
              <a:latin typeface="+mj-lt"/>
              <a:cs typeface="Arial"/>
            </a:endParaRPr>
          </a:p>
          <a:p>
            <a:pPr marL="267970" indent="-267970"/>
            <a:r>
              <a:rPr lang="nl-NL" b="1" dirty="0">
                <a:solidFill>
                  <a:srgbClr val="002C64"/>
                </a:solidFill>
                <a:latin typeface="+mn-lt"/>
                <a:cs typeface="Arial"/>
              </a:rPr>
              <a:t>Arne Otte</a:t>
            </a:r>
            <a:r>
              <a:rPr lang="nl-NL" dirty="0">
                <a:solidFill>
                  <a:srgbClr val="002C64"/>
                </a:solidFill>
                <a:latin typeface="+mn-lt"/>
                <a:cs typeface="Arial"/>
              </a:rPr>
              <a:t> </a:t>
            </a:r>
            <a:r>
              <a:rPr lang="nl-NL" dirty="0">
                <a:latin typeface="Arial"/>
                <a:cs typeface="Arial"/>
              </a:rPr>
              <a:t>(Programmamanager PLOOI bij het ministerie van BZK)</a:t>
            </a:r>
            <a:r>
              <a:rPr lang="nl-NL" dirty="0">
                <a:solidFill>
                  <a:srgbClr val="002C64"/>
                </a:solidFill>
                <a:latin typeface="Avenir"/>
                <a:cs typeface="Arial"/>
              </a:rPr>
              <a:t>, </a:t>
            </a:r>
            <a:r>
              <a:rPr lang="nl-NL" dirty="0">
                <a:solidFill>
                  <a:srgbClr val="002C64"/>
                </a:solidFill>
                <a:latin typeface="Arial"/>
                <a:cs typeface="Arial"/>
              </a:rPr>
              <a:t>actieve openbaarmaking stap voor stap</a:t>
            </a:r>
          </a:p>
          <a:p>
            <a:pPr marL="267970" indent="-267970"/>
            <a:endParaRPr lang="nl-NL" sz="2200" dirty="0">
              <a:solidFill>
                <a:srgbClr val="002C64"/>
              </a:solidFill>
              <a:latin typeface="Arial"/>
              <a:cs typeface="Arial"/>
            </a:endParaRPr>
          </a:p>
          <a:p>
            <a:pPr marL="267970" indent="-267970"/>
            <a:endParaRPr lang="nl-NL" sz="2200" dirty="0">
              <a:latin typeface="Arial"/>
              <a:cs typeface="Arial"/>
            </a:endParaRPr>
          </a:p>
          <a:p>
            <a:pPr marL="267970" lvl="1" indent="-267970"/>
            <a:endParaRPr lang="nl-NL" dirty="0">
              <a:solidFill>
                <a:srgbClr val="002C64"/>
              </a:solidFill>
              <a:latin typeface="Avenir"/>
              <a:cs typeface="Arial"/>
            </a:endParaRPr>
          </a:p>
          <a:p>
            <a:pPr marL="267970" indent="-267970"/>
            <a:endParaRPr lang="nl-NL" b="1" dirty="0">
              <a:solidFill>
                <a:srgbClr val="002C64"/>
              </a:solidFill>
              <a:effectLst/>
              <a:latin typeface="+mn-lt"/>
            </a:endParaRPr>
          </a:p>
          <a:p>
            <a:pPr marL="0" indent="0">
              <a:buNone/>
            </a:pPr>
            <a:endParaRPr lang="nl-NL" dirty="0">
              <a:solidFill>
                <a:srgbClr val="002C64"/>
              </a:solidFill>
              <a:latin typeface="Arial"/>
              <a:ea typeface="Calibri" panose="020F0502020204030204" pitchFamily="34" charset="0"/>
            </a:endParaRPr>
          </a:p>
          <a:p>
            <a:pPr marL="0" indent="0">
              <a:buNone/>
            </a:pPr>
            <a:r>
              <a:rPr lang="nl-NL" sz="2800" b="1" dirty="0">
                <a:solidFill>
                  <a:srgbClr val="000000"/>
                </a:solidFill>
                <a:latin typeface="Helvetica"/>
                <a:cs typeface="Arial"/>
              </a:rPr>
              <a:t>   </a:t>
            </a:r>
            <a:endParaRPr lang="nl-NL" sz="2800" dirty="0">
              <a:solidFill>
                <a:srgbClr val="002C64"/>
              </a:solidFill>
            </a:endParaRPr>
          </a:p>
          <a:p>
            <a:pPr marL="269875" lvl="1" indent="0">
              <a:buNone/>
            </a:pPr>
            <a:endParaRPr lang="nl-NL" sz="2800" b="1" dirty="0">
              <a:solidFill>
                <a:srgbClr val="002C64"/>
              </a:solidFill>
            </a:endParaRPr>
          </a:p>
          <a:p>
            <a:pPr marL="0" indent="0">
              <a:buNone/>
            </a:pPr>
            <a:r>
              <a:rPr lang="nl-NL" sz="2000" dirty="0">
                <a:solidFill>
                  <a:srgbClr val="002C64"/>
                </a:solidFill>
                <a:latin typeface="Arial"/>
                <a:cs typeface="Arial"/>
              </a:rPr>
              <a:t>	</a:t>
            </a:r>
            <a:endParaRPr lang="nl-NL" sz="2800" dirty="0">
              <a:solidFill>
                <a:srgbClr val="002C64"/>
              </a:solidFill>
              <a:latin typeface="Arial"/>
              <a:cs typeface="Arial"/>
            </a:endParaRPr>
          </a:p>
        </p:txBody>
      </p:sp>
    </p:spTree>
    <p:extLst>
      <p:ext uri="{BB962C8B-B14F-4D97-AF65-F5344CB8AC3E}">
        <p14:creationId xmlns:p14="http://schemas.microsoft.com/office/powerpoint/2010/main" val="368209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10" descr="Afbeelding met tekst&#10;&#10;Automatisch gegenereerde beschrijving">
            <a:extLst>
              <a:ext uri="{FF2B5EF4-FFF2-40B4-BE49-F238E27FC236}">
                <a16:creationId xmlns:a16="http://schemas.microsoft.com/office/drawing/2014/main" id="{28ABEEE8-7293-DCF5-D2DD-9B250A7EA2E2}"/>
              </a:ext>
            </a:extLst>
          </p:cNvPr>
          <p:cNvPicPr>
            <a:picLocks noChangeAspect="1"/>
          </p:cNvPicPr>
          <p:nvPr/>
        </p:nvPicPr>
        <p:blipFill>
          <a:blip r:embed="rId2"/>
          <a:stretch>
            <a:fillRect/>
          </a:stretch>
        </p:blipFill>
        <p:spPr>
          <a:xfrm>
            <a:off x="5979458" y="3753081"/>
            <a:ext cx="3535082" cy="247454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Tekstvak 3">
            <a:extLst>
              <a:ext uri="{FF2B5EF4-FFF2-40B4-BE49-F238E27FC236}">
                <a16:creationId xmlns:a16="http://schemas.microsoft.com/office/drawing/2014/main" id="{2E7C9B49-38C6-5E97-5F2A-0157AAB5C8E2}"/>
              </a:ext>
            </a:extLst>
          </p:cNvPr>
          <p:cNvSpPr txBox="1"/>
          <p:nvPr/>
        </p:nvSpPr>
        <p:spPr>
          <a:xfrm>
            <a:off x="1382059" y="1905000"/>
            <a:ext cx="73734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https://forum.vng.nl/do/news?id=3963760-6e657773</a:t>
            </a:r>
          </a:p>
        </p:txBody>
      </p:sp>
      <p:sp>
        <p:nvSpPr>
          <p:cNvPr id="8" name="Tijdelijke aanduiding voor inhoud 7">
            <a:extLst>
              <a:ext uri="{FF2B5EF4-FFF2-40B4-BE49-F238E27FC236}">
                <a16:creationId xmlns:a16="http://schemas.microsoft.com/office/drawing/2014/main" id="{B0C1CC70-28E8-733F-B3A2-6E00EA9CEEC6}"/>
              </a:ext>
            </a:extLst>
          </p:cNvPr>
          <p:cNvSpPr>
            <a:spLocks noGrp="1"/>
          </p:cNvSpPr>
          <p:nvPr>
            <p:ph idx="1"/>
          </p:nvPr>
        </p:nvSpPr>
        <p:spPr/>
        <p:txBody>
          <a:bodyPr/>
          <a:lstStyle/>
          <a:p>
            <a:pPr marL="0" indent="0">
              <a:buNone/>
            </a:pPr>
            <a:r>
              <a:rPr lang="nl-NL" sz="3200" dirty="0">
                <a:solidFill>
                  <a:srgbClr val="009EE3"/>
                </a:solidFill>
              </a:rPr>
              <a:t>Nieuwe uitgave: </a:t>
            </a:r>
            <a:r>
              <a:rPr lang="nl-NL" sz="3200" dirty="0" err="1">
                <a:solidFill>
                  <a:srgbClr val="009EE3"/>
                </a:solidFill>
              </a:rPr>
              <a:t>Woo</a:t>
            </a:r>
            <a:r>
              <a:rPr lang="nl-NL" sz="3200" dirty="0">
                <a:solidFill>
                  <a:srgbClr val="009EE3"/>
                </a:solidFill>
              </a:rPr>
              <a:t> wat moeten we NU!</a:t>
            </a:r>
          </a:p>
          <a:p>
            <a:pPr marL="0" indent="0">
              <a:buNone/>
            </a:pPr>
            <a:endParaRPr lang="nl-NL" dirty="0"/>
          </a:p>
        </p:txBody>
      </p:sp>
      <p:pic>
        <p:nvPicPr>
          <p:cNvPr id="9" name="Afbeelding 9">
            <a:extLst>
              <a:ext uri="{FF2B5EF4-FFF2-40B4-BE49-F238E27FC236}">
                <a16:creationId xmlns:a16="http://schemas.microsoft.com/office/drawing/2014/main" id="{111C266E-C830-29C9-F02B-55892E394F00}"/>
              </a:ext>
            </a:extLst>
          </p:cNvPr>
          <p:cNvPicPr>
            <a:picLocks noChangeAspect="1"/>
          </p:cNvPicPr>
          <p:nvPr/>
        </p:nvPicPr>
        <p:blipFill>
          <a:blip r:embed="rId3"/>
          <a:stretch>
            <a:fillRect/>
          </a:stretch>
        </p:blipFill>
        <p:spPr>
          <a:xfrm>
            <a:off x="2632635" y="2542699"/>
            <a:ext cx="4035612" cy="284836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246319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B04D8CC-2F23-FBEA-8176-4119AAD2A8F5}"/>
              </a:ext>
            </a:extLst>
          </p:cNvPr>
          <p:cNvPicPr>
            <a:picLocks noGrp="1" noChangeAspect="1"/>
          </p:cNvPicPr>
          <p:nvPr>
            <p:ph idx="1"/>
          </p:nvPr>
        </p:nvPicPr>
        <p:blipFill>
          <a:blip r:embed="rId3"/>
          <a:stretch>
            <a:fillRect/>
          </a:stretch>
        </p:blipFill>
        <p:spPr>
          <a:xfrm>
            <a:off x="2439592" y="750343"/>
            <a:ext cx="7312816" cy="583019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09924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782EFFFF-FE54-153C-59C0-1F4A0F599C14}"/>
              </a:ext>
            </a:extLst>
          </p:cNvPr>
          <p:cNvSpPr>
            <a:spLocks noGrp="1"/>
          </p:cNvSpPr>
          <p:nvPr>
            <p:ph idx="1"/>
          </p:nvPr>
        </p:nvSpPr>
        <p:spPr>
          <a:xfrm>
            <a:off x="1080000" y="2160586"/>
            <a:ext cx="5693437" cy="4139414"/>
          </a:xfrm>
        </p:spPr>
        <p:txBody>
          <a:bodyPr/>
          <a:lstStyle/>
          <a:p>
            <a:pPr marL="0" indent="0">
              <a:buNone/>
            </a:pPr>
            <a:r>
              <a:rPr lang="nl-NL" sz="3600" b="1" dirty="0">
                <a:solidFill>
                  <a:srgbClr val="002C64"/>
                </a:solidFill>
                <a:latin typeface="Arial"/>
                <a:cs typeface="Arial"/>
              </a:rPr>
              <a:t>Maarten Marx</a:t>
            </a:r>
          </a:p>
          <a:p>
            <a:pPr marL="0" indent="0">
              <a:buNone/>
            </a:pPr>
            <a:endParaRPr lang="nl-NL" sz="3600" b="1" dirty="0">
              <a:solidFill>
                <a:srgbClr val="002C64"/>
              </a:solidFill>
              <a:latin typeface="Arial"/>
              <a:cs typeface="Arial"/>
            </a:endParaRPr>
          </a:p>
          <a:p>
            <a:pPr marL="0" indent="0">
              <a:buNone/>
            </a:pPr>
            <a:r>
              <a:rPr lang="nl-NL" sz="3600" b="1" dirty="0">
                <a:solidFill>
                  <a:srgbClr val="002C64"/>
                </a:solidFill>
                <a:latin typeface="Arial"/>
                <a:cs typeface="Arial"/>
              </a:rPr>
              <a:t>Docent Universiteit van Amsterdam</a:t>
            </a:r>
            <a:br>
              <a:rPr lang="nl-NL" sz="3600" b="1" dirty="0">
                <a:latin typeface="Arial"/>
                <a:cs typeface="Arial"/>
              </a:rPr>
            </a:br>
            <a:endParaRPr lang="nl-NL" dirty="0"/>
          </a:p>
        </p:txBody>
      </p:sp>
      <p:sp>
        <p:nvSpPr>
          <p:cNvPr id="4" name="Titel 3">
            <a:extLst>
              <a:ext uri="{FF2B5EF4-FFF2-40B4-BE49-F238E27FC236}">
                <a16:creationId xmlns:a16="http://schemas.microsoft.com/office/drawing/2014/main" id="{45D24434-EED5-39C7-A61D-5A6FCBCC0C77}"/>
              </a:ext>
            </a:extLst>
          </p:cNvPr>
          <p:cNvSpPr>
            <a:spLocks noGrp="1"/>
          </p:cNvSpPr>
          <p:nvPr>
            <p:ph type="title"/>
          </p:nvPr>
        </p:nvSpPr>
        <p:spPr/>
        <p:txBody>
          <a:bodyPr/>
          <a:lstStyle/>
          <a:p>
            <a:r>
              <a:rPr lang="nl-NL">
                <a:latin typeface="Arial"/>
                <a:cs typeface="Arial"/>
              </a:rPr>
              <a:t>Monitoring actieve openbaarmaking onder de </a:t>
            </a:r>
            <a:r>
              <a:rPr lang="nl-NL" err="1">
                <a:latin typeface="Arial"/>
                <a:cs typeface="Arial"/>
              </a:rPr>
              <a:t>Woo</a:t>
            </a:r>
          </a:p>
        </p:txBody>
      </p:sp>
      <p:pic>
        <p:nvPicPr>
          <p:cNvPr id="6" name="Afbeelding 6" descr="Afbeelding met boom, person, gras, buiten&#10;&#10;Automatisch gegenereerde beschrijving">
            <a:extLst>
              <a:ext uri="{FF2B5EF4-FFF2-40B4-BE49-F238E27FC236}">
                <a16:creationId xmlns:a16="http://schemas.microsoft.com/office/drawing/2014/main" id="{2E10087B-4AC7-08C3-412B-CC4C93833160}"/>
              </a:ext>
            </a:extLst>
          </p:cNvPr>
          <p:cNvPicPr>
            <a:picLocks noGrp="1" noChangeAspect="1"/>
          </p:cNvPicPr>
          <p:nvPr>
            <p:ph idx="10"/>
          </p:nvPr>
        </p:nvPicPr>
        <p:blipFill>
          <a:blip r:embed="rId2"/>
          <a:stretch>
            <a:fillRect/>
          </a:stretch>
        </p:blipFill>
        <p:spPr>
          <a:xfrm>
            <a:off x="7243538" y="2333230"/>
            <a:ext cx="3041276" cy="3435536"/>
          </a:xfrm>
        </p:spPr>
      </p:pic>
    </p:spTree>
    <p:extLst>
      <p:ext uri="{BB962C8B-B14F-4D97-AF65-F5344CB8AC3E}">
        <p14:creationId xmlns:p14="http://schemas.microsoft.com/office/powerpoint/2010/main" val="1471652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3390E31-10F6-DF1D-2DC2-D8EDBCCD961F}"/>
              </a:ext>
            </a:extLst>
          </p:cNvPr>
          <p:cNvSpPr>
            <a:spLocks noGrp="1"/>
          </p:cNvSpPr>
          <p:nvPr>
            <p:ph idx="1"/>
          </p:nvPr>
        </p:nvSpPr>
        <p:spPr>
          <a:xfrm>
            <a:off x="1080000" y="2160586"/>
            <a:ext cx="10007235" cy="4139414"/>
          </a:xfrm>
        </p:spPr>
        <p:txBody>
          <a:bodyPr/>
          <a:lstStyle/>
          <a:p>
            <a:pPr marL="267970" indent="-267970"/>
            <a:r>
              <a:rPr lang="nl-NL" dirty="0">
                <a:latin typeface="Arial"/>
                <a:cs typeface="Arial"/>
              </a:rPr>
              <a:t>Voorbeeld publicatie pagina: Nijmegen: </a:t>
            </a:r>
            <a:r>
              <a:rPr lang="nl-NL" dirty="0">
                <a:latin typeface="Arial"/>
                <a:cs typeface="Arial"/>
                <a:hlinkClick r:id="rId2"/>
              </a:rPr>
              <a:t>https://doi.wooverheid.nl/?doi=nl.gm0268.2i.2022</a:t>
            </a:r>
            <a:endParaRPr lang="nl-NL">
              <a:latin typeface="Arial"/>
              <a:cs typeface="Arial"/>
            </a:endParaRPr>
          </a:p>
          <a:p>
            <a:pPr marL="267970" indent="-267970"/>
            <a:r>
              <a:rPr lang="nl-NL" dirty="0">
                <a:latin typeface="Arial"/>
                <a:cs typeface="Arial"/>
              </a:rPr>
              <a:t>2. Voorbeeld van een dossier: </a:t>
            </a:r>
            <a:r>
              <a:rPr lang="nl-NL" dirty="0">
                <a:latin typeface="Arial"/>
                <a:cs typeface="Arial"/>
                <a:hlinkClick r:id="rId3"/>
              </a:rPr>
              <a:t>https://doi.wooverheid.nl/?doi=nl.gm0268.2i.2022.1</a:t>
            </a:r>
            <a:endParaRPr lang="nl-NL">
              <a:latin typeface="Arial"/>
              <a:cs typeface="Arial"/>
            </a:endParaRPr>
          </a:p>
          <a:p>
            <a:pPr marL="267970" indent="-267970"/>
            <a:r>
              <a:rPr lang="nl-NL" dirty="0">
                <a:latin typeface="Arial"/>
                <a:cs typeface="Arial"/>
              </a:rPr>
              <a:t>3. Geef je op </a:t>
            </a:r>
            <a:r>
              <a:rPr lang="nl-NL" dirty="0" err="1">
                <a:latin typeface="Arial"/>
                <a:cs typeface="Arial"/>
              </a:rPr>
              <a:t>op</a:t>
            </a:r>
            <a:r>
              <a:rPr lang="nl-NL" dirty="0">
                <a:latin typeface="Arial"/>
                <a:cs typeface="Arial"/>
              </a:rPr>
              <a:t> </a:t>
            </a:r>
            <a:r>
              <a:rPr lang="nl-NL" dirty="0">
                <a:latin typeface="Arial"/>
                <a:cs typeface="Arial"/>
                <a:hlinkClick r:id="rId4"/>
              </a:rPr>
              <a:t>https://upload.wooverheid.nl/</a:t>
            </a:r>
            <a:r>
              <a:rPr lang="nl-NL" dirty="0">
                <a:latin typeface="Arial"/>
                <a:cs typeface="Arial"/>
              </a:rPr>
              <a:t> en alles loopt dan eigenlijk vanzelf.</a:t>
            </a:r>
          </a:p>
          <a:p>
            <a:pPr marL="267970" indent="-267970"/>
            <a:r>
              <a:rPr lang="nl-NL" dirty="0">
                <a:latin typeface="Arial"/>
                <a:cs typeface="Arial"/>
              </a:rPr>
              <a:t>Er is maar heel weinig verplicht, maar hoe meer je invult hoe “rijker” je dossier eruit komt te zien. In onze ervaring staat alles wat we vragen in het besluit en is daar met knippen-plakken eenvoudig uit te halen. </a:t>
            </a:r>
            <a:br>
              <a:rPr lang="en-US" dirty="0"/>
            </a:br>
            <a:endParaRPr lang="en-US" dirty="0"/>
          </a:p>
        </p:txBody>
      </p:sp>
      <p:sp>
        <p:nvSpPr>
          <p:cNvPr id="4" name="Titel 3">
            <a:extLst>
              <a:ext uri="{FF2B5EF4-FFF2-40B4-BE49-F238E27FC236}">
                <a16:creationId xmlns:a16="http://schemas.microsoft.com/office/drawing/2014/main" id="{FE5B4CA7-C2E7-ECD8-B0EB-E5029B4FF6AD}"/>
              </a:ext>
            </a:extLst>
          </p:cNvPr>
          <p:cNvSpPr>
            <a:spLocks noGrp="1"/>
          </p:cNvSpPr>
          <p:nvPr>
            <p:ph type="title"/>
          </p:nvPr>
        </p:nvSpPr>
        <p:spPr/>
        <p:txBody>
          <a:bodyPr/>
          <a:lstStyle/>
          <a:p>
            <a:r>
              <a:rPr lang="nl-NL" dirty="0">
                <a:latin typeface="Arial"/>
                <a:cs typeface="Arial"/>
              </a:rPr>
              <a:t>Je eigen dossier(s) uploaden? Dat kan!</a:t>
            </a:r>
            <a:endParaRPr lang="nl-NL" dirty="0"/>
          </a:p>
        </p:txBody>
      </p:sp>
    </p:spTree>
    <p:extLst>
      <p:ext uri="{BB962C8B-B14F-4D97-AF65-F5344CB8AC3E}">
        <p14:creationId xmlns:p14="http://schemas.microsoft.com/office/powerpoint/2010/main" val="118278553"/>
      </p:ext>
    </p:extLst>
  </p:cSld>
  <p:clrMapOvr>
    <a:masterClrMapping/>
  </p:clrMapOvr>
</p:sld>
</file>

<file path=ppt/theme/theme1.xml><?xml version="1.0" encoding="utf-8"?>
<a:theme xmlns:a="http://schemas.openxmlformats.org/drawingml/2006/main" name="VNG_Academie">
  <a:themeElements>
    <a:clrScheme name="VNG blauw">
      <a:dk1>
        <a:srgbClr val="000000"/>
      </a:dk1>
      <a:lt1>
        <a:srgbClr val="FFFFFF"/>
      </a:lt1>
      <a:dk2>
        <a:srgbClr val="009DE3"/>
      </a:dk2>
      <a:lt2>
        <a:srgbClr val="CCCCCC"/>
      </a:lt2>
      <a:accent1>
        <a:srgbClr val="00ADEE"/>
      </a:accent1>
      <a:accent2>
        <a:srgbClr val="004388"/>
      </a:accent2>
      <a:accent3>
        <a:srgbClr val="666666"/>
      </a:accent3>
      <a:accent4>
        <a:srgbClr val="CCCCCC"/>
      </a:accent4>
      <a:accent5>
        <a:srgbClr val="E6E6E6"/>
      </a:accent5>
      <a:accent6>
        <a:srgbClr val="EF7D26"/>
      </a:accent6>
      <a:hlink>
        <a:srgbClr val="004071"/>
      </a:hlink>
      <a:folHlink>
        <a:srgbClr val="666666"/>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_Realisatie.pptx" id="{66FDA6D1-017D-4760-8CE5-1CFA2155B4BB}" vid="{F863E672-C1EE-4AB7-9FEC-DADD8B2CFC45}"/>
    </a:ext>
  </a:extLst>
</a:theme>
</file>

<file path=ppt/theme/theme10.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NG Titels">
  <a:themeElements>
    <a:clrScheme name="Aangepast 7">
      <a:dk1>
        <a:srgbClr val="000000"/>
      </a:dk1>
      <a:lt1>
        <a:srgbClr val="FFFFFF"/>
      </a:lt1>
      <a:dk2>
        <a:srgbClr val="00ADEE"/>
      </a:dk2>
      <a:lt2>
        <a:srgbClr val="CCCCCC"/>
      </a:lt2>
      <a:accent1>
        <a:srgbClr val="00ADEE"/>
      </a:accent1>
      <a:accent2>
        <a:srgbClr val="004071"/>
      </a:accent2>
      <a:accent3>
        <a:srgbClr val="666666"/>
      </a:accent3>
      <a:accent4>
        <a:srgbClr val="CCCCCC"/>
      </a:accent4>
      <a:accent5>
        <a:srgbClr val="E6E6E6"/>
      </a:accent5>
      <a:accent6>
        <a:srgbClr val="EC7C22"/>
      </a:accent6>
      <a:hlink>
        <a:srgbClr val="004071"/>
      </a:hlink>
      <a:folHlink>
        <a:srgbClr val="666666"/>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NG_Realisatie.pptx" id="{66FDA6D1-017D-4760-8CE5-1CFA2155B4BB}" vid="{4A01535D-528B-4A4F-99A6-BC4577C7ED15}"/>
    </a:ext>
  </a:extLst>
</a:theme>
</file>

<file path=ppt/theme/theme3.xml><?xml version="1.0" encoding="utf-8"?>
<a:theme xmlns:a="http://schemas.openxmlformats.org/drawingml/2006/main" name="1_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4.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5.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6.xml><?xml version="1.0" encoding="utf-8"?>
<a:theme xmlns:a="http://schemas.openxmlformats.org/drawingml/2006/main" name="Algemeen - Engel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7.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8.xml><?xml version="1.0" encoding="utf-8"?>
<a:theme xmlns:a="http://schemas.openxmlformats.org/drawingml/2006/main" name="Rijkshuisstijl Violet">
  <a:themeElements>
    <a:clrScheme name="Aangepast 5">
      <a:dk1>
        <a:srgbClr val="000000"/>
      </a:dk1>
      <a:lt1>
        <a:srgbClr val="FFFFFF"/>
      </a:lt1>
      <a:dk2>
        <a:srgbClr val="E17000"/>
      </a:dk2>
      <a:lt2>
        <a:srgbClr val="FFB612"/>
      </a:lt2>
      <a:accent1>
        <a:srgbClr val="007BC7"/>
      </a:accent1>
      <a:accent2>
        <a:srgbClr val="8EC9E6"/>
      </a:accent2>
      <a:accent3>
        <a:srgbClr val="E17000"/>
      </a:accent3>
      <a:accent4>
        <a:srgbClr val="007BC7"/>
      </a:accent4>
      <a:accent5>
        <a:srgbClr val="FFB611"/>
      </a:accent5>
      <a:accent6>
        <a:srgbClr val="8EC9E6"/>
      </a:accent6>
      <a:hlink>
        <a:srgbClr val="D52A1C"/>
      </a:hlink>
      <a:folHlink>
        <a:srgbClr val="CA005D"/>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008 RIJK - Sjabloon 16x9 Mintgroen" id="{7C0472A3-03D8-BF4F-AB8C-9C8095E521F0}" vid="{378987AF-563D-EF4B-BFB5-4B5F413128BF}"/>
    </a:ext>
  </a:extLst>
</a:theme>
</file>

<file path=ppt/theme/theme9.xml><?xml version="1.0" encoding="utf-8"?>
<a:theme xmlns:a="http://schemas.openxmlformats.org/drawingml/2006/main" name="DIA-INDELINGEN">
  <a:themeElements>
    <a:clrScheme name="Aangepast 6">
      <a:dk1>
        <a:sysClr val="windowText" lastClr="000000"/>
      </a:dk1>
      <a:lt1>
        <a:sysClr val="window" lastClr="FFFFFF"/>
      </a:lt1>
      <a:dk2>
        <a:srgbClr val="392772"/>
      </a:dk2>
      <a:lt2>
        <a:srgbClr val="ECECEC"/>
      </a:lt2>
      <a:accent1>
        <a:srgbClr val="392772"/>
      </a:accent1>
      <a:accent2>
        <a:srgbClr val="E6007E"/>
      </a:accent2>
      <a:accent3>
        <a:srgbClr val="D0C0A7"/>
      </a:accent3>
      <a:accent4>
        <a:srgbClr val="392772"/>
      </a:accent4>
      <a:accent5>
        <a:srgbClr val="E6007E"/>
      </a:accent5>
      <a:accent6>
        <a:srgbClr val="EEE8DB"/>
      </a:accent6>
      <a:hlink>
        <a:srgbClr val="392772"/>
      </a:hlink>
      <a:folHlink>
        <a:srgbClr val="3927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B-Presentatie.potx" id="{F97015EA-296E-4159-A818-E8CFE809AE77}" vid="{869C0F27-38B2-4A03-8D5E-27F408C279D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01d95d-9a53-4690-91f2-3ea4d21374f2">
      <Terms xmlns="http://schemas.microsoft.com/office/infopath/2007/PartnerControls"/>
    </lcf76f155ced4ddcb4097134ff3c332f>
    <TaxCatchAll xmlns="0941c815-8673-45d9-bee9-a1453d13a96d" xsi:nil="true"/>
  </documentManagement>
</p:properties>
</file>

<file path=customXml/itemProps1.xml><?xml version="1.0" encoding="utf-8"?>
<ds:datastoreItem xmlns:ds="http://schemas.openxmlformats.org/officeDocument/2006/customXml" ds:itemID="{AD0F3122-1C5D-4D2D-A8FF-6A14464CF4EC}"/>
</file>

<file path=customXml/itemProps2.xml><?xml version="1.0" encoding="utf-8"?>
<ds:datastoreItem xmlns:ds="http://schemas.openxmlformats.org/officeDocument/2006/customXml" ds:itemID="{CC8418D7-C64A-46F6-9650-C8EAE7351A2A}">
  <ds:schemaRefs>
    <ds:schemaRef ds:uri="http://schemas.microsoft.com/sharepoint/v3/contenttype/forms"/>
  </ds:schemaRefs>
</ds:datastoreItem>
</file>

<file path=customXml/itemProps3.xml><?xml version="1.0" encoding="utf-8"?>
<ds:datastoreItem xmlns:ds="http://schemas.openxmlformats.org/officeDocument/2006/customXml" ds:itemID="{2B4C1A58-8E67-4144-9D02-0A9117BA540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d8b80fb9-af13-471c-bb7e-7196636d3cc4"/>
    <ds:schemaRef ds:uri="6474c9c4-b9b3-4e38-afea-be3f98c6750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VNG_Academie</Template>
  <TotalTime>0</TotalTime>
  <Words>1188</Words>
  <Application>Microsoft Office PowerPoint</Application>
  <PresentationFormat>Breedbeeld</PresentationFormat>
  <Paragraphs>175</Paragraphs>
  <Slides>32</Slides>
  <Notes>6</Notes>
  <HiddenSlides>0</HiddenSlides>
  <MMClips>0</MMClips>
  <ScaleCrop>false</ScaleCrop>
  <HeadingPairs>
    <vt:vector size="6" baseType="variant">
      <vt:variant>
        <vt:lpstr>Gebruikte lettertypen</vt:lpstr>
      </vt:variant>
      <vt:variant>
        <vt:i4>8</vt:i4>
      </vt:variant>
      <vt:variant>
        <vt:lpstr>Thema</vt:lpstr>
      </vt:variant>
      <vt:variant>
        <vt:i4>9</vt:i4>
      </vt:variant>
      <vt:variant>
        <vt:lpstr>Diatitels</vt:lpstr>
      </vt:variant>
      <vt:variant>
        <vt:i4>32</vt:i4>
      </vt:variant>
    </vt:vector>
  </HeadingPairs>
  <TitlesOfParts>
    <vt:vector size="49" baseType="lpstr">
      <vt:lpstr>Arial</vt:lpstr>
      <vt:lpstr>Avenir</vt:lpstr>
      <vt:lpstr>Calibri</vt:lpstr>
      <vt:lpstr>Helvetica</vt:lpstr>
      <vt:lpstr>Roboto Slab</vt:lpstr>
      <vt:lpstr>Verdana</vt:lpstr>
      <vt:lpstr>Wingdings</vt:lpstr>
      <vt:lpstr>Wingdings 2</vt:lpstr>
      <vt:lpstr>VNG_Academie</vt:lpstr>
      <vt:lpstr>VNG Titels</vt:lpstr>
      <vt:lpstr>1_VNG Titels</vt:lpstr>
      <vt:lpstr>1_VNG_Basis - kopie</vt:lpstr>
      <vt:lpstr>VNG_Basis - kopie</vt:lpstr>
      <vt:lpstr>Algemeen - Engels - Hemelblauw</vt:lpstr>
      <vt:lpstr>BZK Presentatie - Algemeen</vt:lpstr>
      <vt:lpstr>Rijkshuisstijl Violet</vt:lpstr>
      <vt:lpstr>DIA-INDELINGEN</vt:lpstr>
      <vt:lpstr>We beginnen om 10.00 uur </vt:lpstr>
      <vt:lpstr>PowerPoint-presentatie</vt:lpstr>
      <vt:lpstr>PowerPoint-presentatie</vt:lpstr>
      <vt:lpstr>PowerPoint-presentatie</vt:lpstr>
      <vt:lpstr>Programma</vt:lpstr>
      <vt:lpstr>PowerPoint-presentatie</vt:lpstr>
      <vt:lpstr>PowerPoint-presentatie</vt:lpstr>
      <vt:lpstr>Monitoring actieve openbaarmaking onder de Woo</vt:lpstr>
      <vt:lpstr>Je eigen dossier(s) uploaden? Dat kan!</vt:lpstr>
      <vt:lpstr>Uploaden, wat moet ik doen?</vt:lpstr>
      <vt:lpstr>Verhaal uit de praktijk</vt:lpstr>
      <vt:lpstr>Woo(dy)</vt:lpstr>
      <vt:lpstr>Hoe ver zijn we?</vt:lpstr>
      <vt:lpstr>Categorie collegestukken</vt:lpstr>
      <vt:lpstr>PowerPoint-presentatie</vt:lpstr>
      <vt:lpstr>Woo Monday!</vt:lpstr>
      <vt:lpstr>Vervolg</vt:lpstr>
      <vt:lpstr>Actieve openbaarmaking - stap voor stap (PLOOI/BZK) </vt:lpstr>
      <vt:lpstr>Actieve openbaarmaking  stap voor stap</vt:lpstr>
      <vt:lpstr>Stappen afgelopen periode</vt:lpstr>
      <vt:lpstr>Implementatiestrategie</vt:lpstr>
      <vt:lpstr>KBA: scenario onderzoek Plooi</vt:lpstr>
      <vt:lpstr>BIT toets programma PLOOI</vt:lpstr>
      <vt:lpstr>Vervolgstappen</vt:lpstr>
      <vt:lpstr>PowerPoint-presentatie</vt:lpstr>
      <vt:lpstr>PowerPoint-presentatie</vt:lpstr>
      <vt:lpstr>Podcast Grip op informatie</vt:lpstr>
      <vt:lpstr>Forum.vng.nl</vt:lpstr>
      <vt:lpstr>Grip op informatie</vt:lpstr>
      <vt:lpstr>Tip voor gebruik: https://vng.nl/kennisbank-grip-op-informatie </vt:lpstr>
      <vt:lpstr>Zevende week van Grip op Informatie:  13 tot met 20 april 2023  Save the date!!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Maartje de Sonnaville</dc:creator>
  <cp:keywords>All Places</cp:keywords>
  <cp:lastModifiedBy>Désirée Groeneveld</cp:lastModifiedBy>
  <cp:revision>103</cp:revision>
  <cp:lastPrinted>2023-02-02T08:15:41Z</cp:lastPrinted>
  <dcterms:created xsi:type="dcterms:W3CDTF">2022-02-28T10:08:23Z</dcterms:created>
  <dcterms:modified xsi:type="dcterms:W3CDTF">2023-02-06T11:42:09Z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0x0101005E05CDE261E73B4E8B3DA99AE168F6EA</vt:lpwstr>
  </property>
  <property fmtid="{D5CDD505-2E9C-101B-9397-08002B2CF9AE}" pid="3" name="MediaServiceImageTags">
    <vt:lpwstr/>
  </property>
</Properties>
</file>