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1" r:id="rId5"/>
    <p:sldMasterId id="2147483707" r:id="rId6"/>
    <p:sldMasterId id="2147483651" r:id="rId7"/>
    <p:sldMasterId id="2147483681" r:id="rId8"/>
    <p:sldMasterId id="2147483665" r:id="rId9"/>
    <p:sldMasterId id="2147483662" r:id="rId10"/>
  </p:sldMasterIdLst>
  <p:notesMasterIdLst>
    <p:notesMasterId r:id="rId31"/>
  </p:notesMasterIdLst>
  <p:handoutMasterIdLst>
    <p:handoutMasterId r:id="rId32"/>
  </p:handoutMasterIdLst>
  <p:sldIdLst>
    <p:sldId id="256" r:id="rId11"/>
    <p:sldId id="2076138937" r:id="rId12"/>
    <p:sldId id="2076138967" r:id="rId13"/>
    <p:sldId id="2076138934" r:id="rId14"/>
    <p:sldId id="2076138966" r:id="rId15"/>
    <p:sldId id="2076138970" r:id="rId16"/>
    <p:sldId id="2076138971" r:id="rId17"/>
    <p:sldId id="2076138961" r:id="rId18"/>
    <p:sldId id="9014" r:id="rId19"/>
    <p:sldId id="2076138954" r:id="rId20"/>
    <p:sldId id="2076138956" r:id="rId21"/>
    <p:sldId id="2076138962" r:id="rId22"/>
    <p:sldId id="2076138965" r:id="rId23"/>
    <p:sldId id="2076138957" r:id="rId24"/>
    <p:sldId id="2076138939" r:id="rId25"/>
    <p:sldId id="2076138975" r:id="rId26"/>
    <p:sldId id="2076138973" r:id="rId27"/>
    <p:sldId id="2076138976" r:id="rId28"/>
    <p:sldId id="2076138977" r:id="rId29"/>
    <p:sldId id="2076138974" r:id="rId30"/>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549E20-7BE8-DB4B-B58B-5B7045368CC7}">
          <p14:sldIdLst>
            <p14:sldId id="256"/>
          </p14:sldIdLst>
        </p14:section>
        <p14:section name="Welke uitdaging hadden we" id="{F4CB03D9-95AF-5E43-92EA-11A44040CC70}">
          <p14:sldIdLst>
            <p14:sldId id="2076138937"/>
          </p14:sldIdLst>
        </p14:section>
        <p14:section name="Waarom is het belangrijk" id="{969F7E44-ED56-6748-8741-2EB786A8BF30}">
          <p14:sldIdLst>
            <p14:sldId id="2076138967"/>
            <p14:sldId id="2076138934"/>
            <p14:sldId id="2076138966"/>
            <p14:sldId id="2076138970"/>
            <p14:sldId id="2076138971"/>
          </p14:sldIdLst>
        </p14:section>
        <p14:section name="Welke aanpak volgen we" id="{8632C5E3-474A-6544-9D87-9DE38D700F4C}">
          <p14:sldIdLst>
            <p14:sldId id="2076138961"/>
            <p14:sldId id="9014"/>
            <p14:sldId id="2076138954"/>
            <p14:sldId id="2076138956"/>
            <p14:sldId id="2076138962"/>
            <p14:sldId id="2076138965"/>
            <p14:sldId id="2076138957"/>
            <p14:sldId id="2076138939"/>
            <p14:sldId id="2076138975"/>
            <p14:sldId id="2076138973"/>
            <p14:sldId id="2076138976"/>
            <p14:sldId id="2076138977"/>
            <p14:sldId id="2076138974"/>
          </p14:sldIdLst>
        </p14:section>
      </p14:sectionLst>
    </p:ext>
    <p:ext uri="{EFAFB233-063F-42B5-8137-9DF3F51BA10A}">
      <p15:sldGuideLst xmlns:p15="http://schemas.microsoft.com/office/powerpoint/2012/main">
        <p15:guide id="1" orient="horz" pos="2160" userDrawn="1">
          <p15:clr>
            <a:srgbClr val="A4A3A4"/>
          </p15:clr>
        </p15:guide>
        <p15:guide id="2" pos="377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663979-C53A-811D-E4C5-B25597A9DCD4}" name="Abel, Roland van" initials="Av" userId="S::roland.van.abel@tilburg.nl::df53008f-a4dd-457a-82b1-2e0362ac9999" providerId="AD"/>
  <p188:author id="{9AFFFA90-860E-4DC4-A482-C2074527E90B}" name="Raam, Harry" initials="RH" userId="S::harry.raam@tilburg.nl::7f54a2cf-55dc-4de6-b25e-1237902dbda4" providerId="AD"/>
  <p188:author id="{B781C0C1-049F-7F2D-6AB3-58D0FB82363A}" name="Kim Kaars" initials="KK" userId="S::kim.kaars@mixit.nl::f145a34f-efee-4411-aa51-8966d91182f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orien Winterink" initials="DWI" lastIdx="7" clrIdx="0"/>
  <p:cmAuthor id="2" name="Hayrettin Ilhan" initials="H.Ilha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6E2"/>
    <a:srgbClr val="023666"/>
    <a:srgbClr val="173C6D"/>
    <a:srgbClr val="FFC00E"/>
    <a:srgbClr val="39D6B8"/>
    <a:srgbClr val="FD5A5B"/>
    <a:srgbClr val="009EEA"/>
    <a:srgbClr val="149CD8"/>
    <a:srgbClr val="009DE9"/>
    <a:srgbClr val="0432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098E00-98FC-4693-AB18-113E2A4B840F}" v="4" dt="2024-04-16T09:37:10.98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85" autoAdjust="0"/>
  </p:normalViewPr>
  <p:slideViewPr>
    <p:cSldViewPr snapToGrid="0">
      <p:cViewPr varScale="1">
        <p:scale>
          <a:sx n="97" d="100"/>
          <a:sy n="97" d="100"/>
        </p:scale>
        <p:origin x="468" y="78"/>
      </p:cViewPr>
      <p:guideLst>
        <p:guide orient="horz" pos="2160"/>
        <p:guide pos="377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daas, Wouter" userId="S::wouter.verdaas@tilburg.nl::f9debe07-eb8c-4151-855f-a0e7266bb76f" providerId="AD" clId="Web-{A50FE82A-B384-4302-87E5-F746B977254E}"/>
    <pc:docChg chg="modSld">
      <pc:chgData name="Verdaas, Wouter" userId="S::wouter.verdaas@tilburg.nl::f9debe07-eb8c-4151-855f-a0e7266bb76f" providerId="AD" clId="Web-{A50FE82A-B384-4302-87E5-F746B977254E}" dt="2024-03-08T14:10:03.400" v="47" actId="20577"/>
      <pc:docMkLst>
        <pc:docMk/>
      </pc:docMkLst>
      <pc:sldChg chg="modSp">
        <pc:chgData name="Verdaas, Wouter" userId="S::wouter.verdaas@tilburg.nl::f9debe07-eb8c-4151-855f-a0e7266bb76f" providerId="AD" clId="Web-{A50FE82A-B384-4302-87E5-F746B977254E}" dt="2024-03-08T14:10:03.400" v="47" actId="20577"/>
        <pc:sldMkLst>
          <pc:docMk/>
          <pc:sldMk cId="4163392957" sldId="2076138976"/>
        </pc:sldMkLst>
        <pc:spChg chg="mod">
          <ac:chgData name="Verdaas, Wouter" userId="S::wouter.verdaas@tilburg.nl::f9debe07-eb8c-4151-855f-a0e7266bb76f" providerId="AD" clId="Web-{A50FE82A-B384-4302-87E5-F746B977254E}" dt="2024-03-08T14:10:03.400" v="47" actId="20577"/>
          <ac:spMkLst>
            <pc:docMk/>
            <pc:sldMk cId="4163392957" sldId="2076138976"/>
            <ac:spMk id="4" creationId="{18BB9A1D-C422-E7C2-5808-FBDFE741FD95}"/>
          </ac:spMkLst>
        </pc:spChg>
      </pc:sldChg>
    </pc:docChg>
  </pc:docChgLst>
  <pc:docChgLst>
    <pc:chgData name="Verdaas, Wouter" userId="S::wouter.verdaas@tilburg.nl::f9debe07-eb8c-4151-855f-a0e7266bb76f" providerId="AD" clId="Web-{BD7D9A0C-C823-4CC2-8A97-BB4DC070EB16}"/>
    <pc:docChg chg="modSld">
      <pc:chgData name="Verdaas, Wouter" userId="S::wouter.verdaas@tilburg.nl::f9debe07-eb8c-4151-855f-a0e7266bb76f" providerId="AD" clId="Web-{BD7D9A0C-C823-4CC2-8A97-BB4DC070EB16}" dt="2024-03-18T11:46:09.882" v="13" actId="20577"/>
      <pc:docMkLst>
        <pc:docMk/>
      </pc:docMkLst>
      <pc:sldChg chg="modSp">
        <pc:chgData name="Verdaas, Wouter" userId="S::wouter.verdaas@tilburg.nl::f9debe07-eb8c-4151-855f-a0e7266bb76f" providerId="AD" clId="Web-{BD7D9A0C-C823-4CC2-8A97-BB4DC070EB16}" dt="2024-03-18T11:46:09.882" v="13" actId="20577"/>
        <pc:sldMkLst>
          <pc:docMk/>
          <pc:sldMk cId="2919866926" sldId="256"/>
        </pc:sldMkLst>
        <pc:spChg chg="mod">
          <ac:chgData name="Verdaas, Wouter" userId="S::wouter.verdaas@tilburg.nl::f9debe07-eb8c-4151-855f-a0e7266bb76f" providerId="AD" clId="Web-{BD7D9A0C-C823-4CC2-8A97-BB4DC070EB16}" dt="2024-03-18T11:46:09.882" v="13" actId="20577"/>
          <ac:spMkLst>
            <pc:docMk/>
            <pc:sldMk cId="2919866926" sldId="256"/>
            <ac:spMk id="4" creationId="{D8458C66-27D9-C162-015F-936A11C422F7}"/>
          </ac:spMkLst>
        </pc:spChg>
      </pc:sldChg>
    </pc:docChg>
  </pc:docChgLst>
  <pc:docChgLst>
    <pc:chgData name="Verdaas, Wouter" userId="S::wouter.verdaas@tilburg.nl::f9debe07-eb8c-4151-855f-a0e7266bb76f" providerId="AD" clId="Web-{828E7A1C-C1AF-4AD7-8874-BC0D261E088B}"/>
    <pc:docChg chg="addSld delSld modSld modSection">
      <pc:chgData name="Verdaas, Wouter" userId="S::wouter.verdaas@tilburg.nl::f9debe07-eb8c-4151-855f-a0e7266bb76f" providerId="AD" clId="Web-{828E7A1C-C1AF-4AD7-8874-BC0D261E088B}" dt="2024-03-08T14:01:22.158" v="503" actId="20577"/>
      <pc:docMkLst>
        <pc:docMk/>
      </pc:docMkLst>
      <pc:sldChg chg="modSp">
        <pc:chgData name="Verdaas, Wouter" userId="S::wouter.verdaas@tilburg.nl::f9debe07-eb8c-4151-855f-a0e7266bb76f" providerId="AD" clId="Web-{828E7A1C-C1AF-4AD7-8874-BC0D261E088B}" dt="2024-03-08T13:05:36.311" v="21" actId="20577"/>
        <pc:sldMkLst>
          <pc:docMk/>
          <pc:sldMk cId="2919866926" sldId="256"/>
        </pc:sldMkLst>
        <pc:spChg chg="mod">
          <ac:chgData name="Verdaas, Wouter" userId="S::wouter.verdaas@tilburg.nl::f9debe07-eb8c-4151-855f-a0e7266bb76f" providerId="AD" clId="Web-{828E7A1C-C1AF-4AD7-8874-BC0D261E088B}" dt="2024-03-08T13:05:36.311" v="21" actId="20577"/>
          <ac:spMkLst>
            <pc:docMk/>
            <pc:sldMk cId="2919866926" sldId="256"/>
            <ac:spMk id="4" creationId="{D8458C66-27D9-C162-015F-936A11C422F7}"/>
          </ac:spMkLst>
        </pc:spChg>
        <pc:spChg chg="mod">
          <ac:chgData name="Verdaas, Wouter" userId="S::wouter.verdaas@tilburg.nl::f9debe07-eb8c-4151-855f-a0e7266bb76f" providerId="AD" clId="Web-{828E7A1C-C1AF-4AD7-8874-BC0D261E088B}" dt="2024-03-08T13:04:59.591" v="8" actId="20577"/>
          <ac:spMkLst>
            <pc:docMk/>
            <pc:sldMk cId="2919866926" sldId="256"/>
            <ac:spMk id="5" creationId="{B44CD6CC-DB6C-590C-3233-DABC4DF0CC51}"/>
          </ac:spMkLst>
        </pc:spChg>
      </pc:sldChg>
      <pc:sldChg chg="modSp">
        <pc:chgData name="Verdaas, Wouter" userId="S::wouter.verdaas@tilburg.nl::f9debe07-eb8c-4151-855f-a0e7266bb76f" providerId="AD" clId="Web-{828E7A1C-C1AF-4AD7-8874-BC0D261E088B}" dt="2024-03-08T13:51:01.249" v="415" actId="20577"/>
        <pc:sldMkLst>
          <pc:docMk/>
          <pc:sldMk cId="934050087" sldId="2076138931"/>
        </pc:sldMkLst>
        <pc:spChg chg="mod">
          <ac:chgData name="Verdaas, Wouter" userId="S::wouter.verdaas@tilburg.nl::f9debe07-eb8c-4151-855f-a0e7266bb76f" providerId="AD" clId="Web-{828E7A1C-C1AF-4AD7-8874-BC0D261E088B}" dt="2024-03-08T13:51:01.249" v="415" actId="20577"/>
          <ac:spMkLst>
            <pc:docMk/>
            <pc:sldMk cId="934050087" sldId="2076138931"/>
            <ac:spMk id="4" creationId="{18BB9A1D-C422-E7C2-5808-FBDFE741FD95}"/>
          </ac:spMkLst>
        </pc:spChg>
      </pc:sldChg>
      <pc:sldChg chg="del">
        <pc:chgData name="Verdaas, Wouter" userId="S::wouter.verdaas@tilburg.nl::f9debe07-eb8c-4151-855f-a0e7266bb76f" providerId="AD" clId="Web-{828E7A1C-C1AF-4AD7-8874-BC0D261E088B}" dt="2024-03-08T13:23:12.748" v="127"/>
        <pc:sldMkLst>
          <pc:docMk/>
          <pc:sldMk cId="2639481114" sldId="2076138935"/>
        </pc:sldMkLst>
      </pc:sldChg>
      <pc:sldChg chg="modSp modNotes">
        <pc:chgData name="Verdaas, Wouter" userId="S::wouter.verdaas@tilburg.nl::f9debe07-eb8c-4151-855f-a0e7266bb76f" providerId="AD" clId="Web-{828E7A1C-C1AF-4AD7-8874-BC0D261E088B}" dt="2024-03-08T13:49:14.074" v="374"/>
        <pc:sldMkLst>
          <pc:docMk/>
          <pc:sldMk cId="785925576" sldId="2076138937"/>
        </pc:sldMkLst>
        <pc:spChg chg="mod">
          <ac:chgData name="Verdaas, Wouter" userId="S::wouter.verdaas@tilburg.nl::f9debe07-eb8c-4151-855f-a0e7266bb76f" providerId="AD" clId="Web-{828E7A1C-C1AF-4AD7-8874-BC0D261E088B}" dt="2024-03-08T13:18:36.880" v="120" actId="20577"/>
          <ac:spMkLst>
            <pc:docMk/>
            <pc:sldMk cId="785925576" sldId="2076138937"/>
            <ac:spMk id="2" creationId="{CB79004E-BE89-2031-B444-B228C5593268}"/>
          </ac:spMkLst>
        </pc:spChg>
      </pc:sldChg>
      <pc:sldChg chg="del">
        <pc:chgData name="Verdaas, Wouter" userId="S::wouter.verdaas@tilburg.nl::f9debe07-eb8c-4151-855f-a0e7266bb76f" providerId="AD" clId="Web-{828E7A1C-C1AF-4AD7-8874-BC0D261E088B}" dt="2024-03-08T13:23:26.951" v="128"/>
        <pc:sldMkLst>
          <pc:docMk/>
          <pc:sldMk cId="2745112349" sldId="2076138940"/>
        </pc:sldMkLst>
      </pc:sldChg>
      <pc:sldChg chg="add del modNotes">
        <pc:chgData name="Verdaas, Wouter" userId="S::wouter.verdaas@tilburg.nl::f9debe07-eb8c-4151-855f-a0e7266bb76f" providerId="AD" clId="Web-{828E7A1C-C1AF-4AD7-8874-BC0D261E088B}" dt="2024-03-08T14:00:31.016" v="494"/>
        <pc:sldMkLst>
          <pc:docMk/>
          <pc:sldMk cId="718518820" sldId="2076138957"/>
        </pc:sldMkLst>
      </pc:sldChg>
      <pc:sldChg chg="add del">
        <pc:chgData name="Verdaas, Wouter" userId="S::wouter.verdaas@tilburg.nl::f9debe07-eb8c-4151-855f-a0e7266bb76f" providerId="AD" clId="Web-{828E7A1C-C1AF-4AD7-8874-BC0D261E088B}" dt="2024-03-08T13:21:26.495" v="123"/>
        <pc:sldMkLst>
          <pc:docMk/>
          <pc:sldMk cId="2519429490" sldId="2076138965"/>
        </pc:sldMkLst>
      </pc:sldChg>
      <pc:sldChg chg="modNotes">
        <pc:chgData name="Verdaas, Wouter" userId="S::wouter.verdaas@tilburg.nl::f9debe07-eb8c-4151-855f-a0e7266bb76f" providerId="AD" clId="Web-{828E7A1C-C1AF-4AD7-8874-BC0D261E088B}" dt="2024-03-08T13:56:38.806" v="437"/>
        <pc:sldMkLst>
          <pc:docMk/>
          <pc:sldMk cId="935376920" sldId="2076138967"/>
        </pc:sldMkLst>
      </pc:sldChg>
      <pc:sldChg chg="modSp">
        <pc:chgData name="Verdaas, Wouter" userId="S::wouter.verdaas@tilburg.nl::f9debe07-eb8c-4151-855f-a0e7266bb76f" providerId="AD" clId="Web-{828E7A1C-C1AF-4AD7-8874-BC0D261E088B}" dt="2024-03-08T13:22:15.168" v="126" actId="14100"/>
        <pc:sldMkLst>
          <pc:docMk/>
          <pc:sldMk cId="4040184329" sldId="2076138971"/>
        </pc:sldMkLst>
        <pc:spChg chg="mod">
          <ac:chgData name="Verdaas, Wouter" userId="S::wouter.verdaas@tilburg.nl::f9debe07-eb8c-4151-855f-a0e7266bb76f" providerId="AD" clId="Web-{828E7A1C-C1AF-4AD7-8874-BC0D261E088B}" dt="2024-03-08T13:22:15.168" v="126" actId="14100"/>
          <ac:spMkLst>
            <pc:docMk/>
            <pc:sldMk cId="4040184329" sldId="2076138971"/>
            <ac:spMk id="8" creationId="{F0ECE508-38E5-0B0B-5F2B-4C88BDADCDBF}"/>
          </ac:spMkLst>
        </pc:spChg>
      </pc:sldChg>
      <pc:sldChg chg="addSp modSp">
        <pc:chgData name="Verdaas, Wouter" userId="S::wouter.verdaas@tilburg.nl::f9debe07-eb8c-4151-855f-a0e7266bb76f" providerId="AD" clId="Web-{828E7A1C-C1AF-4AD7-8874-BC0D261E088B}" dt="2024-03-08T13:36:00.707" v="167" actId="14100"/>
        <pc:sldMkLst>
          <pc:docMk/>
          <pc:sldMk cId="3653559297" sldId="2076138974"/>
        </pc:sldMkLst>
        <pc:spChg chg="mod">
          <ac:chgData name="Verdaas, Wouter" userId="S::wouter.verdaas@tilburg.nl::f9debe07-eb8c-4151-855f-a0e7266bb76f" providerId="AD" clId="Web-{828E7A1C-C1AF-4AD7-8874-BC0D261E088B}" dt="2024-03-08T13:35:52.707" v="164" actId="1076"/>
          <ac:spMkLst>
            <pc:docMk/>
            <pc:sldMk cId="3653559297" sldId="2076138974"/>
            <ac:spMk id="2" creationId="{7928D565-B11D-8991-CCBE-BC3A92BEC857}"/>
          </ac:spMkLst>
        </pc:spChg>
        <pc:picChg chg="add mod">
          <ac:chgData name="Verdaas, Wouter" userId="S::wouter.verdaas@tilburg.nl::f9debe07-eb8c-4151-855f-a0e7266bb76f" providerId="AD" clId="Web-{828E7A1C-C1AF-4AD7-8874-BC0D261E088B}" dt="2024-03-08T13:36:00.707" v="167" actId="14100"/>
          <ac:picMkLst>
            <pc:docMk/>
            <pc:sldMk cId="3653559297" sldId="2076138974"/>
            <ac:picMk id="3" creationId="{86316957-7B47-AC85-8791-E6AC221B0770}"/>
          </ac:picMkLst>
        </pc:picChg>
      </pc:sldChg>
      <pc:sldChg chg="modSp add del replId">
        <pc:chgData name="Verdaas, Wouter" userId="S::wouter.verdaas@tilburg.nl::f9debe07-eb8c-4151-855f-a0e7266bb76f" providerId="AD" clId="Web-{828E7A1C-C1AF-4AD7-8874-BC0D261E088B}" dt="2024-03-08T13:09:57.365" v="54"/>
        <pc:sldMkLst>
          <pc:docMk/>
          <pc:sldMk cId="2952222702" sldId="2076138975"/>
        </pc:sldMkLst>
        <pc:spChg chg="mod">
          <ac:chgData name="Verdaas, Wouter" userId="S::wouter.verdaas@tilburg.nl::f9debe07-eb8c-4151-855f-a0e7266bb76f" providerId="AD" clId="Web-{828E7A1C-C1AF-4AD7-8874-BC0D261E088B}" dt="2024-03-08T13:09:01.583" v="53" actId="20577"/>
          <ac:spMkLst>
            <pc:docMk/>
            <pc:sldMk cId="2952222702" sldId="2076138975"/>
            <ac:spMk id="2" creationId="{CB79004E-BE89-2031-B444-B228C5593268}"/>
          </ac:spMkLst>
        </pc:spChg>
      </pc:sldChg>
      <pc:sldChg chg="modSp new del">
        <pc:chgData name="Verdaas, Wouter" userId="S::wouter.verdaas@tilburg.nl::f9debe07-eb8c-4151-855f-a0e7266bb76f" providerId="AD" clId="Web-{828E7A1C-C1AF-4AD7-8874-BC0D261E088B}" dt="2024-03-08T13:06:42.047" v="38"/>
        <pc:sldMkLst>
          <pc:docMk/>
          <pc:sldMk cId="3228433114" sldId="2076138975"/>
        </pc:sldMkLst>
        <pc:spChg chg="mod">
          <ac:chgData name="Verdaas, Wouter" userId="S::wouter.verdaas@tilburg.nl::f9debe07-eb8c-4151-855f-a0e7266bb76f" providerId="AD" clId="Web-{828E7A1C-C1AF-4AD7-8874-BC0D261E088B}" dt="2024-03-08T13:06:40.953" v="37" actId="20577"/>
          <ac:spMkLst>
            <pc:docMk/>
            <pc:sldMk cId="3228433114" sldId="2076138975"/>
            <ac:spMk id="4" creationId="{6A436487-588A-5B80-27B4-A3F9EFA3B360}"/>
          </ac:spMkLst>
        </pc:spChg>
      </pc:sldChg>
      <pc:sldChg chg="addSp delSp modSp new">
        <pc:chgData name="Verdaas, Wouter" userId="S::wouter.verdaas@tilburg.nl::f9debe07-eb8c-4151-855f-a0e7266bb76f" providerId="AD" clId="Web-{828E7A1C-C1AF-4AD7-8874-BC0D261E088B}" dt="2024-03-08T13:32:03.482" v="149" actId="1076"/>
        <pc:sldMkLst>
          <pc:docMk/>
          <pc:sldMk cId="3350226401" sldId="2076138975"/>
        </pc:sldMkLst>
        <pc:spChg chg="mod">
          <ac:chgData name="Verdaas, Wouter" userId="S::wouter.verdaas@tilburg.nl::f9debe07-eb8c-4151-855f-a0e7266bb76f" providerId="AD" clId="Web-{828E7A1C-C1AF-4AD7-8874-BC0D261E088B}" dt="2024-03-08T13:31:47.388" v="146" actId="14100"/>
          <ac:spMkLst>
            <pc:docMk/>
            <pc:sldMk cId="3350226401" sldId="2076138975"/>
            <ac:spMk id="2" creationId="{64F1A64F-CCD0-CA2F-6969-100230DF0E6F}"/>
          </ac:spMkLst>
        </pc:spChg>
        <pc:picChg chg="add del mod">
          <ac:chgData name="Verdaas, Wouter" userId="S::wouter.verdaas@tilburg.nl::f9debe07-eb8c-4151-855f-a0e7266bb76f" providerId="AD" clId="Web-{828E7A1C-C1AF-4AD7-8874-BC0D261E088B}" dt="2024-03-08T13:29:08.508" v="135"/>
          <ac:picMkLst>
            <pc:docMk/>
            <pc:sldMk cId="3350226401" sldId="2076138975"/>
            <ac:picMk id="3" creationId="{4D9B6EBB-7FC2-588F-AB8D-DB18E9021533}"/>
          </ac:picMkLst>
        </pc:picChg>
        <pc:picChg chg="add mod">
          <ac:chgData name="Verdaas, Wouter" userId="S::wouter.verdaas@tilburg.nl::f9debe07-eb8c-4151-855f-a0e7266bb76f" providerId="AD" clId="Web-{828E7A1C-C1AF-4AD7-8874-BC0D261E088B}" dt="2024-03-08T13:32:03.482" v="149" actId="1076"/>
          <ac:picMkLst>
            <pc:docMk/>
            <pc:sldMk cId="3350226401" sldId="2076138975"/>
            <ac:picMk id="4" creationId="{A3C28B6E-440A-76E3-E16E-DD518DFEA599}"/>
          </ac:picMkLst>
        </pc:picChg>
      </pc:sldChg>
      <pc:sldChg chg="new del">
        <pc:chgData name="Verdaas, Wouter" userId="S::wouter.verdaas@tilburg.nl::f9debe07-eb8c-4151-855f-a0e7266bb76f" providerId="AD" clId="Web-{828E7A1C-C1AF-4AD7-8874-BC0D261E088B}" dt="2024-03-08T13:23:51.390" v="130"/>
        <pc:sldMkLst>
          <pc:docMk/>
          <pc:sldMk cId="3749652825" sldId="2076138975"/>
        </pc:sldMkLst>
      </pc:sldChg>
      <pc:sldChg chg="modSp new del">
        <pc:chgData name="Verdaas, Wouter" userId="S::wouter.verdaas@tilburg.nl::f9debe07-eb8c-4151-855f-a0e7266bb76f" providerId="AD" clId="Web-{828E7A1C-C1AF-4AD7-8874-BC0D261E088B}" dt="2024-03-08T13:38:41.025" v="185"/>
        <pc:sldMkLst>
          <pc:docMk/>
          <pc:sldMk cId="3881503628" sldId="2076138976"/>
        </pc:sldMkLst>
        <pc:spChg chg="mod">
          <ac:chgData name="Verdaas, Wouter" userId="S::wouter.verdaas@tilburg.nl::f9debe07-eb8c-4151-855f-a0e7266bb76f" providerId="AD" clId="Web-{828E7A1C-C1AF-4AD7-8874-BC0D261E088B}" dt="2024-03-08T13:38:32.290" v="184" actId="20577"/>
          <ac:spMkLst>
            <pc:docMk/>
            <pc:sldMk cId="3881503628" sldId="2076138976"/>
            <ac:spMk id="2" creationId="{0B77C391-01A5-F6C6-74A5-82B83300D632}"/>
          </ac:spMkLst>
        </pc:spChg>
        <pc:spChg chg="mod">
          <ac:chgData name="Verdaas, Wouter" userId="S::wouter.verdaas@tilburg.nl::f9debe07-eb8c-4151-855f-a0e7266bb76f" providerId="AD" clId="Web-{828E7A1C-C1AF-4AD7-8874-BC0D261E088B}" dt="2024-03-08T13:36:59.006" v="173" actId="20577"/>
          <ac:spMkLst>
            <pc:docMk/>
            <pc:sldMk cId="3881503628" sldId="2076138976"/>
            <ac:spMk id="3" creationId="{E3D5AB04-F056-909B-30D7-CFC3C1D962C7}"/>
          </ac:spMkLst>
        </pc:spChg>
      </pc:sldChg>
      <pc:sldChg chg="addSp modSp add replId modNotes">
        <pc:chgData name="Verdaas, Wouter" userId="S::wouter.verdaas@tilburg.nl::f9debe07-eb8c-4151-855f-a0e7266bb76f" providerId="AD" clId="Web-{828E7A1C-C1AF-4AD7-8874-BC0D261E088B}" dt="2024-03-08T14:01:22.158" v="503" actId="20577"/>
        <pc:sldMkLst>
          <pc:docMk/>
          <pc:sldMk cId="4163392957" sldId="2076138976"/>
        </pc:sldMkLst>
        <pc:spChg chg="mod">
          <ac:chgData name="Verdaas, Wouter" userId="S::wouter.verdaas@tilburg.nl::f9debe07-eb8c-4151-855f-a0e7266bb76f" providerId="AD" clId="Web-{828E7A1C-C1AF-4AD7-8874-BC0D261E088B}" dt="2024-03-08T14:01:22.158" v="503" actId="20577"/>
          <ac:spMkLst>
            <pc:docMk/>
            <pc:sldMk cId="4163392957" sldId="2076138976"/>
            <ac:spMk id="4" creationId="{18BB9A1D-C422-E7C2-5808-FBDFE741FD95}"/>
          </ac:spMkLst>
        </pc:spChg>
        <pc:spChg chg="mod">
          <ac:chgData name="Verdaas, Wouter" userId="S::wouter.verdaas@tilburg.nl::f9debe07-eb8c-4151-855f-a0e7266bb76f" providerId="AD" clId="Web-{828E7A1C-C1AF-4AD7-8874-BC0D261E088B}" dt="2024-03-08T13:39:00.572" v="191" actId="20577"/>
          <ac:spMkLst>
            <pc:docMk/>
            <pc:sldMk cId="4163392957" sldId="2076138976"/>
            <ac:spMk id="6" creationId="{0775CD3E-E1B6-C256-B9E6-9E7DCC4A6225}"/>
          </ac:spMkLst>
        </pc:spChg>
        <pc:picChg chg="add mod">
          <ac:chgData name="Verdaas, Wouter" userId="S::wouter.verdaas@tilburg.nl::f9debe07-eb8c-4151-855f-a0e7266bb76f" providerId="AD" clId="Web-{828E7A1C-C1AF-4AD7-8874-BC0D261E088B}" dt="2024-03-08T13:43:10.079" v="254" actId="1076"/>
          <ac:picMkLst>
            <pc:docMk/>
            <pc:sldMk cId="4163392957" sldId="2076138976"/>
            <ac:picMk id="2" creationId="{B22CE06A-54EE-AFFC-E76E-5E4DACAF88E5}"/>
          </ac:picMkLst>
        </pc:picChg>
      </pc:sldChg>
    </pc:docChg>
  </pc:docChgLst>
  <pc:docChgLst>
    <pc:chgData name="Verdaas, Wouter" userId="S::wouter.verdaas@tilburg.nl::f9debe07-eb8c-4151-855f-a0e7266bb76f" providerId="AD" clId="Web-{D4D9BB31-BA19-45AB-85F7-F33C67D8C7CE}"/>
    <pc:docChg chg="modSld">
      <pc:chgData name="Verdaas, Wouter" userId="S::wouter.verdaas@tilburg.nl::f9debe07-eb8c-4151-855f-a0e7266bb76f" providerId="AD" clId="Web-{D4D9BB31-BA19-45AB-85F7-F33C67D8C7CE}" dt="2024-03-08T14:13:02.910" v="9" actId="20577"/>
      <pc:docMkLst>
        <pc:docMk/>
      </pc:docMkLst>
      <pc:sldChg chg="modSp modNotes">
        <pc:chgData name="Verdaas, Wouter" userId="S::wouter.verdaas@tilburg.nl::f9debe07-eb8c-4151-855f-a0e7266bb76f" providerId="AD" clId="Web-{D4D9BB31-BA19-45AB-85F7-F33C67D8C7CE}" dt="2024-03-08T14:13:02.910" v="9" actId="20577"/>
        <pc:sldMkLst>
          <pc:docMk/>
          <pc:sldMk cId="4163392957" sldId="2076138976"/>
        </pc:sldMkLst>
        <pc:spChg chg="mod">
          <ac:chgData name="Verdaas, Wouter" userId="S::wouter.verdaas@tilburg.nl::f9debe07-eb8c-4151-855f-a0e7266bb76f" providerId="AD" clId="Web-{D4D9BB31-BA19-45AB-85F7-F33C67D8C7CE}" dt="2024-03-08T14:13:02.910" v="9" actId="20577"/>
          <ac:spMkLst>
            <pc:docMk/>
            <pc:sldMk cId="4163392957" sldId="2076138976"/>
            <ac:spMk id="4" creationId="{18BB9A1D-C422-E7C2-5808-FBDFE741FD95}"/>
          </ac:spMkLst>
        </pc:spChg>
      </pc:sldChg>
    </pc:docChg>
  </pc:docChgLst>
  <pc:docChgLst>
    <pc:chgData name="Verdaas, Wouter" userId="S::wouter.verdaas@tilburg.nl::f9debe07-eb8c-4151-855f-a0e7266bb76f" providerId="AD" clId="Web-{41098E00-98FC-4693-AB18-113E2A4B840F}"/>
    <pc:docChg chg="modSld">
      <pc:chgData name="Verdaas, Wouter" userId="S::wouter.verdaas@tilburg.nl::f9debe07-eb8c-4151-855f-a0e7266bb76f" providerId="AD" clId="Web-{41098E00-98FC-4693-AB18-113E2A4B840F}" dt="2024-04-16T09:37:06.691" v="2" actId="20577"/>
      <pc:docMkLst>
        <pc:docMk/>
      </pc:docMkLst>
      <pc:sldChg chg="modSp">
        <pc:chgData name="Verdaas, Wouter" userId="S::wouter.verdaas@tilburg.nl::f9debe07-eb8c-4151-855f-a0e7266bb76f" providerId="AD" clId="Web-{41098E00-98FC-4693-AB18-113E2A4B840F}" dt="2024-04-16T09:37:06.691" v="2" actId="20577"/>
        <pc:sldMkLst>
          <pc:docMk/>
          <pc:sldMk cId="2919866926" sldId="256"/>
        </pc:sldMkLst>
        <pc:spChg chg="mod">
          <ac:chgData name="Verdaas, Wouter" userId="S::wouter.verdaas@tilburg.nl::f9debe07-eb8c-4151-855f-a0e7266bb76f" providerId="AD" clId="Web-{41098E00-98FC-4693-AB18-113E2A4B840F}" dt="2024-04-16T09:37:06.691" v="2" actId="20577"/>
          <ac:spMkLst>
            <pc:docMk/>
            <pc:sldMk cId="2919866926" sldId="256"/>
            <ac:spMk id="5" creationId="{B44CD6CC-DB6C-590C-3233-DABC4DF0CC51}"/>
          </ac:spMkLst>
        </pc:spChg>
      </pc:sldChg>
    </pc:docChg>
  </pc:docChgLst>
  <pc:docChgLst>
    <pc:chgData name="Verdaas, Wouter" userId="S::wouter.verdaas@tilburg.nl::f9debe07-eb8c-4151-855f-a0e7266bb76f" providerId="AD" clId="Web-{93B6B015-82E4-42FD-9D7B-78729CE3FC08}"/>
    <pc:docChg chg="addSld delSld modSld sldOrd modSection">
      <pc:chgData name="Verdaas, Wouter" userId="S::wouter.verdaas@tilburg.nl::f9debe07-eb8c-4151-855f-a0e7266bb76f" providerId="AD" clId="Web-{93B6B015-82E4-42FD-9D7B-78729CE3FC08}" dt="2024-03-22T08:55:47.267" v="517"/>
      <pc:docMkLst>
        <pc:docMk/>
      </pc:docMkLst>
      <pc:sldChg chg="del">
        <pc:chgData name="Verdaas, Wouter" userId="S::wouter.verdaas@tilburg.nl::f9debe07-eb8c-4151-855f-a0e7266bb76f" providerId="AD" clId="Web-{93B6B015-82E4-42FD-9D7B-78729CE3FC08}" dt="2024-03-22T08:27:50.666" v="1"/>
        <pc:sldMkLst>
          <pc:docMk/>
          <pc:sldMk cId="570333992" sldId="9007"/>
        </pc:sldMkLst>
      </pc:sldChg>
      <pc:sldChg chg="del">
        <pc:chgData name="Verdaas, Wouter" userId="S::wouter.verdaas@tilburg.nl::f9debe07-eb8c-4151-855f-a0e7266bb76f" providerId="AD" clId="Web-{93B6B015-82E4-42FD-9D7B-78729CE3FC08}" dt="2024-03-22T08:31:51.268" v="51"/>
        <pc:sldMkLst>
          <pc:docMk/>
          <pc:sldMk cId="328978085" sldId="9037"/>
        </pc:sldMkLst>
      </pc:sldChg>
      <pc:sldChg chg="ord">
        <pc:chgData name="Verdaas, Wouter" userId="S::wouter.verdaas@tilburg.nl::f9debe07-eb8c-4151-855f-a0e7266bb76f" providerId="AD" clId="Web-{93B6B015-82E4-42FD-9D7B-78729CE3FC08}" dt="2024-03-22T08:30:32.109" v="31"/>
        <pc:sldMkLst>
          <pc:docMk/>
          <pc:sldMk cId="211507230" sldId="2076138934"/>
        </pc:sldMkLst>
      </pc:sldChg>
      <pc:sldChg chg="del">
        <pc:chgData name="Verdaas, Wouter" userId="S::wouter.verdaas@tilburg.nl::f9debe07-eb8c-4151-855f-a0e7266bb76f" providerId="AD" clId="Web-{93B6B015-82E4-42FD-9D7B-78729CE3FC08}" dt="2024-03-22T08:27:40.604" v="0"/>
        <pc:sldMkLst>
          <pc:docMk/>
          <pc:sldMk cId="2718802767" sldId="2076138936"/>
        </pc:sldMkLst>
      </pc:sldChg>
      <pc:sldChg chg="modSp add">
        <pc:chgData name="Verdaas, Wouter" userId="S::wouter.verdaas@tilburg.nl::f9debe07-eb8c-4151-855f-a0e7266bb76f" providerId="AD" clId="Web-{93B6B015-82E4-42FD-9D7B-78729CE3FC08}" dt="2024-03-22T08:40:14.503" v="156" actId="20577"/>
        <pc:sldMkLst>
          <pc:docMk/>
          <pc:sldMk cId="1178147943" sldId="2076138939"/>
        </pc:sldMkLst>
        <pc:spChg chg="mod">
          <ac:chgData name="Verdaas, Wouter" userId="S::wouter.verdaas@tilburg.nl::f9debe07-eb8c-4151-855f-a0e7266bb76f" providerId="AD" clId="Web-{93B6B015-82E4-42FD-9D7B-78729CE3FC08}" dt="2024-03-22T08:40:14.503" v="156" actId="20577"/>
          <ac:spMkLst>
            <pc:docMk/>
            <pc:sldMk cId="1178147943" sldId="2076138939"/>
            <ac:spMk id="2" creationId="{E5AD63C7-126C-4D0D-4775-B34E2DC2EC60}"/>
          </ac:spMkLst>
        </pc:spChg>
      </pc:sldChg>
      <pc:sldChg chg="add del">
        <pc:chgData name="Verdaas, Wouter" userId="S::wouter.verdaas@tilburg.nl::f9debe07-eb8c-4151-855f-a0e7266bb76f" providerId="AD" clId="Web-{93B6B015-82E4-42FD-9D7B-78729CE3FC08}" dt="2024-03-22T08:36:58.825" v="148"/>
        <pc:sldMkLst>
          <pc:docMk/>
          <pc:sldMk cId="3170049149" sldId="2076138956"/>
        </pc:sldMkLst>
      </pc:sldChg>
      <pc:sldChg chg="modNotes">
        <pc:chgData name="Verdaas, Wouter" userId="S::wouter.verdaas@tilburg.nl::f9debe07-eb8c-4151-855f-a0e7266bb76f" providerId="AD" clId="Web-{93B6B015-82E4-42FD-9D7B-78729CE3FC08}" dt="2024-03-22T08:37:07.419" v="150"/>
        <pc:sldMkLst>
          <pc:docMk/>
          <pc:sldMk cId="718518820" sldId="2076138957"/>
        </pc:sldMkLst>
      </pc:sldChg>
      <pc:sldChg chg="modNotes">
        <pc:chgData name="Verdaas, Wouter" userId="S::wouter.verdaas@tilburg.nl::f9debe07-eb8c-4151-855f-a0e7266bb76f" providerId="AD" clId="Web-{93B6B015-82E4-42FD-9D7B-78729CE3FC08}" dt="2024-03-22T08:55:47.267" v="517"/>
        <pc:sldMkLst>
          <pc:docMk/>
          <pc:sldMk cId="1805652193" sldId="2076138961"/>
        </pc:sldMkLst>
      </pc:sldChg>
      <pc:sldChg chg="modNotes">
        <pc:chgData name="Verdaas, Wouter" userId="S::wouter.verdaas@tilburg.nl::f9debe07-eb8c-4151-855f-a0e7266bb76f" providerId="AD" clId="Web-{93B6B015-82E4-42FD-9D7B-78729CE3FC08}" dt="2024-03-22T08:45:11.997" v="196"/>
        <pc:sldMkLst>
          <pc:docMk/>
          <pc:sldMk cId="941711704" sldId="2076138966"/>
        </pc:sldMkLst>
      </pc:sldChg>
      <pc:sldChg chg="modNotes">
        <pc:chgData name="Verdaas, Wouter" userId="S::wouter.verdaas@tilburg.nl::f9debe07-eb8c-4151-855f-a0e7266bb76f" providerId="AD" clId="Web-{93B6B015-82E4-42FD-9D7B-78729CE3FC08}" dt="2024-03-22T08:43:36.572" v="176"/>
        <pc:sldMkLst>
          <pc:docMk/>
          <pc:sldMk cId="935376920" sldId="2076138967"/>
        </pc:sldMkLst>
      </pc:sldChg>
      <pc:sldChg chg="modSp modNotes">
        <pc:chgData name="Verdaas, Wouter" userId="S::wouter.verdaas@tilburg.nl::f9debe07-eb8c-4151-855f-a0e7266bb76f" providerId="AD" clId="Web-{93B6B015-82E4-42FD-9D7B-78729CE3FC08}" dt="2024-03-22T08:55:20.938" v="499" actId="14100"/>
        <pc:sldMkLst>
          <pc:docMk/>
          <pc:sldMk cId="4040184329" sldId="2076138971"/>
        </pc:sldMkLst>
        <pc:spChg chg="mod">
          <ac:chgData name="Verdaas, Wouter" userId="S::wouter.verdaas@tilburg.nl::f9debe07-eb8c-4151-855f-a0e7266bb76f" providerId="AD" clId="Web-{93B6B015-82E4-42FD-9D7B-78729CE3FC08}" dt="2024-03-22T08:50:50.304" v="481" actId="14100"/>
          <ac:spMkLst>
            <pc:docMk/>
            <pc:sldMk cId="4040184329" sldId="2076138971"/>
            <ac:spMk id="8" creationId="{F0ECE508-38E5-0B0B-5F2B-4C88BDADCDBF}"/>
          </ac:spMkLst>
        </pc:spChg>
        <pc:spChg chg="mod">
          <ac:chgData name="Verdaas, Wouter" userId="S::wouter.verdaas@tilburg.nl::f9debe07-eb8c-4151-855f-a0e7266bb76f" providerId="AD" clId="Web-{93B6B015-82E4-42FD-9D7B-78729CE3FC08}" dt="2024-03-22T08:53:18.231" v="484" actId="1076"/>
          <ac:spMkLst>
            <pc:docMk/>
            <pc:sldMk cId="4040184329" sldId="2076138971"/>
            <ac:spMk id="29" creationId="{DD409CB2-D1F7-C432-B4E6-D10D6BD33A91}"/>
          </ac:spMkLst>
        </pc:spChg>
        <pc:spChg chg="mod">
          <ac:chgData name="Verdaas, Wouter" userId="S::wouter.verdaas@tilburg.nl::f9debe07-eb8c-4151-855f-a0e7266bb76f" providerId="AD" clId="Web-{93B6B015-82E4-42FD-9D7B-78729CE3FC08}" dt="2024-03-22T08:53:13.137" v="483" actId="1076"/>
          <ac:spMkLst>
            <pc:docMk/>
            <pc:sldMk cId="4040184329" sldId="2076138971"/>
            <ac:spMk id="30" creationId="{1F418A1D-F4C3-5E13-05C4-4B80B72F1FAE}"/>
          </ac:spMkLst>
        </pc:spChg>
        <pc:spChg chg="mod">
          <ac:chgData name="Verdaas, Wouter" userId="S::wouter.verdaas@tilburg.nl::f9debe07-eb8c-4151-855f-a0e7266bb76f" providerId="AD" clId="Web-{93B6B015-82E4-42FD-9D7B-78729CE3FC08}" dt="2024-03-22T08:53:47.779" v="488" actId="1076"/>
          <ac:spMkLst>
            <pc:docMk/>
            <pc:sldMk cId="4040184329" sldId="2076138971"/>
            <ac:spMk id="39" creationId="{5B36528D-DA13-6069-912B-CE44241F3C29}"/>
          </ac:spMkLst>
        </pc:spChg>
        <pc:spChg chg="mod">
          <ac:chgData name="Verdaas, Wouter" userId="S::wouter.verdaas@tilburg.nl::f9debe07-eb8c-4151-855f-a0e7266bb76f" providerId="AD" clId="Web-{93B6B015-82E4-42FD-9D7B-78729CE3FC08}" dt="2024-03-22T08:53:58.045" v="490" actId="1076"/>
          <ac:spMkLst>
            <pc:docMk/>
            <pc:sldMk cId="4040184329" sldId="2076138971"/>
            <ac:spMk id="42" creationId="{8E95588A-8FC5-CA57-9DF6-6562C51AFF13}"/>
          </ac:spMkLst>
        </pc:spChg>
        <pc:spChg chg="mod">
          <ac:chgData name="Verdaas, Wouter" userId="S::wouter.verdaas@tilburg.nl::f9debe07-eb8c-4151-855f-a0e7266bb76f" providerId="AD" clId="Web-{93B6B015-82E4-42FD-9D7B-78729CE3FC08}" dt="2024-03-22T08:55:20.938" v="499" actId="14100"/>
          <ac:spMkLst>
            <pc:docMk/>
            <pc:sldMk cId="4040184329" sldId="2076138971"/>
            <ac:spMk id="43" creationId="{DB1B7EB2-14D1-7C16-6025-D4A1AB3AB2F9}"/>
          </ac:spMkLst>
        </pc:spChg>
        <pc:spChg chg="mod">
          <ac:chgData name="Verdaas, Wouter" userId="S::wouter.verdaas@tilburg.nl::f9debe07-eb8c-4151-855f-a0e7266bb76f" providerId="AD" clId="Web-{93B6B015-82E4-42FD-9D7B-78729CE3FC08}" dt="2024-03-22T08:54:30.139" v="494" actId="1076"/>
          <ac:spMkLst>
            <pc:docMk/>
            <pc:sldMk cId="4040184329" sldId="2076138971"/>
            <ac:spMk id="45" creationId="{F4AD126A-7AD6-3522-C620-7426CAB5FB92}"/>
          </ac:spMkLst>
        </pc:spChg>
        <pc:spChg chg="mod">
          <ac:chgData name="Verdaas, Wouter" userId="S::wouter.verdaas@tilburg.nl::f9debe07-eb8c-4151-855f-a0e7266bb76f" providerId="AD" clId="Web-{93B6B015-82E4-42FD-9D7B-78729CE3FC08}" dt="2024-03-22T08:53:53.810" v="489" actId="1076"/>
          <ac:spMkLst>
            <pc:docMk/>
            <pc:sldMk cId="4040184329" sldId="2076138971"/>
            <ac:spMk id="46" creationId="{795B456E-150C-DE27-69D5-1DC14B91C407}"/>
          </ac:spMkLst>
        </pc:spChg>
      </pc:sldChg>
      <pc:sldChg chg="del">
        <pc:chgData name="Verdaas, Wouter" userId="S::wouter.verdaas@tilburg.nl::f9debe07-eb8c-4151-855f-a0e7266bb76f" providerId="AD" clId="Web-{93B6B015-82E4-42FD-9D7B-78729CE3FC08}" dt="2024-03-22T08:37:25.154" v="151"/>
        <pc:sldMkLst>
          <pc:docMk/>
          <pc:sldMk cId="680130138" sldId="2076138972"/>
        </pc:sldMkLst>
      </pc:sldChg>
      <pc:sldChg chg="modSp ord">
        <pc:chgData name="Verdaas, Wouter" userId="S::wouter.verdaas@tilburg.nl::f9debe07-eb8c-4151-855f-a0e7266bb76f" providerId="AD" clId="Web-{93B6B015-82E4-42FD-9D7B-78729CE3FC08}" dt="2024-03-22T08:32:05.690" v="52"/>
        <pc:sldMkLst>
          <pc:docMk/>
          <pc:sldMk cId="3144097232" sldId="2076138977"/>
        </pc:sldMkLst>
        <pc:spChg chg="mod">
          <ac:chgData name="Verdaas, Wouter" userId="S::wouter.verdaas@tilburg.nl::f9debe07-eb8c-4151-855f-a0e7266bb76f" providerId="AD" clId="Web-{93B6B015-82E4-42FD-9D7B-78729CE3FC08}" dt="2024-03-22T08:31:46.346" v="50" actId="20577"/>
          <ac:spMkLst>
            <pc:docMk/>
            <pc:sldMk cId="3144097232" sldId="2076138977"/>
            <ac:spMk id="3" creationId="{331F6B45-D96A-8994-736C-B5D8CE69442D}"/>
          </ac:spMkLst>
        </pc:spChg>
      </pc:sldChg>
    </pc:docChg>
  </pc:docChgLst>
  <pc:docChgLst>
    <pc:chgData name="Verdaas, Wouter" userId="f9debe07-eb8c-4151-855f-a0e7266bb76f" providerId="ADAL" clId="{794C864A-90CC-45F0-9FA0-29EF85BE6E31}"/>
    <pc:docChg chg="delSld modSld modSection">
      <pc:chgData name="Verdaas, Wouter" userId="f9debe07-eb8c-4151-855f-a0e7266bb76f" providerId="ADAL" clId="{794C864A-90CC-45F0-9FA0-29EF85BE6E31}" dt="2024-04-11T15:13:26.155" v="32" actId="20577"/>
      <pc:docMkLst>
        <pc:docMk/>
      </pc:docMkLst>
      <pc:sldChg chg="del">
        <pc:chgData name="Verdaas, Wouter" userId="f9debe07-eb8c-4151-855f-a0e7266bb76f" providerId="ADAL" clId="{794C864A-90CC-45F0-9FA0-29EF85BE6E31}" dt="2024-04-11T15:00:45.866" v="3" actId="2696"/>
        <pc:sldMkLst>
          <pc:docMk/>
          <pc:sldMk cId="934050087" sldId="2076138931"/>
        </pc:sldMkLst>
      </pc:sldChg>
      <pc:sldChg chg="modNotesTx">
        <pc:chgData name="Verdaas, Wouter" userId="f9debe07-eb8c-4151-855f-a0e7266bb76f" providerId="ADAL" clId="{794C864A-90CC-45F0-9FA0-29EF85BE6E31}" dt="2024-04-11T15:13:26.155" v="32" actId="20577"/>
        <pc:sldMkLst>
          <pc:docMk/>
          <pc:sldMk cId="1178147943" sldId="2076138939"/>
        </pc:sldMkLst>
      </pc:sldChg>
      <pc:sldChg chg="delCm">
        <pc:chgData name="Verdaas, Wouter" userId="f9debe07-eb8c-4151-855f-a0e7266bb76f" providerId="ADAL" clId="{794C864A-90CC-45F0-9FA0-29EF85BE6E31}" dt="2024-04-11T15:10:44.549" v="4"/>
        <pc:sldMkLst>
          <pc:docMk/>
          <pc:sldMk cId="876948240" sldId="2076138962"/>
        </pc:sldMkLst>
        <pc:extLst>
          <p:ext xmlns:p="http://schemas.openxmlformats.org/presentationml/2006/main" uri="{D6D511B9-2390-475A-947B-AFAB55BFBCF1}">
            <pc226:cmChg xmlns:pc226="http://schemas.microsoft.com/office/powerpoint/2022/06/main/command" chg="del">
              <pc226:chgData name="Verdaas, Wouter" userId="f9debe07-eb8c-4151-855f-a0e7266bb76f" providerId="ADAL" clId="{794C864A-90CC-45F0-9FA0-29EF85BE6E31}" dt="2024-04-11T15:10:44.549" v="4"/>
              <pc2:cmMkLst xmlns:pc2="http://schemas.microsoft.com/office/powerpoint/2019/9/main/command">
                <pc:docMk/>
                <pc:sldMk cId="876948240" sldId="2076138962"/>
                <pc2:cmMk id="{30E7466D-A899-4EEA-8FCA-D75931C064E3}"/>
              </pc2:cmMkLst>
            </pc226:cmChg>
          </p:ext>
        </pc:extLst>
      </pc:sldChg>
      <pc:sldChg chg="modSp mod">
        <pc:chgData name="Verdaas, Wouter" userId="f9debe07-eb8c-4151-855f-a0e7266bb76f" providerId="ADAL" clId="{794C864A-90CC-45F0-9FA0-29EF85BE6E31}" dt="2024-04-11T14:56:16.186" v="2" actId="255"/>
        <pc:sldMkLst>
          <pc:docMk/>
          <pc:sldMk cId="3144097232" sldId="2076138977"/>
        </pc:sldMkLst>
        <pc:spChg chg="mod">
          <ac:chgData name="Verdaas, Wouter" userId="f9debe07-eb8c-4151-855f-a0e7266bb76f" providerId="ADAL" clId="{794C864A-90CC-45F0-9FA0-29EF85BE6E31}" dt="2024-04-11T14:56:16.186" v="2" actId="255"/>
          <ac:spMkLst>
            <pc:docMk/>
            <pc:sldMk cId="3144097232" sldId="2076138977"/>
            <ac:spMk id="3" creationId="{331F6B45-D96A-8994-736C-B5D8CE69442D}"/>
          </ac:spMkLst>
        </pc:spChg>
      </pc:sldChg>
    </pc:docChg>
  </pc:docChgLst>
  <pc:docChgLst>
    <pc:chgData name="Verdaas, Wouter" userId="f9debe07-eb8c-4151-855f-a0e7266bb76f" providerId="ADAL" clId="{CF86A7DF-2399-4583-AA03-FD25E15DBE6D}"/>
    <pc:docChg chg="modSld">
      <pc:chgData name="Verdaas, Wouter" userId="f9debe07-eb8c-4151-855f-a0e7266bb76f" providerId="ADAL" clId="{CF86A7DF-2399-4583-AA03-FD25E15DBE6D}" dt="2024-04-16T10:06:15.457" v="195" actId="20577"/>
      <pc:docMkLst>
        <pc:docMk/>
      </pc:docMkLst>
      <pc:sldChg chg="modNotesTx">
        <pc:chgData name="Verdaas, Wouter" userId="f9debe07-eb8c-4151-855f-a0e7266bb76f" providerId="ADAL" clId="{CF86A7DF-2399-4583-AA03-FD25E15DBE6D}" dt="2024-04-16T09:49:22.847" v="76" actId="20577"/>
        <pc:sldMkLst>
          <pc:docMk/>
          <pc:sldMk cId="1651449086" sldId="2076138970"/>
        </pc:sldMkLst>
      </pc:sldChg>
      <pc:sldChg chg="modNotesTx">
        <pc:chgData name="Verdaas, Wouter" userId="f9debe07-eb8c-4151-855f-a0e7266bb76f" providerId="ADAL" clId="{CF86A7DF-2399-4583-AA03-FD25E15DBE6D}" dt="2024-04-16T10:06:15.457" v="195" actId="20577"/>
        <pc:sldMkLst>
          <pc:docMk/>
          <pc:sldMk cId="4040184329" sldId="2076138971"/>
        </pc:sldMkLst>
      </pc:sldChg>
    </pc:docChg>
  </pc:docChgLst>
  <pc:docChgLst>
    <pc:chgData name="Verdaas, Wouter" userId="S::wouter.verdaas@tilburg.nl::f9debe07-eb8c-4151-855f-a0e7266bb76f" providerId="AD" clId="Web-{99DD03CD-478E-430A-B268-85D40EA7DBF5}"/>
    <pc:docChg chg="addSld modSld modSection">
      <pc:chgData name="Verdaas, Wouter" userId="S::wouter.verdaas@tilburg.nl::f9debe07-eb8c-4151-855f-a0e7266bb76f" providerId="AD" clId="Web-{99DD03CD-478E-430A-B268-85D40EA7DBF5}" dt="2024-03-12T09:20:44.132" v="376" actId="20577"/>
      <pc:docMkLst>
        <pc:docMk/>
      </pc:docMkLst>
      <pc:sldChg chg="modNotes">
        <pc:chgData name="Verdaas, Wouter" userId="S::wouter.verdaas@tilburg.nl::f9debe07-eb8c-4151-855f-a0e7266bb76f" providerId="AD" clId="Web-{99DD03CD-478E-430A-B268-85D40EA7DBF5}" dt="2024-03-12T08:27:50.271" v="6"/>
        <pc:sldMkLst>
          <pc:docMk/>
          <pc:sldMk cId="935376920" sldId="2076138967"/>
        </pc:sldMkLst>
      </pc:sldChg>
      <pc:sldChg chg="addSp modSp new modNotes">
        <pc:chgData name="Verdaas, Wouter" userId="S::wouter.verdaas@tilburg.nl::f9debe07-eb8c-4151-855f-a0e7266bb76f" providerId="AD" clId="Web-{99DD03CD-478E-430A-B268-85D40EA7DBF5}" dt="2024-03-12T09:20:44.132" v="376" actId="20577"/>
        <pc:sldMkLst>
          <pc:docMk/>
          <pc:sldMk cId="3144097232" sldId="2076138977"/>
        </pc:sldMkLst>
        <pc:spChg chg="mod">
          <ac:chgData name="Verdaas, Wouter" userId="S::wouter.verdaas@tilburg.nl::f9debe07-eb8c-4151-855f-a0e7266bb76f" providerId="AD" clId="Web-{99DD03CD-478E-430A-B268-85D40EA7DBF5}" dt="2024-03-12T08:29:39.632" v="12" actId="20577"/>
          <ac:spMkLst>
            <pc:docMk/>
            <pc:sldMk cId="3144097232" sldId="2076138977"/>
            <ac:spMk id="2" creationId="{7ED2ECFC-40C7-1FF3-E921-4F1187E5955E}"/>
          </ac:spMkLst>
        </pc:spChg>
        <pc:spChg chg="add mod">
          <ac:chgData name="Verdaas, Wouter" userId="S::wouter.verdaas@tilburg.nl::f9debe07-eb8c-4151-855f-a0e7266bb76f" providerId="AD" clId="Web-{99DD03CD-478E-430A-B268-85D40EA7DBF5}" dt="2024-03-12T09:20:44.132" v="376" actId="20577"/>
          <ac:spMkLst>
            <pc:docMk/>
            <pc:sldMk cId="3144097232" sldId="2076138977"/>
            <ac:spMk id="3" creationId="{331F6B45-D96A-8994-736C-B5D8CE69442D}"/>
          </ac:spMkLst>
        </pc:spChg>
      </pc:sldChg>
    </pc:docChg>
  </pc:docChgLst>
  <pc:docChgLst>
    <pc:chgData name="Loon, Pieter van" userId="S::pieter.van.loon@tilburg.nl::01ceb1f9-39c6-458d-bbea-e984d95e03bb" providerId="AD" clId="Web-{34858227-B9B0-4445-81A6-9090D75607C8}"/>
    <pc:docChg chg="modSld">
      <pc:chgData name="Loon, Pieter van" userId="S::pieter.van.loon@tilburg.nl::01ceb1f9-39c6-458d-bbea-e984d95e03bb" providerId="AD" clId="Web-{34858227-B9B0-4445-81A6-9090D75607C8}" dt="2024-04-04T11:58:07.732" v="0"/>
      <pc:docMkLst>
        <pc:docMk/>
      </pc:docMkLst>
      <pc:sldChg chg="modSp">
        <pc:chgData name="Loon, Pieter van" userId="S::pieter.van.loon@tilburg.nl::01ceb1f9-39c6-458d-bbea-e984d95e03bb" providerId="AD" clId="Web-{34858227-B9B0-4445-81A6-9090D75607C8}" dt="2024-04-04T11:58:07.732" v="0"/>
        <pc:sldMkLst>
          <pc:docMk/>
          <pc:sldMk cId="1178147943" sldId="2076138939"/>
        </pc:sldMkLst>
        <pc:picChg chg="mod">
          <ac:chgData name="Loon, Pieter van" userId="S::pieter.van.loon@tilburg.nl::01ceb1f9-39c6-458d-bbea-e984d95e03bb" providerId="AD" clId="Web-{34858227-B9B0-4445-81A6-9090D75607C8}" dt="2024-04-04T11:58:07.732" v="0"/>
          <ac:picMkLst>
            <pc:docMk/>
            <pc:sldMk cId="1178147943" sldId="2076138939"/>
            <ac:picMk id="4" creationId="{6CBA0153-8EA5-1441-4ED9-C03F75E4C8CE}"/>
          </ac:picMkLst>
        </pc:picChg>
      </pc:sldChg>
    </pc:docChg>
  </pc:docChgLst>
  <pc:docChgLst>
    <pc:chgData name="Verdaas, Wouter" userId="S::wouter.verdaas@tilburg.nl::f9debe07-eb8c-4151-855f-a0e7266bb76f" providerId="AD" clId="Web-{E9BFD111-FA39-42D9-8ABB-B544691C6F11}"/>
    <pc:docChg chg="modSld">
      <pc:chgData name="Verdaas, Wouter" userId="S::wouter.verdaas@tilburg.nl::f9debe07-eb8c-4151-855f-a0e7266bb76f" providerId="AD" clId="Web-{E9BFD111-FA39-42D9-8ABB-B544691C6F11}" dt="2024-03-11T13:05:41.792" v="32" actId="1076"/>
      <pc:docMkLst>
        <pc:docMk/>
      </pc:docMkLst>
      <pc:sldChg chg="modSp">
        <pc:chgData name="Verdaas, Wouter" userId="S::wouter.verdaas@tilburg.nl::f9debe07-eb8c-4151-855f-a0e7266bb76f" providerId="AD" clId="Web-{E9BFD111-FA39-42D9-8ABB-B544691C6F11}" dt="2024-03-11T13:04:07.429" v="3" actId="20577"/>
        <pc:sldMkLst>
          <pc:docMk/>
          <pc:sldMk cId="2919866926" sldId="256"/>
        </pc:sldMkLst>
        <pc:spChg chg="mod">
          <ac:chgData name="Verdaas, Wouter" userId="S::wouter.verdaas@tilburg.nl::f9debe07-eb8c-4151-855f-a0e7266bb76f" providerId="AD" clId="Web-{E9BFD111-FA39-42D9-8ABB-B544691C6F11}" dt="2024-03-11T13:04:07.429" v="3" actId="20577"/>
          <ac:spMkLst>
            <pc:docMk/>
            <pc:sldMk cId="2919866926" sldId="256"/>
            <ac:spMk id="4" creationId="{D8458C66-27D9-C162-015F-936A11C422F7}"/>
          </ac:spMkLst>
        </pc:spChg>
      </pc:sldChg>
      <pc:sldChg chg="modSp">
        <pc:chgData name="Verdaas, Wouter" userId="S::wouter.verdaas@tilburg.nl::f9debe07-eb8c-4151-855f-a0e7266bb76f" providerId="AD" clId="Web-{E9BFD111-FA39-42D9-8ABB-B544691C6F11}" dt="2024-03-11T13:05:41.792" v="32" actId="1076"/>
        <pc:sldMkLst>
          <pc:docMk/>
          <pc:sldMk cId="4163392957" sldId="2076138976"/>
        </pc:sldMkLst>
        <pc:spChg chg="mod">
          <ac:chgData name="Verdaas, Wouter" userId="S::wouter.verdaas@tilburg.nl::f9debe07-eb8c-4151-855f-a0e7266bb76f" providerId="AD" clId="Web-{E9BFD111-FA39-42D9-8ABB-B544691C6F11}" dt="2024-03-11T13:05:36.432" v="31" actId="1076"/>
          <ac:spMkLst>
            <pc:docMk/>
            <pc:sldMk cId="4163392957" sldId="2076138976"/>
            <ac:spMk id="4" creationId="{18BB9A1D-C422-E7C2-5808-FBDFE741FD95}"/>
          </ac:spMkLst>
        </pc:spChg>
        <pc:picChg chg="mod">
          <ac:chgData name="Verdaas, Wouter" userId="S::wouter.verdaas@tilburg.nl::f9debe07-eb8c-4151-855f-a0e7266bb76f" providerId="AD" clId="Web-{E9BFD111-FA39-42D9-8ABB-B544691C6F11}" dt="2024-03-11T13:05:41.792" v="32" actId="1076"/>
          <ac:picMkLst>
            <pc:docMk/>
            <pc:sldMk cId="4163392957" sldId="2076138976"/>
            <ac:picMk id="2" creationId="{B22CE06A-54EE-AFFC-E76E-5E4DACAF88E5}"/>
          </ac:picMkLst>
        </pc:picChg>
      </pc:sldChg>
    </pc:docChg>
  </pc:docChgLst>
  <pc:docChgLst>
    <pc:chgData name="Verdaas, Wouter" userId="f9debe07-eb8c-4151-855f-a0e7266bb76f" providerId="ADAL" clId="{CE68C2D1-CDE6-49CA-8625-1843E57FFDC2}"/>
    <pc:docChg chg="custSel modSld sldOrd modSection">
      <pc:chgData name="Verdaas, Wouter" userId="f9debe07-eb8c-4151-855f-a0e7266bb76f" providerId="ADAL" clId="{CE68C2D1-CDE6-49CA-8625-1843E57FFDC2}" dt="2024-04-08T13:48:39.116" v="1075"/>
      <pc:docMkLst>
        <pc:docMk/>
      </pc:docMkLst>
      <pc:sldChg chg="modNotesTx">
        <pc:chgData name="Verdaas, Wouter" userId="f9debe07-eb8c-4151-855f-a0e7266bb76f" providerId="ADAL" clId="{CE68C2D1-CDE6-49CA-8625-1843E57FFDC2}" dt="2024-04-08T12:49:57.335" v="999" actId="20577"/>
        <pc:sldMkLst>
          <pc:docMk/>
          <pc:sldMk cId="2919866926" sldId="256"/>
        </pc:sldMkLst>
      </pc:sldChg>
      <pc:sldChg chg="ord delCm">
        <pc:chgData name="Verdaas, Wouter" userId="f9debe07-eb8c-4151-855f-a0e7266bb76f" providerId="ADAL" clId="{CE68C2D1-CDE6-49CA-8625-1843E57FFDC2}" dt="2024-04-08T13:48:39.116" v="1075"/>
        <pc:sldMkLst>
          <pc:docMk/>
          <pc:sldMk cId="1178147943" sldId="2076138939"/>
        </pc:sldMkLst>
        <pc:extLst>
          <p:ext xmlns:p="http://schemas.openxmlformats.org/presentationml/2006/main" uri="{D6D511B9-2390-475A-947B-AFAB55BFBCF1}">
            <pc226:cmChg xmlns:pc226="http://schemas.microsoft.com/office/powerpoint/2022/06/main/command" chg="del">
              <pc226:chgData name="Verdaas, Wouter" userId="f9debe07-eb8c-4151-855f-a0e7266bb76f" providerId="ADAL" clId="{CE68C2D1-CDE6-49CA-8625-1843E57FFDC2}" dt="2024-04-08T13:48:39.116" v="1075"/>
              <pc2:cmMkLst xmlns:pc2="http://schemas.microsoft.com/office/powerpoint/2019/9/main/command">
                <pc:docMk/>
                <pc:sldMk cId="1178147943" sldId="2076138939"/>
                <pc2:cmMk id="{AB9A2F82-FCB0-4D6D-B40C-F7F4E5BAAB45}"/>
              </pc2:cmMkLst>
            </pc226:cmChg>
          </p:ext>
        </pc:extLst>
      </pc:sldChg>
      <pc:sldChg chg="modNotesTx">
        <pc:chgData name="Verdaas, Wouter" userId="f9debe07-eb8c-4151-855f-a0e7266bb76f" providerId="ADAL" clId="{CE68C2D1-CDE6-49CA-8625-1843E57FFDC2}" dt="2024-04-08T12:22:54.692" v="533" actId="20577"/>
        <pc:sldMkLst>
          <pc:docMk/>
          <pc:sldMk cId="1805652193" sldId="2076138961"/>
        </pc:sldMkLst>
      </pc:sldChg>
      <pc:sldChg chg="modNotesTx">
        <pc:chgData name="Verdaas, Wouter" userId="f9debe07-eb8c-4151-855f-a0e7266bb76f" providerId="ADAL" clId="{CE68C2D1-CDE6-49CA-8625-1843E57FFDC2}" dt="2024-04-08T12:26:08.369" v="604" actId="20577"/>
        <pc:sldMkLst>
          <pc:docMk/>
          <pc:sldMk cId="876948240" sldId="2076138962"/>
        </pc:sldMkLst>
      </pc:sldChg>
      <pc:sldChg chg="modNotesTx">
        <pc:chgData name="Verdaas, Wouter" userId="f9debe07-eb8c-4151-855f-a0e7266bb76f" providerId="ADAL" clId="{CE68C2D1-CDE6-49CA-8625-1843E57FFDC2}" dt="2024-04-08T12:26:28.490" v="670" actId="20577"/>
        <pc:sldMkLst>
          <pc:docMk/>
          <pc:sldMk cId="2519429490" sldId="2076138965"/>
        </pc:sldMkLst>
      </pc:sldChg>
      <pc:sldChg chg="modNotesTx">
        <pc:chgData name="Verdaas, Wouter" userId="f9debe07-eb8c-4151-855f-a0e7266bb76f" providerId="ADAL" clId="{CE68C2D1-CDE6-49CA-8625-1843E57FFDC2}" dt="2024-04-08T12:21:43.189" v="445" actId="313"/>
        <pc:sldMkLst>
          <pc:docMk/>
          <pc:sldMk cId="4040184329" sldId="2076138971"/>
        </pc:sldMkLst>
      </pc:sldChg>
      <pc:sldChg chg="addSp modSp mod">
        <pc:chgData name="Verdaas, Wouter" userId="f9debe07-eb8c-4151-855f-a0e7266bb76f" providerId="ADAL" clId="{CE68C2D1-CDE6-49CA-8625-1843E57FFDC2}" dt="2024-04-08T12:34:27.830" v="948" actId="14100"/>
        <pc:sldMkLst>
          <pc:docMk/>
          <pc:sldMk cId="3653559297" sldId="2076138974"/>
        </pc:sldMkLst>
        <pc:spChg chg="add mod">
          <ac:chgData name="Verdaas, Wouter" userId="f9debe07-eb8c-4151-855f-a0e7266bb76f" providerId="ADAL" clId="{CE68C2D1-CDE6-49CA-8625-1843E57FFDC2}" dt="2024-04-08T12:34:27.830" v="948" actId="14100"/>
          <ac:spMkLst>
            <pc:docMk/>
            <pc:sldMk cId="3653559297" sldId="2076138974"/>
            <ac:spMk id="4" creationId="{F104A578-0CB1-0649-382F-6AA88BAE8DDA}"/>
          </ac:spMkLst>
        </pc:spChg>
      </pc:sldChg>
      <pc:sldChg chg="modNotesTx">
        <pc:chgData name="Verdaas, Wouter" userId="f9debe07-eb8c-4151-855f-a0e7266bb76f" providerId="ADAL" clId="{CE68C2D1-CDE6-49CA-8625-1843E57FFDC2}" dt="2024-04-08T12:31:46.636" v="878" actId="20577"/>
        <pc:sldMkLst>
          <pc:docMk/>
          <pc:sldMk cId="4163392957" sldId="2076138976"/>
        </pc:sldMkLst>
      </pc:sldChg>
      <pc:sldChg chg="ord modNotesTx">
        <pc:chgData name="Verdaas, Wouter" userId="f9debe07-eb8c-4151-855f-a0e7266bb76f" providerId="ADAL" clId="{CE68C2D1-CDE6-49CA-8625-1843E57FFDC2}" dt="2024-04-08T13:48:21.295" v="1074" actId="20577"/>
        <pc:sldMkLst>
          <pc:docMk/>
          <pc:sldMk cId="3144097232" sldId="2076138977"/>
        </pc:sldMkLst>
      </pc:sldChg>
    </pc:docChg>
  </pc:docChgLst>
  <pc:docChgLst>
    <pc:chgData name="Wouter Verdaas" userId="f9debe07-eb8c-4151-855f-a0e7266bb76f" providerId="ADAL" clId="{26581DE6-41B7-429A-8923-1A0232276DDA}"/>
    <pc:docChg chg="custSel modSld">
      <pc:chgData name="Wouter Verdaas" userId="f9debe07-eb8c-4151-855f-a0e7266bb76f" providerId="ADAL" clId="{26581DE6-41B7-429A-8923-1A0232276DDA}" dt="2024-04-04T12:03:36.713" v="116" actId="20577"/>
      <pc:docMkLst>
        <pc:docMk/>
      </pc:docMkLst>
      <pc:sldChg chg="modSp mod modNotesTx">
        <pc:chgData name="Wouter Verdaas" userId="f9debe07-eb8c-4151-855f-a0e7266bb76f" providerId="ADAL" clId="{26581DE6-41B7-429A-8923-1A0232276DDA}" dt="2024-04-04T12:03:36.713" v="116" actId="20577"/>
        <pc:sldMkLst>
          <pc:docMk/>
          <pc:sldMk cId="1178147943" sldId="2076138939"/>
        </pc:sldMkLst>
        <pc:picChg chg="mod">
          <ac:chgData name="Wouter Verdaas" userId="f9debe07-eb8c-4151-855f-a0e7266bb76f" providerId="ADAL" clId="{26581DE6-41B7-429A-8923-1A0232276DDA}" dt="2024-04-04T12:02:42.496" v="97" actId="29295"/>
          <ac:picMkLst>
            <pc:docMk/>
            <pc:sldMk cId="1178147943" sldId="2076138939"/>
            <ac:picMk id="4" creationId="{6CBA0153-8EA5-1441-4ED9-C03F75E4C8CE}"/>
          </ac:picMkLst>
        </pc:picChg>
      </pc:sldChg>
      <pc:sldChg chg="modSp mod">
        <pc:chgData name="Wouter Verdaas" userId="f9debe07-eb8c-4151-855f-a0e7266bb76f" providerId="ADAL" clId="{26581DE6-41B7-429A-8923-1A0232276DDA}" dt="2024-04-04T11:59:45.591" v="1" actId="27636"/>
        <pc:sldMkLst>
          <pc:docMk/>
          <pc:sldMk cId="1651449086" sldId="2076138970"/>
        </pc:sldMkLst>
        <pc:spChg chg="mod">
          <ac:chgData name="Wouter Verdaas" userId="f9debe07-eb8c-4151-855f-a0e7266bb76f" providerId="ADAL" clId="{26581DE6-41B7-429A-8923-1A0232276DDA}" dt="2024-04-04T11:59:45.591" v="1" actId="27636"/>
          <ac:spMkLst>
            <pc:docMk/>
            <pc:sldMk cId="1651449086" sldId="2076138970"/>
            <ac:spMk id="13" creationId="{EF5F994E-CF61-D5BF-BF3B-D3A07828E515}"/>
          </ac:spMkLst>
        </pc:spChg>
        <pc:spChg chg="mod">
          <ac:chgData name="Wouter Verdaas" userId="f9debe07-eb8c-4151-855f-a0e7266bb76f" providerId="ADAL" clId="{26581DE6-41B7-429A-8923-1A0232276DDA}" dt="2024-04-04T11:59:45.588" v="0" actId="27636"/>
          <ac:spMkLst>
            <pc:docMk/>
            <pc:sldMk cId="1651449086" sldId="2076138970"/>
            <ac:spMk id="15" creationId="{1C49AA1F-472C-2695-1D07-63558894C840}"/>
          </ac:spMkLst>
        </pc:spChg>
      </pc:sldChg>
    </pc:docChg>
  </pc:docChgLst>
  <pc:docChgLst>
    <pc:chgData name="Abel, Roland van" userId="S::roland.van.abel@tilburg.nl::df53008f-a4dd-457a-82b1-2e0362ac9999" providerId="AD" clId="Web-{4FC91665-965F-7CAF-0DEF-5D98E1C02934}"/>
    <pc:docChg chg="mod">
      <pc:chgData name="Abel, Roland van" userId="S::roland.van.abel@tilburg.nl::df53008f-a4dd-457a-82b1-2e0362ac9999" providerId="AD" clId="Web-{4FC91665-965F-7CAF-0DEF-5D98E1C02934}" dt="2024-04-03T14:08:58.856" v="2"/>
      <pc:docMkLst>
        <pc:docMk/>
      </pc:docMkLst>
      <pc:sldChg chg="addCm">
        <pc:chgData name="Abel, Roland van" userId="S::roland.van.abel@tilburg.nl::df53008f-a4dd-457a-82b1-2e0362ac9999" providerId="AD" clId="Web-{4FC91665-965F-7CAF-0DEF-5D98E1C02934}" dt="2024-04-03T14:08:58.856" v="2"/>
        <pc:sldMkLst>
          <pc:docMk/>
          <pc:sldMk cId="1178147943" sldId="2076138939"/>
        </pc:sldMkLst>
        <pc:extLst>
          <p:ext xmlns:p="http://schemas.openxmlformats.org/presentationml/2006/main" uri="{D6D511B9-2390-475A-947B-AFAB55BFBCF1}">
            <pc226:cmChg xmlns:pc226="http://schemas.microsoft.com/office/powerpoint/2022/06/main/command" chg="add">
              <pc226:chgData name="Abel, Roland van" userId="S::roland.van.abel@tilburg.nl::df53008f-a4dd-457a-82b1-2e0362ac9999" providerId="AD" clId="Web-{4FC91665-965F-7CAF-0DEF-5D98E1C02934}" dt="2024-04-03T14:08:58.856" v="2"/>
              <pc2:cmMkLst xmlns:pc2="http://schemas.microsoft.com/office/powerpoint/2019/9/main/command">
                <pc:docMk/>
                <pc:sldMk cId="1178147943" sldId="2076138939"/>
                <pc2:cmMk id="{AB9A2F82-FCB0-4D6D-B40C-F7F4E5BAAB45}"/>
              </pc2:cmMkLst>
            </pc226:cmChg>
          </p:ext>
        </pc:extLst>
      </pc:sldChg>
      <pc:sldChg chg="addCm">
        <pc:chgData name="Abel, Roland van" userId="S::roland.van.abel@tilburg.nl::df53008f-a4dd-457a-82b1-2e0362ac9999" providerId="AD" clId="Web-{4FC91665-965F-7CAF-0DEF-5D98E1C02934}" dt="2024-04-03T14:06:43.211" v="1"/>
        <pc:sldMkLst>
          <pc:docMk/>
          <pc:sldMk cId="876948240" sldId="2076138962"/>
        </pc:sldMkLst>
        <pc:extLst>
          <p:ext xmlns:p="http://schemas.openxmlformats.org/presentationml/2006/main" uri="{D6D511B9-2390-475A-947B-AFAB55BFBCF1}">
            <pc226:cmChg xmlns:pc226="http://schemas.microsoft.com/office/powerpoint/2022/06/main/command" chg="add">
              <pc226:chgData name="Abel, Roland van" userId="S::roland.van.abel@tilburg.nl::df53008f-a4dd-457a-82b1-2e0362ac9999" providerId="AD" clId="Web-{4FC91665-965F-7CAF-0DEF-5D98E1C02934}" dt="2024-04-03T14:06:43.211" v="1"/>
              <pc2:cmMkLst xmlns:pc2="http://schemas.microsoft.com/office/powerpoint/2019/9/main/command">
                <pc:docMk/>
                <pc:sldMk cId="876948240" sldId="2076138962"/>
                <pc2:cmMk id="{30E7466D-A899-4EEA-8FCA-D75931C064E3}"/>
              </pc2:cmMkLst>
            </pc226:cmChg>
          </p:ext>
        </pc:extLst>
      </pc:sldChg>
    </pc:docChg>
  </pc:docChgLst>
  <pc:docChgLst>
    <pc:chgData name="Verdaas, Wouter" userId="S::wouter.verdaas@tilburg.nl::f9debe07-eb8c-4151-855f-a0e7266bb76f" providerId="AD" clId="Web-{AF07E973-D615-48B6-A67D-C067A79E2252}"/>
    <pc:docChg chg="modSld">
      <pc:chgData name="Verdaas, Wouter" userId="S::wouter.verdaas@tilburg.nl::f9debe07-eb8c-4151-855f-a0e7266bb76f" providerId="AD" clId="Web-{AF07E973-D615-48B6-A67D-C067A79E2252}" dt="2024-04-11T14:54:22.093" v="11" actId="20577"/>
      <pc:docMkLst>
        <pc:docMk/>
      </pc:docMkLst>
      <pc:sldChg chg="modSp">
        <pc:chgData name="Verdaas, Wouter" userId="S::wouter.verdaas@tilburg.nl::f9debe07-eb8c-4151-855f-a0e7266bb76f" providerId="AD" clId="Web-{AF07E973-D615-48B6-A67D-C067A79E2252}" dt="2024-04-11T14:46:05.499" v="1" actId="20577"/>
        <pc:sldMkLst>
          <pc:docMk/>
          <pc:sldMk cId="2919866926" sldId="256"/>
        </pc:sldMkLst>
        <pc:spChg chg="mod">
          <ac:chgData name="Verdaas, Wouter" userId="S::wouter.verdaas@tilburg.nl::f9debe07-eb8c-4151-855f-a0e7266bb76f" providerId="AD" clId="Web-{AF07E973-D615-48B6-A67D-C067A79E2252}" dt="2024-04-11T14:46:05.499" v="1" actId="20577"/>
          <ac:spMkLst>
            <pc:docMk/>
            <pc:sldMk cId="2919866926" sldId="256"/>
            <ac:spMk id="5" creationId="{B44CD6CC-DB6C-590C-3233-DABC4DF0CC51}"/>
          </ac:spMkLst>
        </pc:spChg>
      </pc:sldChg>
      <pc:sldChg chg="delSp">
        <pc:chgData name="Verdaas, Wouter" userId="S::wouter.verdaas@tilburg.nl::f9debe07-eb8c-4151-855f-a0e7266bb76f" providerId="AD" clId="Web-{AF07E973-D615-48B6-A67D-C067A79E2252}" dt="2024-04-11T14:50:22.117" v="2"/>
        <pc:sldMkLst>
          <pc:docMk/>
          <pc:sldMk cId="1178147943" sldId="2076138939"/>
        </pc:sldMkLst>
        <pc:spChg chg="del">
          <ac:chgData name="Verdaas, Wouter" userId="S::wouter.verdaas@tilburg.nl::f9debe07-eb8c-4151-855f-a0e7266bb76f" providerId="AD" clId="Web-{AF07E973-D615-48B6-A67D-C067A79E2252}" dt="2024-04-11T14:50:22.117" v="2"/>
          <ac:spMkLst>
            <pc:docMk/>
            <pc:sldMk cId="1178147943" sldId="2076138939"/>
            <ac:spMk id="5" creationId="{932C6D5D-06C3-F7C5-3C25-8DB207D777E9}"/>
          </ac:spMkLst>
        </pc:spChg>
      </pc:sldChg>
      <pc:sldChg chg="modSp">
        <pc:chgData name="Verdaas, Wouter" userId="S::wouter.verdaas@tilburg.nl::f9debe07-eb8c-4151-855f-a0e7266bb76f" providerId="AD" clId="Web-{AF07E973-D615-48B6-A67D-C067A79E2252}" dt="2024-04-11T14:54:22.093" v="11" actId="20577"/>
        <pc:sldMkLst>
          <pc:docMk/>
          <pc:sldMk cId="3144097232" sldId="2076138977"/>
        </pc:sldMkLst>
        <pc:spChg chg="mod">
          <ac:chgData name="Verdaas, Wouter" userId="S::wouter.verdaas@tilburg.nl::f9debe07-eb8c-4151-855f-a0e7266bb76f" providerId="AD" clId="Web-{AF07E973-D615-48B6-A67D-C067A79E2252}" dt="2024-04-11T14:54:22.093" v="11" actId="20577"/>
          <ac:spMkLst>
            <pc:docMk/>
            <pc:sldMk cId="3144097232" sldId="2076138977"/>
            <ac:spMk id="3" creationId="{331F6B45-D96A-8994-736C-B5D8CE69442D}"/>
          </ac:spMkLst>
        </pc:spChg>
      </pc:sldChg>
    </pc:docChg>
  </pc:docChgLst>
  <pc:docChgLst>
    <pc:chgData name="Verdaas, Wouter" userId="S::wouter.verdaas@tilburg.nl::f9debe07-eb8c-4151-855f-a0e7266bb76f" providerId="AD" clId="Web-{1E1334CC-27A5-487E-9A70-50C7E5CFE4A4}"/>
    <pc:docChg chg="modSld">
      <pc:chgData name="Verdaas, Wouter" userId="S::wouter.verdaas@tilburg.nl::f9debe07-eb8c-4151-855f-a0e7266bb76f" providerId="AD" clId="Web-{1E1334CC-27A5-487E-9A70-50C7E5CFE4A4}" dt="2024-04-04T11:57:12.799" v="0"/>
      <pc:docMkLst>
        <pc:docMk/>
      </pc:docMkLst>
      <pc:sldChg chg="modTransition">
        <pc:chgData name="Verdaas, Wouter" userId="S::wouter.verdaas@tilburg.nl::f9debe07-eb8c-4151-855f-a0e7266bb76f" providerId="AD" clId="Web-{1E1334CC-27A5-487E-9A70-50C7E5CFE4A4}" dt="2024-04-04T11:57:12.799" v="0"/>
        <pc:sldMkLst>
          <pc:docMk/>
          <pc:sldMk cId="1178147943" sldId="20761389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FEEDE3-CD91-C544-905D-855EF6A16A01}" type="datetimeFigureOut">
              <a:rPr lang="nl-NL" smtClean="0"/>
              <a:t>16-4-2024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46024B-70FC-FF4A-87A6-0BAE2B420874}" type="slidenum">
              <a:rPr lang="nl-NL" smtClean="0"/>
              <a:t>‹nr.›</a:t>
            </a:fld>
            <a:endParaRPr lang="nl-NL"/>
          </a:p>
        </p:txBody>
      </p:sp>
    </p:spTree>
    <p:extLst>
      <p:ext uri="{BB962C8B-B14F-4D97-AF65-F5344CB8AC3E}">
        <p14:creationId xmlns:p14="http://schemas.microsoft.com/office/powerpoint/2010/main" val="677909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74FDC-D833-4D05-8A9A-E761249837C9}" type="datetimeFigureOut">
              <a:rPr lang="nl-NL" smtClean="0"/>
              <a:t>16-4-2024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DBC87-70E7-4674-985D-B3615E53B4CA}" type="slidenum">
              <a:rPr lang="nl-NL" smtClean="0"/>
              <a:t>‹nr.›</a:t>
            </a:fld>
            <a:endParaRPr lang="nl-NL"/>
          </a:p>
        </p:txBody>
      </p:sp>
    </p:spTree>
    <p:extLst>
      <p:ext uri="{BB962C8B-B14F-4D97-AF65-F5344CB8AC3E}">
        <p14:creationId xmlns:p14="http://schemas.microsoft.com/office/powerpoint/2010/main" val="1046710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Harm vroeg me om wat te komen vertellen over e-mailarchivering bij de gemeente Tilburg. Bij Tilburg hebben we e-mailarchivering gelijktijdig ingevoerd met het invoeren van M365. Vandaar dat in mijn presentatie een groot gedeelte onze aanpak van de invoering van m365 wordt besproken waarbij e-mailarchivering een onderdeel van is.</a:t>
            </a:r>
          </a:p>
        </p:txBody>
      </p:sp>
      <p:sp>
        <p:nvSpPr>
          <p:cNvPr id="4" name="Slide Number Placeholder 3"/>
          <p:cNvSpPr>
            <a:spLocks noGrp="1"/>
          </p:cNvSpPr>
          <p:nvPr>
            <p:ph type="sldNum" sz="quarter" idx="5"/>
          </p:nvPr>
        </p:nvSpPr>
        <p:spPr/>
        <p:txBody>
          <a:bodyPr/>
          <a:lstStyle/>
          <a:p>
            <a:fld id="{313DBC87-70E7-4674-985D-B3615E53B4CA}" type="slidenum">
              <a:rPr lang="nl-NL" smtClean="0"/>
              <a:t>1</a:t>
            </a:fld>
            <a:endParaRPr lang="nl-NL"/>
          </a:p>
        </p:txBody>
      </p:sp>
    </p:spTree>
    <p:extLst>
      <p:ext uri="{BB962C8B-B14F-4D97-AF65-F5344CB8AC3E}">
        <p14:creationId xmlns:p14="http://schemas.microsoft.com/office/powerpoint/2010/main" val="3240235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489A1F9-5E73-CA40-BEAB-BCE52D5C9579}" type="slidenum">
              <a:rPr lang="nl-NL" smtClean="0"/>
              <a:t>10</a:t>
            </a:fld>
            <a:endParaRPr lang="nl-NL"/>
          </a:p>
        </p:txBody>
      </p:sp>
    </p:spTree>
    <p:extLst>
      <p:ext uri="{BB962C8B-B14F-4D97-AF65-F5344CB8AC3E}">
        <p14:creationId xmlns:p14="http://schemas.microsoft.com/office/powerpoint/2010/main" val="4258282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Mailsjablonen gemaakt, instructies over de inrichting van teams</a:t>
            </a:r>
          </a:p>
        </p:txBody>
      </p:sp>
      <p:sp>
        <p:nvSpPr>
          <p:cNvPr id="4" name="Slide Number Placeholder 3"/>
          <p:cNvSpPr>
            <a:spLocks noGrp="1"/>
          </p:cNvSpPr>
          <p:nvPr>
            <p:ph type="sldNum" sz="quarter" idx="5"/>
          </p:nvPr>
        </p:nvSpPr>
        <p:spPr/>
        <p:txBody>
          <a:bodyPr/>
          <a:lstStyle/>
          <a:p>
            <a:fld id="{313DBC87-70E7-4674-985D-B3615E53B4CA}" type="slidenum">
              <a:rPr lang="nl-NL" smtClean="0"/>
              <a:t>12</a:t>
            </a:fld>
            <a:endParaRPr lang="nl-NL"/>
          </a:p>
        </p:txBody>
      </p:sp>
    </p:spTree>
    <p:extLst>
      <p:ext uri="{BB962C8B-B14F-4D97-AF65-F5344CB8AC3E}">
        <p14:creationId xmlns:p14="http://schemas.microsoft.com/office/powerpoint/2010/main" val="3331147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Instructievideo’s gemaakt, informatie gepubliceerd op Intranet.</a:t>
            </a:r>
          </a:p>
        </p:txBody>
      </p:sp>
      <p:sp>
        <p:nvSpPr>
          <p:cNvPr id="4" name="Slide Number Placeholder 3"/>
          <p:cNvSpPr>
            <a:spLocks noGrp="1"/>
          </p:cNvSpPr>
          <p:nvPr>
            <p:ph type="sldNum" sz="quarter" idx="5"/>
          </p:nvPr>
        </p:nvSpPr>
        <p:spPr/>
        <p:txBody>
          <a:bodyPr/>
          <a:lstStyle/>
          <a:p>
            <a:fld id="{313DBC87-70E7-4674-985D-B3615E53B4CA}" type="slidenum">
              <a:rPr lang="nl-NL" smtClean="0"/>
              <a:t>13</a:t>
            </a:fld>
            <a:endParaRPr lang="nl-NL"/>
          </a:p>
        </p:txBody>
      </p:sp>
    </p:spTree>
    <p:extLst>
      <p:ext uri="{BB962C8B-B14F-4D97-AF65-F5344CB8AC3E}">
        <p14:creationId xmlns:p14="http://schemas.microsoft.com/office/powerpoint/2010/main" val="589775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err="1">
                <a:cs typeface="Calibri"/>
              </a:rPr>
              <a:t>tm</a:t>
            </a:r>
            <a:r>
              <a:rPr lang="nl-NL">
                <a:cs typeface="Calibri"/>
              </a:rPr>
              <a:t>, </a:t>
            </a:r>
            <a:r>
              <a:rPr lang="nl-NL" err="1">
                <a:cs typeface="Calibri"/>
              </a:rPr>
              <a:t>sp</a:t>
            </a:r>
            <a:r>
              <a:rPr lang="nl-NL">
                <a:cs typeface="Calibri"/>
              </a:rPr>
              <a:t>, </a:t>
            </a:r>
            <a:r>
              <a:rPr lang="nl-NL" err="1">
                <a:cs typeface="Calibri"/>
              </a:rPr>
              <a:t>od</a:t>
            </a:r>
            <a:r>
              <a:rPr lang="nl-NL">
                <a:cs typeface="Calibri"/>
              </a:rPr>
              <a:t>, </a:t>
            </a:r>
            <a:r>
              <a:rPr lang="nl-NL" err="1">
                <a:cs typeface="Calibri"/>
              </a:rPr>
              <a:t>bpd</a:t>
            </a:r>
            <a:r>
              <a:rPr lang="nl-NL">
                <a:cs typeface="Calibri"/>
              </a:rPr>
              <a:t> verplicht, </a:t>
            </a:r>
            <a:r>
              <a:rPr lang="nl-NL" err="1">
                <a:cs typeface="Calibri"/>
              </a:rPr>
              <a:t>To</a:t>
            </a:r>
            <a:r>
              <a:rPr lang="nl-NL">
                <a:cs typeface="Calibri"/>
              </a:rPr>
              <a:t> do, planner, </a:t>
            </a:r>
            <a:r>
              <a:rPr lang="nl-NL" err="1">
                <a:cs typeface="Calibri"/>
              </a:rPr>
              <a:t>lists</a:t>
            </a:r>
            <a:r>
              <a:rPr lang="nl-NL">
                <a:cs typeface="Calibri"/>
              </a:rPr>
              <a:t>, OneNote, Whiteboard optioneel</a:t>
            </a:r>
          </a:p>
          <a:p>
            <a:r>
              <a:rPr lang="nl-NL"/>
              <a:t>Inmiddels zijn alle trainingen vrij om in te schrijven en herhaaldelijk te volgen</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A02DBE-56F4-FB4D-A5E6-DB12B531F9E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532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 dan 700 mappen. </a:t>
            </a:r>
            <a:r>
              <a:rPr lang="nl-NL" dirty="0" err="1"/>
              <a:t>Provision</a:t>
            </a:r>
            <a:r>
              <a:rPr lang="nl-NL" dirty="0"/>
              <a:t> point en </a:t>
            </a:r>
            <a:r>
              <a:rPr lang="nl-NL" dirty="0" err="1"/>
              <a:t>Fly</a:t>
            </a:r>
            <a:endParaRPr lang="nl-NL" dirty="0"/>
          </a:p>
        </p:txBody>
      </p:sp>
      <p:sp>
        <p:nvSpPr>
          <p:cNvPr id="4" name="Tijdelijke aanduiding voor dianummer 3"/>
          <p:cNvSpPr>
            <a:spLocks noGrp="1"/>
          </p:cNvSpPr>
          <p:nvPr>
            <p:ph type="sldNum" sz="quarter" idx="5"/>
          </p:nvPr>
        </p:nvSpPr>
        <p:spPr/>
        <p:txBody>
          <a:bodyPr/>
          <a:lstStyle/>
          <a:p>
            <a:fld id="{313DBC87-70E7-4674-985D-B3615E53B4CA}" type="slidenum">
              <a:rPr lang="nl-NL" smtClean="0"/>
              <a:t>15</a:t>
            </a:fld>
            <a:endParaRPr lang="nl-NL"/>
          </a:p>
        </p:txBody>
      </p:sp>
    </p:spTree>
    <p:extLst>
      <p:ext uri="{BB962C8B-B14F-4D97-AF65-F5344CB8AC3E}">
        <p14:creationId xmlns:p14="http://schemas.microsoft.com/office/powerpoint/2010/main" val="4132851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medewerker krijgt een </a:t>
            </a:r>
            <a:r>
              <a:rPr lang="nl-NL" b="1"/>
              <a:t>moderne en veilige werkplek</a:t>
            </a:r>
            <a:r>
              <a:rPr lang="nl-NL"/>
              <a:t> die </a:t>
            </a:r>
            <a:r>
              <a:rPr lang="nl-NL" b="1"/>
              <a:t>beter uitgerust is om digitaal met elkaar te kunnen samenwerken.</a:t>
            </a:r>
            <a:r>
              <a:rPr lang="nl-NL"/>
              <a:t> </a:t>
            </a:r>
            <a:endParaRPr lang="en-US"/>
          </a:p>
          <a:p>
            <a:r>
              <a:rPr lang="nl-NL"/>
              <a:t>Informatie, documenten en applicaties zijn </a:t>
            </a:r>
            <a:r>
              <a:rPr lang="nl-NL" b="1"/>
              <a:t>altijd, overal en vanuit elk willekeurig apparaat </a:t>
            </a:r>
            <a:r>
              <a:rPr lang="nl-NL"/>
              <a:t>(laptop, desktop, telefoon of tablet) toegankelijk. </a:t>
            </a:r>
            <a:endParaRPr lang="en-US"/>
          </a:p>
          <a:p>
            <a:r>
              <a:rPr lang="nl-NL"/>
              <a:t>Dit geeft de medewerker meer </a:t>
            </a:r>
            <a:r>
              <a:rPr lang="nl-NL" b="1"/>
              <a:t>flexibiliteit in het organiseren van zijn/haar werk</a:t>
            </a:r>
            <a:r>
              <a:rPr lang="nl-NL"/>
              <a:t> met de </a:t>
            </a:r>
            <a:r>
              <a:rPr lang="nl-NL" b="1"/>
              <a:t>geruststelling </a:t>
            </a:r>
            <a:r>
              <a:rPr lang="nl-NL"/>
              <a:t>dat informatiebeheer en informatiebeveiliging gewaarborgd zijn.</a:t>
            </a:r>
            <a:endParaRPr lang="en-US">
              <a:cs typeface="Calibri"/>
            </a:endParaRPr>
          </a:p>
        </p:txBody>
      </p:sp>
      <p:sp>
        <p:nvSpPr>
          <p:cNvPr id="4" name="Tijdelijke aanduiding voor dianummer 3"/>
          <p:cNvSpPr>
            <a:spLocks noGrp="1"/>
          </p:cNvSpPr>
          <p:nvPr>
            <p:ph type="sldNum" sz="quarter" idx="5"/>
          </p:nvPr>
        </p:nvSpPr>
        <p:spPr/>
        <p:txBody>
          <a:bodyPr/>
          <a:lstStyle/>
          <a:p>
            <a:fld id="{313DBC87-70E7-4674-985D-B3615E53B4CA}" type="slidenum">
              <a:rPr lang="nl-NL" smtClean="0"/>
              <a:t>17</a:t>
            </a:fld>
            <a:endParaRPr lang="nl-NL"/>
          </a:p>
        </p:txBody>
      </p:sp>
    </p:spTree>
    <p:extLst>
      <p:ext uri="{BB962C8B-B14F-4D97-AF65-F5344CB8AC3E}">
        <p14:creationId xmlns:p14="http://schemas.microsoft.com/office/powerpoint/2010/main" val="760179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Uitgangspunt is dat een functionele mailbox slechts als eerste landingslocatie voor een e-mail dient, waarbij de informatie en/of gegevens in die e-mail verder verwerkt dienen te worden in het (administratieve) werkproces. Een mailbox is geen plek om je administratie (voor langere tijd) te bewaren. De gegevens in de e-mail behoren bewaard te worden in het zaaksysteem of in de daarvoor aangewezen taakspecifieke applicatie. Als beiden daarvoor onvoldoende geschikt worden geacht, dan is het laatste alternatief dat e-mails eventueel worden bewaard in Teams/SharePoint.</a:t>
            </a:r>
          </a:p>
          <a:p>
            <a:endParaRPr lang="nl-NL" dirty="0"/>
          </a:p>
          <a:p>
            <a:r>
              <a:rPr lang="nl-NL" dirty="0"/>
              <a:t>Verkenner had een expliciete opdracht om de verhuizing van de netwerkschijf voor te bereiden. De opdracht voor de mailboxen is niet zo concreet gegeven. Deze opdracht is in het algemeen niet opgepakt.</a:t>
            </a:r>
          </a:p>
        </p:txBody>
      </p:sp>
      <p:sp>
        <p:nvSpPr>
          <p:cNvPr id="4" name="Tijdelijke aanduiding voor dianummer 3"/>
          <p:cNvSpPr>
            <a:spLocks noGrp="1"/>
          </p:cNvSpPr>
          <p:nvPr>
            <p:ph type="sldNum" sz="quarter" idx="5"/>
          </p:nvPr>
        </p:nvSpPr>
        <p:spPr/>
        <p:txBody>
          <a:bodyPr/>
          <a:lstStyle/>
          <a:p>
            <a:fld id="{313DBC87-70E7-4674-985D-B3615E53B4CA}" type="slidenum">
              <a:rPr lang="nl-NL" smtClean="0"/>
              <a:t>18</a:t>
            </a:fld>
            <a:endParaRPr lang="nl-NL"/>
          </a:p>
        </p:txBody>
      </p:sp>
    </p:spTree>
    <p:extLst>
      <p:ext uri="{BB962C8B-B14F-4D97-AF65-F5344CB8AC3E}">
        <p14:creationId xmlns:p14="http://schemas.microsoft.com/office/powerpoint/2010/main" val="1115744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ea typeface="Calibri"/>
                <a:cs typeface="Calibri"/>
              </a:rPr>
              <a:t>Tilburg had </a:t>
            </a:r>
            <a:r>
              <a:rPr lang="en-US" dirty="0" err="1">
                <a:ea typeface="Calibri"/>
                <a:cs typeface="Calibri"/>
              </a:rPr>
              <a:t>geen</a:t>
            </a:r>
            <a:r>
              <a:rPr lang="en-US" dirty="0">
                <a:ea typeface="Calibri"/>
                <a:cs typeface="Calibri"/>
              </a:rPr>
              <a:t> </a:t>
            </a:r>
            <a:r>
              <a:rPr lang="en-US" dirty="0" err="1">
                <a:ea typeface="Calibri"/>
                <a:cs typeface="Calibri"/>
              </a:rPr>
              <a:t>ervaring</a:t>
            </a:r>
            <a:r>
              <a:rPr lang="en-US" dirty="0">
                <a:ea typeface="Calibri"/>
                <a:cs typeface="Calibri"/>
              </a:rPr>
              <a:t> met Sharepoint. </a:t>
            </a:r>
            <a:r>
              <a:rPr lang="en-US" dirty="0" err="1">
                <a:ea typeface="Calibri"/>
                <a:cs typeface="Calibri"/>
              </a:rPr>
              <a:t>Externe</a:t>
            </a:r>
            <a:r>
              <a:rPr lang="en-US" dirty="0">
                <a:ea typeface="Calibri"/>
                <a:cs typeface="Calibri"/>
              </a:rPr>
              <a:t> </a:t>
            </a:r>
            <a:r>
              <a:rPr lang="en-US" dirty="0" err="1">
                <a:ea typeface="Calibri"/>
                <a:cs typeface="Calibri"/>
              </a:rPr>
              <a:t>adviseur</a:t>
            </a:r>
            <a:r>
              <a:rPr lang="en-US" dirty="0">
                <a:ea typeface="Calibri"/>
                <a:cs typeface="Calibri"/>
              </a:rPr>
              <a:t> </a:t>
            </a:r>
            <a:r>
              <a:rPr lang="en-US" dirty="0" err="1">
                <a:ea typeface="Calibri"/>
                <a:cs typeface="Calibri"/>
              </a:rPr>
              <a:t>ingeschakeld</a:t>
            </a:r>
            <a:r>
              <a:rPr lang="en-US" dirty="0">
                <a:ea typeface="Calibri"/>
                <a:cs typeface="Calibri"/>
              </a:rPr>
              <a:t> </a:t>
            </a:r>
            <a:r>
              <a:rPr lang="en-US" dirty="0" err="1">
                <a:ea typeface="Calibri"/>
                <a:cs typeface="Calibri"/>
              </a:rPr>
              <a:t>voor</a:t>
            </a:r>
            <a:r>
              <a:rPr lang="en-US" dirty="0">
                <a:ea typeface="Calibri"/>
                <a:cs typeface="Calibri"/>
              </a:rPr>
              <a:t> </a:t>
            </a:r>
            <a:r>
              <a:rPr lang="en-US" dirty="0" err="1">
                <a:ea typeface="Calibri"/>
                <a:cs typeface="Calibri"/>
              </a:rPr>
              <a:t>mogelijkheden</a:t>
            </a:r>
            <a:r>
              <a:rPr lang="en-US" dirty="0">
                <a:ea typeface="Calibri"/>
                <a:cs typeface="Calibri"/>
              </a:rPr>
              <a:t> en best practices. </a:t>
            </a:r>
            <a:r>
              <a:rPr lang="en-US" dirty="0" err="1">
                <a:ea typeface="Calibri"/>
                <a:cs typeface="Calibri"/>
              </a:rPr>
              <a:t>Doorontwikkeling</a:t>
            </a:r>
            <a:r>
              <a:rPr lang="en-US" dirty="0">
                <a:ea typeface="Calibri"/>
                <a:cs typeface="Calibri"/>
              </a:rPr>
              <a:t>: ‘</a:t>
            </a:r>
            <a:r>
              <a:rPr lang="en-US" dirty="0" err="1">
                <a:ea typeface="Calibri"/>
                <a:cs typeface="Calibri"/>
              </a:rPr>
              <a:t>koppelen</a:t>
            </a:r>
            <a:r>
              <a:rPr lang="en-US" dirty="0">
                <a:ea typeface="Calibri"/>
                <a:cs typeface="Calibri"/>
              </a:rPr>
              <a:t>’ met FCC</a:t>
            </a:r>
          </a:p>
          <a:p>
            <a:endParaRPr lang="en-US" dirty="0">
              <a:ea typeface="Calibri"/>
              <a:cs typeface="Calibri"/>
            </a:endParaRPr>
          </a:p>
        </p:txBody>
      </p:sp>
      <p:sp>
        <p:nvSpPr>
          <p:cNvPr id="4" name="Tijdelijke aanduiding voor dianummer 3"/>
          <p:cNvSpPr>
            <a:spLocks noGrp="1"/>
          </p:cNvSpPr>
          <p:nvPr>
            <p:ph type="sldNum" sz="quarter" idx="5"/>
          </p:nvPr>
        </p:nvSpPr>
        <p:spPr/>
        <p:txBody>
          <a:bodyPr/>
          <a:lstStyle/>
          <a:p>
            <a:fld id="{313DBC87-70E7-4674-985D-B3615E53B4CA}" type="slidenum">
              <a:rPr lang="nl-NL" smtClean="0"/>
              <a:t>19</a:t>
            </a:fld>
            <a:endParaRPr lang="nl-NL"/>
          </a:p>
        </p:txBody>
      </p:sp>
    </p:spTree>
    <p:extLst>
      <p:ext uri="{BB962C8B-B14F-4D97-AF65-F5344CB8AC3E}">
        <p14:creationId xmlns:p14="http://schemas.microsoft.com/office/powerpoint/2010/main" val="89017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highlight>
                  <a:srgbClr val="FFFF00"/>
                </a:highlight>
              </a:rPr>
              <a:t>Ondanks beleid dat email opgeslagen dient te worden in het betreffende dossier </a:t>
            </a:r>
            <a:r>
              <a:rPr lang="nl-NL" err="1">
                <a:highlight>
                  <a:srgbClr val="FFFF00"/>
                </a:highlight>
              </a:rPr>
              <a:t>ipv</a:t>
            </a:r>
            <a:r>
              <a:rPr lang="nl-NL">
                <a:highlight>
                  <a:srgbClr val="FFFF00"/>
                </a:highlight>
              </a:rPr>
              <a:t> mailbox toch hele archieven van jaren oud in mailboxen. </a:t>
            </a:r>
            <a:endParaRPr lang="nl-NL"/>
          </a:p>
          <a:p>
            <a:endParaRPr lang="nl-NL"/>
          </a:p>
        </p:txBody>
      </p:sp>
      <p:sp>
        <p:nvSpPr>
          <p:cNvPr id="4" name="Slide Number Placeholder 3"/>
          <p:cNvSpPr>
            <a:spLocks noGrp="1"/>
          </p:cNvSpPr>
          <p:nvPr>
            <p:ph type="sldNum" sz="quarter" idx="5"/>
          </p:nvPr>
        </p:nvSpPr>
        <p:spPr/>
        <p:txBody>
          <a:bodyPr/>
          <a:lstStyle/>
          <a:p>
            <a:fld id="{313DBC87-70E7-4674-985D-B3615E53B4CA}" type="slidenum">
              <a:rPr lang="nl-NL" smtClean="0"/>
              <a:t>2</a:t>
            </a:fld>
            <a:endParaRPr lang="nl-NL"/>
          </a:p>
        </p:txBody>
      </p:sp>
    </p:spTree>
    <p:extLst>
      <p:ext uri="{BB962C8B-B14F-4D97-AF65-F5344CB8AC3E}">
        <p14:creationId xmlns:p14="http://schemas.microsoft.com/office/powerpoint/2010/main" val="2917882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cs typeface="Calibri"/>
              </a:rPr>
              <a:t>Wellicht</a:t>
            </a:r>
            <a:r>
              <a:rPr lang="en-US">
                <a:cs typeface="Calibri"/>
              </a:rPr>
              <a:t> </a:t>
            </a:r>
            <a:r>
              <a:rPr lang="en-US" err="1">
                <a:cs typeface="Calibri"/>
              </a:rPr>
              <a:t>uniek</a:t>
            </a:r>
            <a:r>
              <a:rPr lang="en-US">
                <a:cs typeface="Calibri"/>
              </a:rPr>
              <a:t>: </a:t>
            </a:r>
            <a:r>
              <a:rPr lang="en-US" err="1">
                <a:cs typeface="Calibri"/>
              </a:rPr>
              <a:t>Informatiebeheer</a:t>
            </a:r>
            <a:r>
              <a:rPr lang="en-US">
                <a:cs typeface="Calibri"/>
              </a:rPr>
              <a:t> </a:t>
            </a:r>
            <a:r>
              <a:rPr lang="en-US" err="1">
                <a:cs typeface="Calibri"/>
              </a:rPr>
              <a:t>nam</a:t>
            </a:r>
            <a:r>
              <a:rPr lang="en-US">
                <a:cs typeface="Calibri"/>
              </a:rPr>
              <a:t> het </a:t>
            </a:r>
            <a:r>
              <a:rPr lang="en-US" err="1">
                <a:cs typeface="Calibri"/>
              </a:rPr>
              <a:t>initiatief</a:t>
            </a:r>
            <a:r>
              <a:rPr lang="en-US">
                <a:cs typeface="Calibri"/>
              </a:rPr>
              <a:t>. Andere </a:t>
            </a:r>
            <a:r>
              <a:rPr lang="en-US" err="1">
                <a:cs typeface="Calibri"/>
              </a:rPr>
              <a:t>partijen</a:t>
            </a:r>
            <a:r>
              <a:rPr lang="en-US">
                <a:cs typeface="Calibri"/>
              </a:rPr>
              <a:t> </a:t>
            </a:r>
            <a:r>
              <a:rPr lang="en-US" err="1">
                <a:cs typeface="Calibri"/>
              </a:rPr>
              <a:t>hadden</a:t>
            </a:r>
            <a:r>
              <a:rPr lang="en-US">
                <a:cs typeface="Calibri"/>
              </a:rPr>
              <a:t> </a:t>
            </a:r>
            <a:r>
              <a:rPr lang="en-US" err="1">
                <a:cs typeface="Calibri"/>
              </a:rPr>
              <a:t>andere</a:t>
            </a:r>
            <a:r>
              <a:rPr lang="en-US">
                <a:cs typeface="Calibri"/>
              </a:rPr>
              <a:t> </a:t>
            </a:r>
            <a:r>
              <a:rPr lang="en-US" err="1">
                <a:cs typeface="Calibri"/>
              </a:rPr>
              <a:t>prioriteiten</a:t>
            </a:r>
            <a:r>
              <a:rPr lang="en-US">
                <a:cs typeface="Calibri"/>
              </a:rPr>
              <a:t>.</a:t>
            </a:r>
          </a:p>
          <a:p>
            <a:r>
              <a:rPr lang="en-US">
                <a:ea typeface="Calibri"/>
                <a:cs typeface="Calibri"/>
              </a:rPr>
              <a:t>2021: </a:t>
            </a:r>
            <a:r>
              <a:rPr lang="en-US" err="1">
                <a:ea typeface="Calibri"/>
                <a:cs typeface="Calibri"/>
              </a:rPr>
              <a:t>advies</a:t>
            </a:r>
            <a:endParaRPr lang="en-US">
              <a:ea typeface="Calibri"/>
              <a:cs typeface="Calibri"/>
            </a:endParaRPr>
          </a:p>
        </p:txBody>
      </p:sp>
      <p:sp>
        <p:nvSpPr>
          <p:cNvPr id="4" name="Tijdelijke aanduiding voor dianummer 3"/>
          <p:cNvSpPr>
            <a:spLocks noGrp="1"/>
          </p:cNvSpPr>
          <p:nvPr>
            <p:ph type="sldNum" sz="quarter" idx="5"/>
          </p:nvPr>
        </p:nvSpPr>
        <p:spPr/>
        <p:txBody>
          <a:bodyPr/>
          <a:lstStyle/>
          <a:p>
            <a:fld id="{313DBC87-70E7-4674-985D-B3615E53B4CA}" type="slidenum">
              <a:rPr lang="nl-NL" smtClean="0"/>
              <a:t>3</a:t>
            </a:fld>
            <a:endParaRPr lang="nl-NL"/>
          </a:p>
        </p:txBody>
      </p:sp>
    </p:spTree>
    <p:extLst>
      <p:ext uri="{BB962C8B-B14F-4D97-AF65-F5344CB8AC3E}">
        <p14:creationId xmlns:p14="http://schemas.microsoft.com/office/powerpoint/2010/main" val="3993850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6501B0EE-9436-5A45-8791-85EF7849E5DF}" type="slidenum">
              <a:rPr lang="nl-NL" smtClean="0"/>
              <a:t>4</a:t>
            </a:fld>
            <a:endParaRPr lang="nl-NL"/>
          </a:p>
        </p:txBody>
      </p:sp>
    </p:spTree>
    <p:extLst>
      <p:ext uri="{BB962C8B-B14F-4D97-AF65-F5344CB8AC3E}">
        <p14:creationId xmlns:p14="http://schemas.microsoft.com/office/powerpoint/2010/main" val="1945271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Op de </a:t>
            </a:r>
            <a:r>
              <a:rPr lang="en-US" err="1">
                <a:cs typeface="Calibri"/>
              </a:rPr>
              <a:t>netwerkschijf</a:t>
            </a:r>
            <a:r>
              <a:rPr lang="en-US">
                <a:cs typeface="Calibri"/>
              </a:rPr>
              <a:t> </a:t>
            </a:r>
            <a:r>
              <a:rPr lang="en-US" err="1">
                <a:cs typeface="Calibri"/>
              </a:rPr>
              <a:t>vond</a:t>
            </a:r>
            <a:r>
              <a:rPr lang="en-US">
                <a:cs typeface="Calibri"/>
              </a:rPr>
              <a:t> er </a:t>
            </a:r>
            <a:r>
              <a:rPr lang="en-US" err="1">
                <a:cs typeface="Calibri"/>
              </a:rPr>
              <a:t>geen</a:t>
            </a:r>
            <a:r>
              <a:rPr lang="en-US">
                <a:cs typeface="Calibri"/>
              </a:rPr>
              <a:t> </a:t>
            </a:r>
            <a:r>
              <a:rPr lang="en-US" err="1">
                <a:cs typeface="Calibri"/>
              </a:rPr>
              <a:t>beheer</a:t>
            </a:r>
            <a:r>
              <a:rPr lang="en-US">
                <a:cs typeface="Calibri"/>
              </a:rPr>
              <a:t> </a:t>
            </a:r>
            <a:r>
              <a:rPr lang="en-US" err="1">
                <a:cs typeface="Calibri"/>
              </a:rPr>
              <a:t>plaats</a:t>
            </a:r>
            <a:r>
              <a:rPr lang="en-US">
                <a:cs typeface="Calibri"/>
              </a:rPr>
              <a:t>. We </a:t>
            </a:r>
            <a:r>
              <a:rPr lang="en-US" err="1">
                <a:cs typeface="Calibri"/>
              </a:rPr>
              <a:t>willen</a:t>
            </a:r>
            <a:r>
              <a:rPr lang="en-US">
                <a:cs typeface="Calibri"/>
              </a:rPr>
              <a:t> </a:t>
            </a:r>
            <a:r>
              <a:rPr lang="en-US" err="1">
                <a:cs typeface="Calibri"/>
              </a:rPr>
              <a:t>niet</a:t>
            </a:r>
            <a:r>
              <a:rPr lang="en-US">
                <a:cs typeface="Calibri"/>
              </a:rPr>
              <a:t> </a:t>
            </a:r>
            <a:r>
              <a:rPr lang="en-US" err="1">
                <a:cs typeface="Calibri"/>
              </a:rPr>
              <a:t>meer</a:t>
            </a:r>
            <a:r>
              <a:rPr lang="en-US">
                <a:cs typeface="Calibri"/>
              </a:rPr>
              <a:t> </a:t>
            </a:r>
            <a:r>
              <a:rPr lang="en-US" err="1">
                <a:cs typeface="Calibri"/>
              </a:rPr>
              <a:t>terug</a:t>
            </a:r>
            <a:r>
              <a:rPr lang="en-US">
                <a:cs typeface="Calibri"/>
              </a:rPr>
              <a:t> </a:t>
            </a:r>
            <a:r>
              <a:rPr lang="en-US" err="1">
                <a:cs typeface="Calibri"/>
              </a:rPr>
              <a:t>naar</a:t>
            </a:r>
            <a:r>
              <a:rPr lang="en-US">
                <a:cs typeface="Calibri"/>
              </a:rPr>
              <a:t> die </a:t>
            </a:r>
            <a:r>
              <a:rPr lang="en-US" err="1">
                <a:cs typeface="Calibri"/>
              </a:rPr>
              <a:t>situatie</a:t>
            </a:r>
            <a:r>
              <a:rPr lang="en-US">
                <a:cs typeface="Calibri"/>
              </a:rPr>
              <a:t>.</a:t>
            </a:r>
          </a:p>
        </p:txBody>
      </p:sp>
      <p:sp>
        <p:nvSpPr>
          <p:cNvPr id="4" name="Tijdelijke aanduiding voor dianummer 3"/>
          <p:cNvSpPr>
            <a:spLocks noGrp="1"/>
          </p:cNvSpPr>
          <p:nvPr>
            <p:ph type="sldNum" sz="quarter" idx="5"/>
          </p:nvPr>
        </p:nvSpPr>
        <p:spPr/>
        <p:txBody>
          <a:bodyPr/>
          <a:lstStyle/>
          <a:p>
            <a:fld id="{313DBC87-70E7-4674-985D-B3615E53B4CA}" type="slidenum">
              <a:rPr lang="nl-NL" smtClean="0"/>
              <a:t>5</a:t>
            </a:fld>
            <a:endParaRPr lang="nl-NL"/>
          </a:p>
        </p:txBody>
      </p:sp>
    </p:spTree>
    <p:extLst>
      <p:ext uri="{BB962C8B-B14F-4D97-AF65-F5344CB8AC3E}">
        <p14:creationId xmlns:p14="http://schemas.microsoft.com/office/powerpoint/2010/main" val="629541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Mailen alleen wanneer noodzakelijk, zoveel mogelijk documenten delen via SP</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3DBC87-70E7-4674-985D-B3615E53B4C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292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Behoefte was om selectielijst te implementeren. Op advies van externe adviseur hebben we de bewaartermijnen op een hoger niveau geplaatst. (visnet-methode) Voor e-mail hanteren we de VNG selectielijst voor e-mailbewaring. Voor chats en Posts hebben we beleid opgesteld: geen officiële toezeggingen en besluiten maken. Die moeten vastgelegd worden in officiële documenten. Risico t.b.v. Woo? Wellicht wel. Maar vroeger liepen we als Informatiebeheer alle gaten dicht (dweilen met de kraan open). Daar zijn we mee gestopt. Nu: dit is het beleid. Als je je er niet aan houdt, is dat je eigen risico en verantwoordelijkheid. We stoppen met uitzonderingen maken. Ideale situatie? Nee! Maar we zijn van een 1 naar een 6 gegaan. De </a:t>
            </a:r>
            <a:r>
              <a:rPr lang="nl-NL" dirty="0" err="1">
                <a:cs typeface="Calibri"/>
              </a:rPr>
              <a:t>legacy</a:t>
            </a:r>
            <a:r>
              <a:rPr lang="nl-NL" dirty="0">
                <a:cs typeface="Calibri"/>
              </a:rPr>
              <a:t> zoals op de netwerkschijf </a:t>
            </a:r>
            <a:r>
              <a:rPr lang="nl-NL">
                <a:cs typeface="Calibri"/>
              </a:rPr>
              <a:t>is verleden tijd.</a:t>
            </a:r>
            <a:endParaRPr lang="nl-NL" dirty="0"/>
          </a:p>
        </p:txBody>
      </p:sp>
      <p:sp>
        <p:nvSpPr>
          <p:cNvPr id="4" name="Tijdelijke aanduiding voor dianummer 3"/>
          <p:cNvSpPr>
            <a:spLocks noGrp="1"/>
          </p:cNvSpPr>
          <p:nvPr>
            <p:ph type="sldNum" sz="quarter" idx="5"/>
          </p:nvPr>
        </p:nvSpPr>
        <p:spPr/>
        <p:txBody>
          <a:bodyPr/>
          <a:lstStyle/>
          <a:p>
            <a:fld id="{CB3A2675-2513-4E08-BC90-449006F41E1F}" type="slidenum">
              <a:rPr lang="nl-NL" smtClean="0"/>
              <a:t>7</a:t>
            </a:fld>
            <a:endParaRPr lang="nl-NL"/>
          </a:p>
        </p:txBody>
      </p:sp>
    </p:spTree>
    <p:extLst>
      <p:ext uri="{BB962C8B-B14F-4D97-AF65-F5344CB8AC3E}">
        <p14:creationId xmlns:p14="http://schemas.microsoft.com/office/powerpoint/2010/main" val="4225311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cs typeface="Calibri"/>
              </a:rPr>
              <a:t>Goed in ICT, minder goed in verandermanagement. Deze methode gaan we ook gebruiken voor de implementatie van het nieuwe zaaksysteem.</a:t>
            </a:r>
            <a:endParaRPr lang="nl-NL" dirty="0"/>
          </a:p>
        </p:txBody>
      </p:sp>
      <p:sp>
        <p:nvSpPr>
          <p:cNvPr id="4" name="Slide Number Placeholder 3"/>
          <p:cNvSpPr>
            <a:spLocks noGrp="1"/>
          </p:cNvSpPr>
          <p:nvPr>
            <p:ph type="sldNum" sz="quarter" idx="5"/>
          </p:nvPr>
        </p:nvSpPr>
        <p:spPr/>
        <p:txBody>
          <a:bodyPr/>
          <a:lstStyle/>
          <a:p>
            <a:fld id="{313DBC87-70E7-4674-985D-B3615E53B4CA}" type="slidenum">
              <a:rPr lang="nl-NL" smtClean="0"/>
              <a:t>8</a:t>
            </a:fld>
            <a:endParaRPr lang="nl-NL"/>
          </a:p>
        </p:txBody>
      </p:sp>
    </p:spTree>
    <p:extLst>
      <p:ext uri="{BB962C8B-B14F-4D97-AF65-F5344CB8AC3E}">
        <p14:creationId xmlns:p14="http://schemas.microsoft.com/office/powerpoint/2010/main" val="2450719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solidFill>
                  <a:srgbClr val="173C6D"/>
                </a:solidFill>
                <a:latin typeface="Trade Gothic LT Pro Cn" panose="020B0506040303020004" pitchFamily="34" charset="77"/>
                <a:ea typeface="+mn-lt"/>
                <a:cs typeface="Calibri"/>
              </a:rPr>
              <a:t>Tijdens de reis naar M365 zullen sponsoren, verkenners en ambassadeurs zich inzetten zodat alle medewerkers binnen de afdeling succesvol op reis kunnen gaan.</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3DBC87-70E7-4674-985D-B3615E53B4C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223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jdelijke aanduiding voor tekst 6">
            <a:extLst>
              <a:ext uri="{FF2B5EF4-FFF2-40B4-BE49-F238E27FC236}">
                <a16:creationId xmlns:a16="http://schemas.microsoft.com/office/drawing/2014/main" id="{A713984D-6CF8-B406-5F59-81D09F69FADB}"/>
              </a:ext>
            </a:extLst>
          </p:cNvPr>
          <p:cNvSpPr>
            <a:spLocks noGrp="1"/>
          </p:cNvSpPr>
          <p:nvPr>
            <p:ph type="body" sz="quarter" idx="11" hasCustomPrompt="1"/>
          </p:nvPr>
        </p:nvSpPr>
        <p:spPr>
          <a:xfrm>
            <a:off x="961813" y="4094480"/>
            <a:ext cx="5634568" cy="1188720"/>
          </a:xfrm>
          <a:prstGeom prst="rect">
            <a:avLst/>
          </a:prstGeom>
        </p:spPr>
        <p:txBody>
          <a:bodyPr anchor="b"/>
          <a:lstStyle>
            <a:lvl1pPr marL="0" indent="0" algn="l">
              <a:buNone/>
              <a:defRPr sz="5400" b="1" i="0">
                <a:solidFill>
                  <a:schemeClr val="bg1"/>
                </a:solidFill>
                <a:latin typeface="Trade Gothic LT Pro Cn" panose="020B0506040303020004" pitchFamily="34" charset="77"/>
              </a:defRPr>
            </a:lvl1pPr>
          </a:lstStyle>
          <a:p>
            <a:pPr lvl="0"/>
            <a:r>
              <a:rPr lang="nl-NL"/>
              <a:t>TITEL VOORBLAD</a:t>
            </a:r>
          </a:p>
        </p:txBody>
      </p:sp>
      <p:sp>
        <p:nvSpPr>
          <p:cNvPr id="3" name="Tijdelijke aanduiding voor tekst 6">
            <a:extLst>
              <a:ext uri="{FF2B5EF4-FFF2-40B4-BE49-F238E27FC236}">
                <a16:creationId xmlns:a16="http://schemas.microsoft.com/office/drawing/2014/main" id="{A559EC2C-AEFB-E65B-A311-B509BE89835C}"/>
              </a:ext>
            </a:extLst>
          </p:cNvPr>
          <p:cNvSpPr>
            <a:spLocks noGrp="1"/>
          </p:cNvSpPr>
          <p:nvPr>
            <p:ph type="body" sz="quarter" idx="12" hasCustomPrompt="1"/>
          </p:nvPr>
        </p:nvSpPr>
        <p:spPr>
          <a:xfrm>
            <a:off x="961813" y="5760720"/>
            <a:ext cx="5634568" cy="528320"/>
          </a:xfrm>
          <a:prstGeom prst="rect">
            <a:avLst/>
          </a:prstGeom>
        </p:spPr>
        <p:txBody>
          <a:bodyPr anchor="t"/>
          <a:lstStyle>
            <a:lvl1pPr marL="0" indent="0" algn="l">
              <a:buNone/>
              <a:defRPr sz="2800" b="0" i="0">
                <a:solidFill>
                  <a:schemeClr val="bg1"/>
                </a:solidFill>
                <a:latin typeface="Trade Gothic LT Pro Cn" panose="020B0506040303020004" pitchFamily="34" charset="77"/>
              </a:defRPr>
            </a:lvl1pPr>
          </a:lstStyle>
          <a:p>
            <a:pPr lvl="0"/>
            <a:r>
              <a:rPr lang="nl-NL"/>
              <a:t>Ondertitel</a:t>
            </a:r>
          </a:p>
        </p:txBody>
      </p:sp>
    </p:spTree>
    <p:extLst>
      <p:ext uri="{BB962C8B-B14F-4D97-AF65-F5344CB8AC3E}">
        <p14:creationId xmlns:p14="http://schemas.microsoft.com/office/powerpoint/2010/main" val="3328199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14400" y="6002839"/>
            <a:ext cx="10363200" cy="375920"/>
          </a:xfrm>
          <a:prstGeom prst="rect">
            <a:avLst/>
          </a:prstGeom>
        </p:spPr>
        <p:txBody>
          <a:bodyPr/>
          <a:lstStyle>
            <a:lvl1pPr algn="l">
              <a:defRPr sz="2400" b="0" i="0">
                <a:solidFill>
                  <a:schemeClr val="accent5"/>
                </a:solidFill>
                <a:latin typeface="Trade Gothic LT Pro Cn" panose="020B0506040303020004" pitchFamily="34" charset="77"/>
              </a:defRPr>
            </a:lvl1pPr>
          </a:lstStyle>
          <a:p>
            <a:r>
              <a:rPr lang="en-US" err="1"/>
              <a:t>Ondertitel</a:t>
            </a:r>
            <a:r>
              <a:rPr lang="en-US"/>
              <a:t> </a:t>
            </a:r>
            <a:r>
              <a:rPr lang="en-US" err="1"/>
              <a:t>afbeelding</a:t>
            </a:r>
            <a:endParaRPr lang="nl-NL"/>
          </a:p>
        </p:txBody>
      </p:sp>
      <p:sp>
        <p:nvSpPr>
          <p:cNvPr id="5" name="Tijdelijke aanduiding voor afbeelding 4">
            <a:extLst>
              <a:ext uri="{FF2B5EF4-FFF2-40B4-BE49-F238E27FC236}">
                <a16:creationId xmlns:a16="http://schemas.microsoft.com/office/drawing/2014/main" id="{C2CFDB54-A61F-E031-BD7E-29F98512828B}"/>
              </a:ext>
            </a:extLst>
          </p:cNvPr>
          <p:cNvSpPr>
            <a:spLocks noGrp="1"/>
          </p:cNvSpPr>
          <p:nvPr>
            <p:ph type="pic" sz="quarter" idx="10"/>
          </p:nvPr>
        </p:nvSpPr>
        <p:spPr>
          <a:xfrm>
            <a:off x="914400" y="1603879"/>
            <a:ext cx="10363200" cy="4287837"/>
          </a:xfrm>
          <a:prstGeom prst="rect">
            <a:avLst/>
          </a:prstGeom>
        </p:spPr>
        <p:txBody>
          <a:bodyPr/>
          <a:lstStyle>
            <a:lvl1pPr>
              <a:defRPr>
                <a:latin typeface="Trade Gothic LT Pro Cn" panose="020B0506040303020004" pitchFamily="34" charset="77"/>
              </a:defRPr>
            </a:lvl1pPr>
          </a:lstStyle>
          <a:p>
            <a:endParaRPr lang="nl-NL"/>
          </a:p>
        </p:txBody>
      </p:sp>
      <p:sp>
        <p:nvSpPr>
          <p:cNvPr id="6" name="Tijdelijke aanduiding voor tekst 6">
            <a:extLst>
              <a:ext uri="{FF2B5EF4-FFF2-40B4-BE49-F238E27FC236}">
                <a16:creationId xmlns:a16="http://schemas.microsoft.com/office/drawing/2014/main" id="{F71073A1-D629-30F5-132F-9CF6BB75CCD8}"/>
              </a:ext>
            </a:extLst>
          </p:cNvPr>
          <p:cNvSpPr>
            <a:spLocks noGrp="1"/>
          </p:cNvSpPr>
          <p:nvPr>
            <p:ph type="body" sz="quarter" idx="11" hasCustomPrompt="1"/>
          </p:nvPr>
        </p:nvSpPr>
        <p:spPr>
          <a:xfrm>
            <a:off x="924455" y="81280"/>
            <a:ext cx="5455181" cy="995680"/>
          </a:xfrm>
          <a:prstGeom prst="rect">
            <a:avLst/>
          </a:prstGeom>
        </p:spPr>
        <p:txBody>
          <a:bodyPr anchor="ctr"/>
          <a:lstStyle>
            <a:lvl1pPr marL="0" indent="0" algn="l">
              <a:buNone/>
              <a:defRPr sz="3600" b="1" i="0">
                <a:solidFill>
                  <a:schemeClr val="tx2"/>
                </a:solidFill>
                <a:latin typeface="Trade Gothic LT Pro Cn" panose="020B0506040303020004" pitchFamily="34" charset="77"/>
              </a:defRPr>
            </a:lvl1pPr>
          </a:lstStyle>
          <a:p>
            <a:pPr lvl="0"/>
            <a:r>
              <a:rPr lang="nl-NL"/>
              <a:t>TITEL</a:t>
            </a:r>
          </a:p>
        </p:txBody>
      </p:sp>
      <p:sp>
        <p:nvSpPr>
          <p:cNvPr id="9" name="Tijdelijke aanduiding voor voettekst 8">
            <a:extLst>
              <a:ext uri="{FF2B5EF4-FFF2-40B4-BE49-F238E27FC236}">
                <a16:creationId xmlns:a16="http://schemas.microsoft.com/office/drawing/2014/main" id="{4DBFA825-0736-EE19-3CA9-479F9A4233FC}"/>
              </a:ext>
            </a:extLst>
          </p:cNvPr>
          <p:cNvSpPr>
            <a:spLocks noGrp="1"/>
          </p:cNvSpPr>
          <p:nvPr>
            <p:ph type="ftr" sz="quarter" idx="12"/>
          </p:nvPr>
        </p:nvSpPr>
        <p:spPr/>
        <p:txBody>
          <a:bodyPr/>
          <a:lstStyle/>
          <a:p>
            <a:r>
              <a:rPr lang="nl-NL"/>
              <a:t>Document titel</a:t>
            </a:r>
          </a:p>
        </p:txBody>
      </p:sp>
      <p:sp>
        <p:nvSpPr>
          <p:cNvPr id="10" name="Tijdelijke aanduiding voor dianummer 9">
            <a:extLst>
              <a:ext uri="{FF2B5EF4-FFF2-40B4-BE49-F238E27FC236}">
                <a16:creationId xmlns:a16="http://schemas.microsoft.com/office/drawing/2014/main" id="{1407D694-6B6D-C41F-0F27-24B4AEBF5DDC}"/>
              </a:ext>
            </a:extLst>
          </p:cNvPr>
          <p:cNvSpPr>
            <a:spLocks noGrp="1"/>
          </p:cNvSpPr>
          <p:nvPr>
            <p:ph type="sldNum" sz="quarter" idx="13"/>
          </p:nvPr>
        </p:nvSpPr>
        <p:spPr/>
        <p:txBody>
          <a:bodyPr/>
          <a:lstStyle/>
          <a:p>
            <a:fld id="{4CFF5954-2F3E-F846-BA70-0CC462C1901C}" type="slidenum">
              <a:rPr lang="nl-NL" smtClean="0"/>
              <a:t>‹nr.›</a:t>
            </a:fld>
            <a:endParaRPr lang="nl-NL"/>
          </a:p>
        </p:txBody>
      </p:sp>
    </p:spTree>
    <p:extLst>
      <p:ext uri="{BB962C8B-B14F-4D97-AF65-F5344CB8AC3E}">
        <p14:creationId xmlns:p14="http://schemas.microsoft.com/office/powerpoint/2010/main" val="193648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Lee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F9A82D2-BF63-33D3-E834-498DF93E0B68}"/>
              </a:ext>
            </a:extLst>
          </p:cNvPr>
          <p:cNvSpPr txBox="1"/>
          <p:nvPr userDrawn="1"/>
        </p:nvSpPr>
        <p:spPr>
          <a:xfrm>
            <a:off x="823807" y="189546"/>
            <a:ext cx="5041900" cy="707886"/>
          </a:xfrm>
          <a:prstGeom prst="rect">
            <a:avLst/>
          </a:prstGeom>
          <a:noFill/>
        </p:spPr>
        <p:txBody>
          <a:bodyPr wrap="square" rtlCol="0" anchor="b">
            <a:spAutoFit/>
          </a:bodyPr>
          <a:lstStyle/>
          <a:p>
            <a:r>
              <a:rPr lang="nl-NL" sz="4000" b="1" i="0" spc="-151">
                <a:solidFill>
                  <a:srgbClr val="149CD8"/>
                </a:solidFill>
                <a:effectLst/>
                <a:latin typeface="News Gothic MT" panose="020B0503020103020203" pitchFamily="34" charset="0"/>
                <a:ea typeface="Microsoft GothicNeo" panose="020B0500000101010101" pitchFamily="34" charset="-127"/>
                <a:cs typeface="Microsoft GothicNeo" panose="020B0500000101010101" pitchFamily="34" charset="-127"/>
              </a:rPr>
              <a:t>TITEL</a:t>
            </a:r>
          </a:p>
        </p:txBody>
      </p:sp>
      <p:sp>
        <p:nvSpPr>
          <p:cNvPr id="3" name="Tijdelijke aanduiding voor tekst 6">
            <a:extLst>
              <a:ext uri="{FF2B5EF4-FFF2-40B4-BE49-F238E27FC236}">
                <a16:creationId xmlns:a16="http://schemas.microsoft.com/office/drawing/2014/main" id="{9A878CFB-641D-BFBF-EB00-0AF1CD833221}"/>
              </a:ext>
            </a:extLst>
          </p:cNvPr>
          <p:cNvSpPr>
            <a:spLocks noGrp="1"/>
          </p:cNvSpPr>
          <p:nvPr>
            <p:ph type="body" sz="quarter" idx="10" hasCustomPrompt="1"/>
          </p:nvPr>
        </p:nvSpPr>
        <p:spPr>
          <a:xfrm>
            <a:off x="924456" y="81280"/>
            <a:ext cx="5455181" cy="995680"/>
          </a:xfrm>
          <a:prstGeom prst="rect">
            <a:avLst/>
          </a:prstGeom>
        </p:spPr>
        <p:txBody>
          <a:bodyPr anchor="ctr"/>
          <a:lstStyle>
            <a:lvl1pPr marL="0" indent="0" algn="l">
              <a:buNone/>
              <a:defRPr sz="3600" b="1" i="0">
                <a:solidFill>
                  <a:schemeClr val="bg1"/>
                </a:solidFill>
                <a:latin typeface="Trade Gothic LT Pro Cn" panose="020B0506040303020004" pitchFamily="34" charset="77"/>
              </a:defRPr>
            </a:lvl1pPr>
          </a:lstStyle>
          <a:p>
            <a:pPr lvl="0"/>
            <a:r>
              <a:rPr lang="nl-NL"/>
              <a:t>TITEL</a:t>
            </a:r>
          </a:p>
        </p:txBody>
      </p:sp>
      <p:sp>
        <p:nvSpPr>
          <p:cNvPr id="4" name="Tijdelijke aanduiding voor voettekst 3">
            <a:extLst>
              <a:ext uri="{FF2B5EF4-FFF2-40B4-BE49-F238E27FC236}">
                <a16:creationId xmlns:a16="http://schemas.microsoft.com/office/drawing/2014/main" id="{869D1486-9C3A-8DF3-009C-2805E816FAD0}"/>
              </a:ext>
            </a:extLst>
          </p:cNvPr>
          <p:cNvSpPr>
            <a:spLocks noGrp="1"/>
          </p:cNvSpPr>
          <p:nvPr>
            <p:ph type="ftr" sz="quarter" idx="11"/>
          </p:nvPr>
        </p:nvSpPr>
        <p:spPr/>
        <p:txBody>
          <a:bodyPr/>
          <a:lstStyle/>
          <a:p>
            <a:r>
              <a:rPr lang="nl-NL"/>
              <a:t>Document titel</a:t>
            </a:r>
          </a:p>
        </p:txBody>
      </p:sp>
      <p:sp>
        <p:nvSpPr>
          <p:cNvPr id="5" name="Tijdelijke aanduiding voor dianummer 4">
            <a:extLst>
              <a:ext uri="{FF2B5EF4-FFF2-40B4-BE49-F238E27FC236}">
                <a16:creationId xmlns:a16="http://schemas.microsoft.com/office/drawing/2014/main" id="{DAAE7701-DC5D-3942-2F3A-68AC118DF598}"/>
              </a:ext>
            </a:extLst>
          </p:cNvPr>
          <p:cNvSpPr>
            <a:spLocks noGrp="1"/>
          </p:cNvSpPr>
          <p:nvPr>
            <p:ph type="sldNum" sz="quarter" idx="12"/>
          </p:nvPr>
        </p:nvSpPr>
        <p:spPr/>
        <p:txBody>
          <a:bodyPr/>
          <a:lstStyle/>
          <a:p>
            <a:fld id="{4CFF5954-2F3E-F846-BA70-0CC462C1901C}" type="slidenum">
              <a:rPr lang="nl-NL" smtClean="0"/>
              <a:t>‹nr.›</a:t>
            </a:fld>
            <a:endParaRPr lang="nl-NL"/>
          </a:p>
        </p:txBody>
      </p:sp>
    </p:spTree>
    <p:extLst>
      <p:ext uri="{BB962C8B-B14F-4D97-AF65-F5344CB8AC3E}">
        <p14:creationId xmlns:p14="http://schemas.microsoft.com/office/powerpoint/2010/main" val="3193149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14400" y="6002839"/>
            <a:ext cx="10363200" cy="375920"/>
          </a:xfrm>
          <a:prstGeom prst="rect">
            <a:avLst/>
          </a:prstGeom>
        </p:spPr>
        <p:txBody>
          <a:bodyPr/>
          <a:lstStyle>
            <a:lvl1pPr algn="l">
              <a:defRPr sz="2400" b="0" i="0">
                <a:solidFill>
                  <a:schemeClr val="accent5"/>
                </a:solidFill>
                <a:latin typeface="Trade Gothic LT Pro Cn" panose="020B0506040303020004" pitchFamily="34" charset="77"/>
              </a:defRPr>
            </a:lvl1pPr>
          </a:lstStyle>
          <a:p>
            <a:r>
              <a:rPr lang="en-US" err="1"/>
              <a:t>Ondertitel</a:t>
            </a:r>
            <a:r>
              <a:rPr lang="en-US"/>
              <a:t> </a:t>
            </a:r>
            <a:r>
              <a:rPr lang="en-US" err="1"/>
              <a:t>afbeelding</a:t>
            </a:r>
            <a:endParaRPr lang="nl-NL"/>
          </a:p>
        </p:txBody>
      </p:sp>
      <p:sp>
        <p:nvSpPr>
          <p:cNvPr id="5" name="Tijdelijke aanduiding voor afbeelding 4">
            <a:extLst>
              <a:ext uri="{FF2B5EF4-FFF2-40B4-BE49-F238E27FC236}">
                <a16:creationId xmlns:a16="http://schemas.microsoft.com/office/drawing/2014/main" id="{C2CFDB54-A61F-E031-BD7E-29F98512828B}"/>
              </a:ext>
            </a:extLst>
          </p:cNvPr>
          <p:cNvSpPr>
            <a:spLocks noGrp="1"/>
          </p:cNvSpPr>
          <p:nvPr>
            <p:ph type="pic" sz="quarter" idx="10"/>
          </p:nvPr>
        </p:nvSpPr>
        <p:spPr>
          <a:xfrm>
            <a:off x="914400" y="1603878"/>
            <a:ext cx="10363200" cy="4287837"/>
          </a:xfrm>
          <a:prstGeom prst="rect">
            <a:avLst/>
          </a:prstGeom>
        </p:spPr>
        <p:txBody>
          <a:bodyPr/>
          <a:lstStyle>
            <a:lvl1pPr>
              <a:defRPr>
                <a:latin typeface="Trade Gothic LT Pro Cn" panose="020B0506040303020004" pitchFamily="34" charset="77"/>
              </a:defRPr>
            </a:lvl1pPr>
          </a:lstStyle>
          <a:p>
            <a:endParaRPr lang="nl-NL"/>
          </a:p>
        </p:txBody>
      </p:sp>
      <p:sp>
        <p:nvSpPr>
          <p:cNvPr id="6" name="Tijdelijke aanduiding voor tekst 6">
            <a:extLst>
              <a:ext uri="{FF2B5EF4-FFF2-40B4-BE49-F238E27FC236}">
                <a16:creationId xmlns:a16="http://schemas.microsoft.com/office/drawing/2014/main" id="{F71073A1-D629-30F5-132F-9CF6BB75CCD8}"/>
              </a:ext>
            </a:extLst>
          </p:cNvPr>
          <p:cNvSpPr>
            <a:spLocks noGrp="1"/>
          </p:cNvSpPr>
          <p:nvPr>
            <p:ph type="body" sz="quarter" idx="11" hasCustomPrompt="1"/>
          </p:nvPr>
        </p:nvSpPr>
        <p:spPr>
          <a:xfrm>
            <a:off x="924454" y="81280"/>
            <a:ext cx="5455181" cy="995680"/>
          </a:xfrm>
          <a:prstGeom prst="rect">
            <a:avLst/>
          </a:prstGeom>
        </p:spPr>
        <p:txBody>
          <a:bodyPr anchor="ctr"/>
          <a:lstStyle>
            <a:lvl1pPr marL="0" indent="0" algn="l">
              <a:buNone/>
              <a:defRPr sz="3600" b="1" i="0">
                <a:solidFill>
                  <a:schemeClr val="tx2"/>
                </a:solidFill>
                <a:latin typeface="Trade Gothic LT Pro Cn" panose="020B0506040303020004" pitchFamily="34" charset="77"/>
              </a:defRPr>
            </a:lvl1pPr>
          </a:lstStyle>
          <a:p>
            <a:pPr lvl="0"/>
            <a:r>
              <a:rPr lang="nl-NL"/>
              <a:t>TITEL</a:t>
            </a:r>
          </a:p>
        </p:txBody>
      </p:sp>
      <p:sp>
        <p:nvSpPr>
          <p:cNvPr id="9" name="Tijdelijke aanduiding voor voettekst 8">
            <a:extLst>
              <a:ext uri="{FF2B5EF4-FFF2-40B4-BE49-F238E27FC236}">
                <a16:creationId xmlns:a16="http://schemas.microsoft.com/office/drawing/2014/main" id="{4DBFA825-0736-EE19-3CA9-479F9A4233FC}"/>
              </a:ext>
            </a:extLst>
          </p:cNvPr>
          <p:cNvSpPr>
            <a:spLocks noGrp="1"/>
          </p:cNvSpPr>
          <p:nvPr>
            <p:ph type="ftr" sz="quarter" idx="12"/>
          </p:nvPr>
        </p:nvSpPr>
        <p:spPr/>
        <p:txBody>
          <a:bodyPr/>
          <a:lstStyle/>
          <a:p>
            <a:r>
              <a:rPr lang="nl-NL"/>
              <a:t>Document titel</a:t>
            </a:r>
          </a:p>
        </p:txBody>
      </p:sp>
      <p:sp>
        <p:nvSpPr>
          <p:cNvPr id="10" name="Tijdelijke aanduiding voor dianummer 9">
            <a:extLst>
              <a:ext uri="{FF2B5EF4-FFF2-40B4-BE49-F238E27FC236}">
                <a16:creationId xmlns:a16="http://schemas.microsoft.com/office/drawing/2014/main" id="{1407D694-6B6D-C41F-0F27-24B4AEBF5DDC}"/>
              </a:ext>
            </a:extLst>
          </p:cNvPr>
          <p:cNvSpPr>
            <a:spLocks noGrp="1"/>
          </p:cNvSpPr>
          <p:nvPr>
            <p:ph type="sldNum" sz="quarter" idx="13"/>
          </p:nvPr>
        </p:nvSpPr>
        <p:spPr/>
        <p:txBody>
          <a:bodyPr/>
          <a:lstStyle/>
          <a:p>
            <a:fld id="{4CFF5954-2F3E-F846-BA70-0CC462C1901C}" type="slidenum">
              <a:rPr lang="nl-NL" smtClean="0"/>
              <a:t>‹nr.›</a:t>
            </a:fld>
            <a:endParaRPr lang="nl-NL"/>
          </a:p>
        </p:txBody>
      </p:sp>
    </p:spTree>
    <p:extLst>
      <p:ext uri="{BB962C8B-B14F-4D97-AF65-F5344CB8AC3E}">
        <p14:creationId xmlns:p14="http://schemas.microsoft.com/office/powerpoint/2010/main" val="1984999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Lee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F9A82D2-BF63-33D3-E834-498DF93E0B68}"/>
              </a:ext>
            </a:extLst>
          </p:cNvPr>
          <p:cNvSpPr txBox="1"/>
          <p:nvPr userDrawn="1"/>
        </p:nvSpPr>
        <p:spPr>
          <a:xfrm>
            <a:off x="823807" y="189545"/>
            <a:ext cx="5041900" cy="707886"/>
          </a:xfrm>
          <a:prstGeom prst="rect">
            <a:avLst/>
          </a:prstGeom>
          <a:noFill/>
        </p:spPr>
        <p:txBody>
          <a:bodyPr wrap="square" rtlCol="0" anchor="b">
            <a:spAutoFit/>
          </a:bodyPr>
          <a:lstStyle/>
          <a:p>
            <a:r>
              <a:rPr lang="nl-NL" sz="4000" b="1" i="0" spc="-150">
                <a:solidFill>
                  <a:srgbClr val="149CD8"/>
                </a:solidFill>
                <a:effectLst/>
                <a:latin typeface="News Gothic MT" panose="020B0503020103020203" pitchFamily="34" charset="0"/>
                <a:ea typeface="Microsoft GothicNeo" panose="020B0500000101010101" pitchFamily="34" charset="-127"/>
                <a:cs typeface="Microsoft GothicNeo" panose="020B0500000101010101" pitchFamily="34" charset="-127"/>
              </a:rPr>
              <a:t>TITEL</a:t>
            </a:r>
          </a:p>
        </p:txBody>
      </p:sp>
      <p:sp>
        <p:nvSpPr>
          <p:cNvPr id="4" name="Tijdelijke aanduiding voor voettekst 3">
            <a:extLst>
              <a:ext uri="{FF2B5EF4-FFF2-40B4-BE49-F238E27FC236}">
                <a16:creationId xmlns:a16="http://schemas.microsoft.com/office/drawing/2014/main" id="{869D1486-9C3A-8DF3-009C-2805E816FAD0}"/>
              </a:ext>
            </a:extLst>
          </p:cNvPr>
          <p:cNvSpPr>
            <a:spLocks noGrp="1"/>
          </p:cNvSpPr>
          <p:nvPr>
            <p:ph type="ftr" sz="quarter" idx="11"/>
          </p:nvPr>
        </p:nvSpPr>
        <p:spPr/>
        <p:txBody>
          <a:bodyPr/>
          <a:lstStyle/>
          <a:p>
            <a:r>
              <a:rPr lang="nl-NL"/>
              <a:t>Document titel</a:t>
            </a:r>
          </a:p>
        </p:txBody>
      </p:sp>
      <p:sp>
        <p:nvSpPr>
          <p:cNvPr id="5" name="Tijdelijke aanduiding voor dianummer 4">
            <a:extLst>
              <a:ext uri="{FF2B5EF4-FFF2-40B4-BE49-F238E27FC236}">
                <a16:creationId xmlns:a16="http://schemas.microsoft.com/office/drawing/2014/main" id="{DAAE7701-DC5D-3942-2F3A-68AC118DF598}"/>
              </a:ext>
            </a:extLst>
          </p:cNvPr>
          <p:cNvSpPr>
            <a:spLocks noGrp="1"/>
          </p:cNvSpPr>
          <p:nvPr>
            <p:ph type="sldNum" sz="quarter" idx="12"/>
          </p:nvPr>
        </p:nvSpPr>
        <p:spPr/>
        <p:txBody>
          <a:bodyPr/>
          <a:lstStyle/>
          <a:p>
            <a:fld id="{4CFF5954-2F3E-F846-BA70-0CC462C1901C}" type="slidenum">
              <a:rPr lang="nl-NL" smtClean="0"/>
              <a:t>‹nr.›</a:t>
            </a:fld>
            <a:endParaRPr lang="nl-NL"/>
          </a:p>
        </p:txBody>
      </p:sp>
      <p:sp>
        <p:nvSpPr>
          <p:cNvPr id="7" name="Tijdelijke aanduiding voor afbeelding 2">
            <a:extLst>
              <a:ext uri="{FF2B5EF4-FFF2-40B4-BE49-F238E27FC236}">
                <a16:creationId xmlns:a16="http://schemas.microsoft.com/office/drawing/2014/main" id="{0E8D1261-93B1-519E-2ABF-4CE6EC8490B5}"/>
              </a:ext>
            </a:extLst>
          </p:cNvPr>
          <p:cNvSpPr>
            <a:spLocks noGrp="1"/>
          </p:cNvSpPr>
          <p:nvPr>
            <p:ph type="pic" idx="1"/>
          </p:nvPr>
        </p:nvSpPr>
        <p:spPr>
          <a:xfrm>
            <a:off x="5183717" y="1676400"/>
            <a:ext cx="6807831" cy="44686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8" name="Tijdelijke aanduiding voor tekst 3">
            <a:extLst>
              <a:ext uri="{FF2B5EF4-FFF2-40B4-BE49-F238E27FC236}">
                <a16:creationId xmlns:a16="http://schemas.microsoft.com/office/drawing/2014/main" id="{2CB6925E-3E22-64B0-FFAC-925E88F3E2FE}"/>
              </a:ext>
            </a:extLst>
          </p:cNvPr>
          <p:cNvSpPr>
            <a:spLocks noGrp="1"/>
          </p:cNvSpPr>
          <p:nvPr>
            <p:ph type="body" sz="half" idx="2"/>
          </p:nvPr>
        </p:nvSpPr>
        <p:spPr>
          <a:xfrm>
            <a:off x="840318" y="1676400"/>
            <a:ext cx="3932767" cy="4468680"/>
          </a:xfrm>
          <a:prstGeom prst="rect">
            <a:avLst/>
          </a:prstGeom>
        </p:spPr>
        <p:txBody>
          <a:bodyPr/>
          <a:lstStyle>
            <a:lvl1pPr marL="0" indent="0">
              <a:buNone/>
              <a:defRPr sz="1600">
                <a:latin typeface="Trade Gothic LT Pro Cn" panose="020B05060403030200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668745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
        <p:nvSpPr>
          <p:cNvPr id="2" name="Tijdelijke aanduiding voor tekst 6">
            <a:extLst>
              <a:ext uri="{FF2B5EF4-FFF2-40B4-BE49-F238E27FC236}">
                <a16:creationId xmlns:a16="http://schemas.microsoft.com/office/drawing/2014/main" id="{A713984D-6CF8-B406-5F59-81D09F69FADB}"/>
              </a:ext>
            </a:extLst>
          </p:cNvPr>
          <p:cNvSpPr>
            <a:spLocks noGrp="1"/>
          </p:cNvSpPr>
          <p:nvPr>
            <p:ph type="body" sz="quarter" idx="11" hasCustomPrompt="1"/>
          </p:nvPr>
        </p:nvSpPr>
        <p:spPr>
          <a:xfrm>
            <a:off x="961813" y="4094480"/>
            <a:ext cx="5634568" cy="1188720"/>
          </a:xfrm>
          <a:prstGeom prst="rect">
            <a:avLst/>
          </a:prstGeom>
        </p:spPr>
        <p:txBody>
          <a:bodyPr anchor="b"/>
          <a:lstStyle>
            <a:lvl1pPr marL="0" indent="0" algn="l">
              <a:buNone/>
              <a:defRPr sz="5400" b="1" i="0">
                <a:solidFill>
                  <a:schemeClr val="bg1"/>
                </a:solidFill>
                <a:latin typeface="Trade Gothic LT Pro Cn" panose="020B0506040303020004" pitchFamily="34" charset="77"/>
              </a:defRPr>
            </a:lvl1pPr>
          </a:lstStyle>
          <a:p>
            <a:pPr lvl="0"/>
            <a:r>
              <a:rPr lang="nl-NL"/>
              <a:t>TITEL VOORBLAD</a:t>
            </a:r>
          </a:p>
        </p:txBody>
      </p:sp>
      <p:sp>
        <p:nvSpPr>
          <p:cNvPr id="3" name="Tijdelijke aanduiding voor tekst 6">
            <a:extLst>
              <a:ext uri="{FF2B5EF4-FFF2-40B4-BE49-F238E27FC236}">
                <a16:creationId xmlns:a16="http://schemas.microsoft.com/office/drawing/2014/main" id="{A559EC2C-AEFB-E65B-A311-B509BE89835C}"/>
              </a:ext>
            </a:extLst>
          </p:cNvPr>
          <p:cNvSpPr>
            <a:spLocks noGrp="1"/>
          </p:cNvSpPr>
          <p:nvPr>
            <p:ph type="body" sz="quarter" idx="12" hasCustomPrompt="1"/>
          </p:nvPr>
        </p:nvSpPr>
        <p:spPr>
          <a:xfrm>
            <a:off x="961813" y="5760720"/>
            <a:ext cx="5634568" cy="528320"/>
          </a:xfrm>
          <a:prstGeom prst="rect">
            <a:avLst/>
          </a:prstGeom>
        </p:spPr>
        <p:txBody>
          <a:bodyPr anchor="t"/>
          <a:lstStyle>
            <a:lvl1pPr marL="0" indent="0" algn="l">
              <a:buNone/>
              <a:defRPr sz="2800" b="0" i="0">
                <a:solidFill>
                  <a:schemeClr val="bg1"/>
                </a:solidFill>
                <a:latin typeface="Trade Gothic LT Pro Cn" panose="020B0506040303020004" pitchFamily="34" charset="77"/>
              </a:defRPr>
            </a:lvl1pPr>
          </a:lstStyle>
          <a:p>
            <a:pPr lvl="0"/>
            <a:r>
              <a:rPr lang="nl-NL"/>
              <a:t>Ondertitel</a:t>
            </a:r>
          </a:p>
        </p:txBody>
      </p:sp>
    </p:spTree>
    <p:extLst>
      <p:ext uri="{BB962C8B-B14F-4D97-AF65-F5344CB8AC3E}">
        <p14:creationId xmlns:p14="http://schemas.microsoft.com/office/powerpoint/2010/main" val="306847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14400" y="1530552"/>
            <a:ext cx="10363200" cy="1470025"/>
          </a:xfrm>
          <a:prstGeom prst="rect">
            <a:avLst/>
          </a:prstGeom>
        </p:spPr>
        <p:txBody>
          <a:bodyPr/>
          <a:lstStyle>
            <a:lvl1pPr algn="l">
              <a:defRPr b="1" i="0">
                <a:solidFill>
                  <a:schemeClr val="bg1"/>
                </a:solidFill>
                <a:latin typeface="Trade Gothic LT Pro Cn" panose="020B0506040303020004" pitchFamily="34" charset="77"/>
              </a:defRPr>
            </a:lvl1pPr>
          </a:lstStyle>
          <a:p>
            <a:r>
              <a:rPr lang="en-US" err="1"/>
              <a:t>Titel</a:t>
            </a:r>
            <a:r>
              <a:rPr lang="en-US"/>
              <a:t> </a:t>
            </a:r>
            <a:r>
              <a:rPr lang="en-US" err="1"/>
              <a:t>hoofdstuk</a:t>
            </a:r>
            <a:endParaRPr lang="nl-NL"/>
          </a:p>
        </p:txBody>
      </p:sp>
      <p:sp>
        <p:nvSpPr>
          <p:cNvPr id="3" name="Subtitel 2"/>
          <p:cNvSpPr>
            <a:spLocks noGrp="1"/>
          </p:cNvSpPr>
          <p:nvPr>
            <p:ph type="subTitle" idx="1" hasCustomPrompt="1"/>
          </p:nvPr>
        </p:nvSpPr>
        <p:spPr>
          <a:xfrm>
            <a:off x="914400" y="2490028"/>
            <a:ext cx="10363200" cy="3888732"/>
          </a:xfrm>
          <a:prstGeom prst="rect">
            <a:avLst/>
          </a:prstGeom>
        </p:spPr>
        <p:txBody>
          <a:bodyPr/>
          <a:lstStyle>
            <a:lvl1pPr marL="0" indent="0" algn="l">
              <a:buNone/>
              <a:defRPr b="0" i="0">
                <a:solidFill>
                  <a:schemeClr val="bg1"/>
                </a:solidFill>
                <a:latin typeface="Trade Gothic LT Pro Cn" panose="020B0506040303020004" pitchFamily="34" charset="77"/>
              </a:defRPr>
            </a:lvl1pPr>
            <a:lvl2pPr marL="342875" indent="0" algn="ctr">
              <a:buNone/>
              <a:defRPr>
                <a:solidFill>
                  <a:schemeClr val="tx1">
                    <a:tint val="75000"/>
                  </a:schemeClr>
                </a:solidFill>
              </a:defRPr>
            </a:lvl2pPr>
            <a:lvl3pPr marL="685749" indent="0" algn="ctr">
              <a:buNone/>
              <a:defRPr>
                <a:solidFill>
                  <a:schemeClr val="tx1">
                    <a:tint val="75000"/>
                  </a:schemeClr>
                </a:solidFill>
              </a:defRPr>
            </a:lvl3pPr>
            <a:lvl4pPr marL="1028624" indent="0" algn="ctr">
              <a:buNone/>
              <a:defRPr>
                <a:solidFill>
                  <a:schemeClr val="tx1">
                    <a:tint val="75000"/>
                  </a:schemeClr>
                </a:solidFill>
              </a:defRPr>
            </a:lvl4pPr>
            <a:lvl5pPr marL="1371498" indent="0" algn="ctr">
              <a:buNone/>
              <a:defRPr>
                <a:solidFill>
                  <a:schemeClr val="tx1">
                    <a:tint val="75000"/>
                  </a:schemeClr>
                </a:solidFill>
              </a:defRPr>
            </a:lvl5pPr>
            <a:lvl6pPr marL="1714373"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5" indent="0" algn="ctr">
              <a:buNone/>
              <a:defRPr>
                <a:solidFill>
                  <a:schemeClr val="tx1">
                    <a:tint val="75000"/>
                  </a:schemeClr>
                </a:solidFill>
              </a:defRPr>
            </a:lvl9pPr>
          </a:lstStyle>
          <a:p>
            <a:r>
              <a:rPr lang="en-US" err="1"/>
              <a:t>Ondertitel</a:t>
            </a:r>
            <a:r>
              <a:rPr lang="en-US"/>
              <a:t> </a:t>
            </a:r>
            <a:endParaRPr lang="nl-NL"/>
          </a:p>
        </p:txBody>
      </p:sp>
      <p:sp>
        <p:nvSpPr>
          <p:cNvPr id="4" name="Tijdelijke aanduiding voor voettekst 3">
            <a:extLst>
              <a:ext uri="{FF2B5EF4-FFF2-40B4-BE49-F238E27FC236}">
                <a16:creationId xmlns:a16="http://schemas.microsoft.com/office/drawing/2014/main" id="{5E3EDFED-3644-CECC-1BF4-278174625FE4}"/>
              </a:ext>
            </a:extLst>
          </p:cNvPr>
          <p:cNvSpPr>
            <a:spLocks noGrp="1"/>
          </p:cNvSpPr>
          <p:nvPr>
            <p:ph type="ftr" sz="quarter" idx="10"/>
          </p:nvPr>
        </p:nvSpPr>
        <p:spPr/>
        <p:txBody>
          <a:bodyPr/>
          <a:lstStyle/>
          <a:p>
            <a:r>
              <a:rPr lang="nl-NL"/>
              <a:t>Document titel</a:t>
            </a:r>
          </a:p>
        </p:txBody>
      </p:sp>
      <p:sp>
        <p:nvSpPr>
          <p:cNvPr id="5" name="Tijdelijke aanduiding voor dianummer 4">
            <a:extLst>
              <a:ext uri="{FF2B5EF4-FFF2-40B4-BE49-F238E27FC236}">
                <a16:creationId xmlns:a16="http://schemas.microsoft.com/office/drawing/2014/main" id="{DD894A97-3064-B381-B3D2-0EA9EB0FF429}"/>
              </a:ext>
            </a:extLst>
          </p:cNvPr>
          <p:cNvSpPr>
            <a:spLocks noGrp="1"/>
          </p:cNvSpPr>
          <p:nvPr>
            <p:ph type="sldNum" sz="quarter" idx="11"/>
          </p:nvPr>
        </p:nvSpPr>
        <p:spPr/>
        <p:txBody>
          <a:bodyPr/>
          <a:lstStyle/>
          <a:p>
            <a:fld id="{4CFF5954-2F3E-F846-BA70-0CC462C1901C}" type="slidenum">
              <a:rPr lang="nl-NL" smtClean="0"/>
              <a:pPr/>
              <a:t>‹nr.›</a:t>
            </a:fld>
            <a:endParaRPr lang="nl-NL"/>
          </a:p>
        </p:txBody>
      </p:sp>
    </p:spTree>
    <p:extLst>
      <p:ext uri="{BB962C8B-B14F-4D97-AF65-F5344CB8AC3E}">
        <p14:creationId xmlns:p14="http://schemas.microsoft.com/office/powerpoint/2010/main" val="1552355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0D30FF0-4678-28EE-4D3A-55334CA10C86}"/>
              </a:ext>
            </a:extLst>
          </p:cNvPr>
          <p:cNvSpPr>
            <a:spLocks noGrp="1"/>
          </p:cNvSpPr>
          <p:nvPr>
            <p:ph type="ctrTitle" hasCustomPrompt="1"/>
          </p:nvPr>
        </p:nvSpPr>
        <p:spPr>
          <a:xfrm>
            <a:off x="914400" y="6002839"/>
            <a:ext cx="10363200" cy="375920"/>
          </a:xfrm>
          <a:prstGeom prst="rect">
            <a:avLst/>
          </a:prstGeom>
        </p:spPr>
        <p:txBody>
          <a:bodyPr/>
          <a:lstStyle>
            <a:lvl1pPr algn="l">
              <a:defRPr sz="2400" b="0" i="0">
                <a:solidFill>
                  <a:schemeClr val="accent5"/>
                </a:solidFill>
                <a:latin typeface="Trade Gothic LT Pro Cn" panose="020B0506040303020004" pitchFamily="34" charset="77"/>
              </a:defRPr>
            </a:lvl1pPr>
          </a:lstStyle>
          <a:p>
            <a:r>
              <a:rPr lang="en-US" err="1"/>
              <a:t>Ondertitel</a:t>
            </a:r>
            <a:r>
              <a:rPr lang="en-US"/>
              <a:t> </a:t>
            </a:r>
            <a:r>
              <a:rPr lang="en-US" err="1"/>
              <a:t>afbeelding</a:t>
            </a:r>
            <a:endParaRPr lang="nl-NL"/>
          </a:p>
        </p:txBody>
      </p:sp>
      <p:sp>
        <p:nvSpPr>
          <p:cNvPr id="5" name="Tijdelijke aanduiding voor afbeelding 4">
            <a:extLst>
              <a:ext uri="{FF2B5EF4-FFF2-40B4-BE49-F238E27FC236}">
                <a16:creationId xmlns:a16="http://schemas.microsoft.com/office/drawing/2014/main" id="{75DF2C07-7F7A-BC17-E84B-BD81C61616C7}"/>
              </a:ext>
            </a:extLst>
          </p:cNvPr>
          <p:cNvSpPr>
            <a:spLocks noGrp="1"/>
          </p:cNvSpPr>
          <p:nvPr>
            <p:ph type="pic" sz="quarter" idx="10"/>
          </p:nvPr>
        </p:nvSpPr>
        <p:spPr>
          <a:xfrm>
            <a:off x="914400" y="1603878"/>
            <a:ext cx="10363200" cy="4287837"/>
          </a:xfrm>
          <a:prstGeom prst="rect">
            <a:avLst/>
          </a:prstGeom>
        </p:spPr>
        <p:txBody>
          <a:bodyPr/>
          <a:lstStyle>
            <a:lvl1pPr>
              <a:defRPr>
                <a:solidFill>
                  <a:schemeClr val="bg1"/>
                </a:solidFill>
                <a:latin typeface="Trade Gothic LT Pro Cn" panose="020B0506040303020004" pitchFamily="34" charset="77"/>
              </a:defRPr>
            </a:lvl1pPr>
          </a:lstStyle>
          <a:p>
            <a:endParaRPr lang="nl-NL"/>
          </a:p>
        </p:txBody>
      </p:sp>
      <p:sp>
        <p:nvSpPr>
          <p:cNvPr id="6" name="Tijdelijke aanduiding voor tekst 6">
            <a:extLst>
              <a:ext uri="{FF2B5EF4-FFF2-40B4-BE49-F238E27FC236}">
                <a16:creationId xmlns:a16="http://schemas.microsoft.com/office/drawing/2014/main" id="{B3D70E3D-B5D9-AB53-7594-49E70011F73E}"/>
              </a:ext>
            </a:extLst>
          </p:cNvPr>
          <p:cNvSpPr>
            <a:spLocks noGrp="1"/>
          </p:cNvSpPr>
          <p:nvPr>
            <p:ph type="body" sz="quarter" idx="11" hasCustomPrompt="1"/>
          </p:nvPr>
        </p:nvSpPr>
        <p:spPr>
          <a:xfrm>
            <a:off x="924454" y="81280"/>
            <a:ext cx="5455181" cy="995680"/>
          </a:xfrm>
          <a:prstGeom prst="rect">
            <a:avLst/>
          </a:prstGeom>
        </p:spPr>
        <p:txBody>
          <a:bodyPr anchor="ctr"/>
          <a:lstStyle>
            <a:lvl1pPr marL="0" indent="0" algn="l">
              <a:buNone/>
              <a:defRPr sz="3600" b="1" i="0">
                <a:solidFill>
                  <a:schemeClr val="bg1"/>
                </a:solidFill>
                <a:latin typeface="Trade Gothic LT Pro Cn" panose="020B0506040303020004" pitchFamily="34" charset="77"/>
              </a:defRPr>
            </a:lvl1pPr>
          </a:lstStyle>
          <a:p>
            <a:pPr lvl="0"/>
            <a:r>
              <a:rPr lang="nl-NL"/>
              <a:t>TITEL</a:t>
            </a:r>
          </a:p>
        </p:txBody>
      </p:sp>
      <p:sp>
        <p:nvSpPr>
          <p:cNvPr id="7" name="Tijdelijke aanduiding voor voettekst 6">
            <a:extLst>
              <a:ext uri="{FF2B5EF4-FFF2-40B4-BE49-F238E27FC236}">
                <a16:creationId xmlns:a16="http://schemas.microsoft.com/office/drawing/2014/main" id="{96ECA03A-2AB7-4C35-8013-06D31CE1030A}"/>
              </a:ext>
            </a:extLst>
          </p:cNvPr>
          <p:cNvSpPr>
            <a:spLocks noGrp="1"/>
          </p:cNvSpPr>
          <p:nvPr>
            <p:ph type="ftr" sz="quarter" idx="12"/>
          </p:nvPr>
        </p:nvSpPr>
        <p:spPr/>
        <p:txBody>
          <a:bodyPr/>
          <a:lstStyle/>
          <a:p>
            <a:r>
              <a:rPr lang="nl-NL"/>
              <a:t>Document titel</a:t>
            </a:r>
          </a:p>
        </p:txBody>
      </p:sp>
      <p:sp>
        <p:nvSpPr>
          <p:cNvPr id="8" name="Tijdelijke aanduiding voor dianummer 7">
            <a:extLst>
              <a:ext uri="{FF2B5EF4-FFF2-40B4-BE49-F238E27FC236}">
                <a16:creationId xmlns:a16="http://schemas.microsoft.com/office/drawing/2014/main" id="{469BA20F-2DB2-5429-196B-CF7F6070266B}"/>
              </a:ext>
            </a:extLst>
          </p:cNvPr>
          <p:cNvSpPr>
            <a:spLocks noGrp="1"/>
          </p:cNvSpPr>
          <p:nvPr>
            <p:ph type="sldNum" sz="quarter" idx="13"/>
          </p:nvPr>
        </p:nvSpPr>
        <p:spPr/>
        <p:txBody>
          <a:bodyPr/>
          <a:lstStyle/>
          <a:p>
            <a:fld id="{4CFF5954-2F3E-F846-BA70-0CC462C1901C}" type="slidenum">
              <a:rPr lang="nl-NL" smtClean="0"/>
              <a:pPr/>
              <a:t>‹nr.›</a:t>
            </a:fld>
            <a:endParaRPr lang="nl-NL"/>
          </a:p>
        </p:txBody>
      </p:sp>
    </p:spTree>
    <p:extLst>
      <p:ext uri="{BB962C8B-B14F-4D97-AF65-F5344CB8AC3E}">
        <p14:creationId xmlns:p14="http://schemas.microsoft.com/office/powerpoint/2010/main" val="3973703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Lee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F9A82D2-BF63-33D3-E834-498DF93E0B68}"/>
              </a:ext>
            </a:extLst>
          </p:cNvPr>
          <p:cNvSpPr txBox="1"/>
          <p:nvPr userDrawn="1"/>
        </p:nvSpPr>
        <p:spPr>
          <a:xfrm>
            <a:off x="823807" y="189545"/>
            <a:ext cx="5041900" cy="707886"/>
          </a:xfrm>
          <a:prstGeom prst="rect">
            <a:avLst/>
          </a:prstGeom>
          <a:noFill/>
        </p:spPr>
        <p:txBody>
          <a:bodyPr wrap="square" rtlCol="0" anchor="b">
            <a:spAutoFit/>
          </a:bodyPr>
          <a:lstStyle/>
          <a:p>
            <a:r>
              <a:rPr lang="nl-NL" sz="4000" b="1" i="0" spc="-150">
                <a:solidFill>
                  <a:srgbClr val="149CD8"/>
                </a:solidFill>
                <a:effectLst/>
                <a:latin typeface="News Gothic MT" panose="020B0503020103020203" pitchFamily="34" charset="0"/>
                <a:ea typeface="Microsoft GothicNeo" panose="020B0500000101010101" pitchFamily="34" charset="-127"/>
                <a:cs typeface="Microsoft GothicNeo" panose="020B0500000101010101" pitchFamily="34" charset="-127"/>
              </a:rPr>
              <a:t>TITEL</a:t>
            </a:r>
          </a:p>
        </p:txBody>
      </p:sp>
      <p:sp>
        <p:nvSpPr>
          <p:cNvPr id="3" name="Tijdelijke aanduiding voor tekst 6">
            <a:extLst>
              <a:ext uri="{FF2B5EF4-FFF2-40B4-BE49-F238E27FC236}">
                <a16:creationId xmlns:a16="http://schemas.microsoft.com/office/drawing/2014/main" id="{9A878CFB-641D-BFBF-EB00-0AF1CD833221}"/>
              </a:ext>
            </a:extLst>
          </p:cNvPr>
          <p:cNvSpPr>
            <a:spLocks noGrp="1"/>
          </p:cNvSpPr>
          <p:nvPr>
            <p:ph type="body" sz="quarter" idx="10" hasCustomPrompt="1"/>
          </p:nvPr>
        </p:nvSpPr>
        <p:spPr>
          <a:xfrm>
            <a:off x="924454" y="81280"/>
            <a:ext cx="5455181" cy="995680"/>
          </a:xfrm>
          <a:prstGeom prst="rect">
            <a:avLst/>
          </a:prstGeom>
        </p:spPr>
        <p:txBody>
          <a:bodyPr anchor="ctr"/>
          <a:lstStyle>
            <a:lvl1pPr marL="0" indent="0" algn="l">
              <a:buNone/>
              <a:defRPr sz="3600" b="1" i="0">
                <a:solidFill>
                  <a:schemeClr val="bg1"/>
                </a:solidFill>
                <a:latin typeface="Trade Gothic LT Pro Cn" panose="020B0506040303020004" pitchFamily="34" charset="77"/>
              </a:defRPr>
            </a:lvl1pPr>
          </a:lstStyle>
          <a:p>
            <a:pPr lvl="0"/>
            <a:r>
              <a:rPr lang="nl-NL"/>
              <a:t>TITEL</a:t>
            </a:r>
          </a:p>
        </p:txBody>
      </p:sp>
      <p:sp>
        <p:nvSpPr>
          <p:cNvPr id="4" name="Tijdelijke aanduiding voor voettekst 3">
            <a:extLst>
              <a:ext uri="{FF2B5EF4-FFF2-40B4-BE49-F238E27FC236}">
                <a16:creationId xmlns:a16="http://schemas.microsoft.com/office/drawing/2014/main" id="{869D1486-9C3A-8DF3-009C-2805E816FAD0}"/>
              </a:ext>
            </a:extLst>
          </p:cNvPr>
          <p:cNvSpPr>
            <a:spLocks noGrp="1"/>
          </p:cNvSpPr>
          <p:nvPr>
            <p:ph type="ftr" sz="quarter" idx="11"/>
          </p:nvPr>
        </p:nvSpPr>
        <p:spPr/>
        <p:txBody>
          <a:bodyPr/>
          <a:lstStyle/>
          <a:p>
            <a:r>
              <a:rPr lang="nl-NL"/>
              <a:t>Document titel</a:t>
            </a:r>
          </a:p>
        </p:txBody>
      </p:sp>
      <p:sp>
        <p:nvSpPr>
          <p:cNvPr id="5" name="Tijdelijke aanduiding voor dianummer 4">
            <a:extLst>
              <a:ext uri="{FF2B5EF4-FFF2-40B4-BE49-F238E27FC236}">
                <a16:creationId xmlns:a16="http://schemas.microsoft.com/office/drawing/2014/main" id="{DAAE7701-DC5D-3942-2F3A-68AC118DF598}"/>
              </a:ext>
            </a:extLst>
          </p:cNvPr>
          <p:cNvSpPr>
            <a:spLocks noGrp="1"/>
          </p:cNvSpPr>
          <p:nvPr>
            <p:ph type="sldNum" sz="quarter" idx="12"/>
          </p:nvPr>
        </p:nvSpPr>
        <p:spPr/>
        <p:txBody>
          <a:bodyPr/>
          <a:lstStyle/>
          <a:p>
            <a:fld id="{4CFF5954-2F3E-F846-BA70-0CC462C1901C}" type="slidenum">
              <a:rPr lang="nl-NL" smtClean="0"/>
              <a:t>‹nr.›</a:t>
            </a:fld>
            <a:endParaRPr lang="nl-NL"/>
          </a:p>
        </p:txBody>
      </p:sp>
      <p:sp>
        <p:nvSpPr>
          <p:cNvPr id="7" name="Tijdelijke aanduiding voor afbeelding 2">
            <a:extLst>
              <a:ext uri="{FF2B5EF4-FFF2-40B4-BE49-F238E27FC236}">
                <a16:creationId xmlns:a16="http://schemas.microsoft.com/office/drawing/2014/main" id="{0E8D1261-93B1-519E-2ABF-4CE6EC8490B5}"/>
              </a:ext>
            </a:extLst>
          </p:cNvPr>
          <p:cNvSpPr>
            <a:spLocks noGrp="1"/>
          </p:cNvSpPr>
          <p:nvPr>
            <p:ph type="pic" idx="1"/>
          </p:nvPr>
        </p:nvSpPr>
        <p:spPr>
          <a:xfrm>
            <a:off x="5183717" y="1676400"/>
            <a:ext cx="6807831" cy="44686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8" name="Tijdelijke aanduiding voor tekst 3">
            <a:extLst>
              <a:ext uri="{FF2B5EF4-FFF2-40B4-BE49-F238E27FC236}">
                <a16:creationId xmlns:a16="http://schemas.microsoft.com/office/drawing/2014/main" id="{2CB6925E-3E22-64B0-FFAC-925E88F3E2FE}"/>
              </a:ext>
            </a:extLst>
          </p:cNvPr>
          <p:cNvSpPr>
            <a:spLocks noGrp="1"/>
          </p:cNvSpPr>
          <p:nvPr>
            <p:ph type="body" sz="half" idx="2"/>
          </p:nvPr>
        </p:nvSpPr>
        <p:spPr>
          <a:xfrm>
            <a:off x="840318" y="1676400"/>
            <a:ext cx="3932767" cy="4468680"/>
          </a:xfrm>
          <a:prstGeom prst="rect">
            <a:avLst/>
          </a:prstGeom>
        </p:spPr>
        <p:txBody>
          <a:bodyPr/>
          <a:lstStyle>
            <a:lvl1pPr marL="0" indent="0">
              <a:buNone/>
              <a:defRPr sz="2400">
                <a:solidFill>
                  <a:schemeClr val="bg1"/>
                </a:solidFill>
                <a:latin typeface="Trade Gothic LT Pro Cn" panose="020B05060403030200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248828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eldia">
    <p:spTree>
      <p:nvGrpSpPr>
        <p:cNvPr id="1" name=""/>
        <p:cNvGrpSpPr/>
        <p:nvPr/>
      </p:nvGrpSpPr>
      <p:grpSpPr>
        <a:xfrm>
          <a:off x="0" y="0"/>
          <a:ext cx="0" cy="0"/>
          <a:chOff x="0" y="0"/>
          <a:chExt cx="0" cy="0"/>
        </a:xfrm>
      </p:grpSpPr>
      <p:sp>
        <p:nvSpPr>
          <p:cNvPr id="2" name="Tijdelijke aanduiding voor tekst 6">
            <a:extLst>
              <a:ext uri="{FF2B5EF4-FFF2-40B4-BE49-F238E27FC236}">
                <a16:creationId xmlns:a16="http://schemas.microsoft.com/office/drawing/2014/main" id="{A713984D-6CF8-B406-5F59-81D09F69FADB}"/>
              </a:ext>
            </a:extLst>
          </p:cNvPr>
          <p:cNvSpPr>
            <a:spLocks noGrp="1"/>
          </p:cNvSpPr>
          <p:nvPr>
            <p:ph type="body" sz="quarter" idx="11" hasCustomPrompt="1"/>
          </p:nvPr>
        </p:nvSpPr>
        <p:spPr>
          <a:xfrm>
            <a:off x="961813" y="4094480"/>
            <a:ext cx="5634568" cy="1188720"/>
          </a:xfrm>
          <a:prstGeom prst="rect">
            <a:avLst/>
          </a:prstGeom>
        </p:spPr>
        <p:txBody>
          <a:bodyPr anchor="b"/>
          <a:lstStyle>
            <a:lvl1pPr marL="0" indent="0" algn="l">
              <a:buNone/>
              <a:defRPr sz="5400" b="1" i="0">
                <a:solidFill>
                  <a:schemeClr val="bg1"/>
                </a:solidFill>
                <a:latin typeface="Trade Gothic LT Pro Cn" panose="020B0506040303020004" pitchFamily="34" charset="77"/>
              </a:defRPr>
            </a:lvl1pPr>
          </a:lstStyle>
          <a:p>
            <a:pPr lvl="0"/>
            <a:r>
              <a:rPr lang="nl-NL"/>
              <a:t>TITEL VOORBLAD</a:t>
            </a:r>
          </a:p>
        </p:txBody>
      </p:sp>
      <p:sp>
        <p:nvSpPr>
          <p:cNvPr id="3" name="Tijdelijke aanduiding voor tekst 6">
            <a:extLst>
              <a:ext uri="{FF2B5EF4-FFF2-40B4-BE49-F238E27FC236}">
                <a16:creationId xmlns:a16="http://schemas.microsoft.com/office/drawing/2014/main" id="{A559EC2C-AEFB-E65B-A311-B509BE89835C}"/>
              </a:ext>
            </a:extLst>
          </p:cNvPr>
          <p:cNvSpPr>
            <a:spLocks noGrp="1"/>
          </p:cNvSpPr>
          <p:nvPr>
            <p:ph type="body" sz="quarter" idx="12" hasCustomPrompt="1"/>
          </p:nvPr>
        </p:nvSpPr>
        <p:spPr>
          <a:xfrm>
            <a:off x="961813" y="5760720"/>
            <a:ext cx="5634568" cy="528320"/>
          </a:xfrm>
          <a:prstGeom prst="rect">
            <a:avLst/>
          </a:prstGeom>
        </p:spPr>
        <p:txBody>
          <a:bodyPr anchor="t"/>
          <a:lstStyle>
            <a:lvl1pPr marL="0" indent="0" algn="l">
              <a:buNone/>
              <a:defRPr sz="2800" b="0" i="0">
                <a:solidFill>
                  <a:schemeClr val="bg1"/>
                </a:solidFill>
                <a:latin typeface="Trade Gothic LT Pro Cn" panose="020B0506040303020004" pitchFamily="34" charset="77"/>
              </a:defRPr>
            </a:lvl1pPr>
          </a:lstStyle>
          <a:p>
            <a:pPr lvl="0"/>
            <a:r>
              <a:rPr lang="nl-NL"/>
              <a:t>Ondertitel</a:t>
            </a:r>
          </a:p>
        </p:txBody>
      </p:sp>
    </p:spTree>
    <p:extLst>
      <p:ext uri="{BB962C8B-B14F-4D97-AF65-F5344CB8AC3E}">
        <p14:creationId xmlns:p14="http://schemas.microsoft.com/office/powerpoint/2010/main" val="184392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24452" y="1600205"/>
            <a:ext cx="10972800" cy="4525963"/>
          </a:xfrm>
          <a:prstGeom prst="rect">
            <a:avLst/>
          </a:prstGeom>
        </p:spPr>
        <p:txBody>
          <a:bodyPr/>
          <a:lstStyle>
            <a:lvl1pPr>
              <a:defRPr>
                <a:solidFill>
                  <a:srgbClr val="173C6D"/>
                </a:solidFill>
              </a:defRPr>
            </a:lvl1pPr>
            <a:lvl2pPr>
              <a:defRPr>
                <a:solidFill>
                  <a:srgbClr val="173C6D"/>
                </a:solidFill>
              </a:defRPr>
            </a:lvl2pPr>
            <a:lvl3pPr>
              <a:defRPr>
                <a:solidFill>
                  <a:srgbClr val="173C6D"/>
                </a:solidFill>
              </a:defRPr>
            </a:lvl3pPr>
            <a:lvl4pPr>
              <a:defRPr>
                <a:solidFill>
                  <a:srgbClr val="173C6D"/>
                </a:solidFill>
              </a:defRPr>
            </a:lvl4pPr>
            <a:lvl5pPr>
              <a:defRPr>
                <a:solidFill>
                  <a:srgbClr val="173C6D"/>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tekst 6">
            <a:extLst>
              <a:ext uri="{FF2B5EF4-FFF2-40B4-BE49-F238E27FC236}">
                <a16:creationId xmlns:a16="http://schemas.microsoft.com/office/drawing/2014/main" id="{7BBCBC1F-8B57-53ED-8316-C979C48851A7}"/>
              </a:ext>
            </a:extLst>
          </p:cNvPr>
          <p:cNvSpPr>
            <a:spLocks noGrp="1"/>
          </p:cNvSpPr>
          <p:nvPr>
            <p:ph type="body" sz="quarter" idx="10" hasCustomPrompt="1"/>
          </p:nvPr>
        </p:nvSpPr>
        <p:spPr>
          <a:xfrm>
            <a:off x="924455" y="81280"/>
            <a:ext cx="5455181" cy="995680"/>
          </a:xfrm>
          <a:prstGeom prst="rect">
            <a:avLst/>
          </a:prstGeom>
        </p:spPr>
        <p:txBody>
          <a:bodyPr anchor="ctr"/>
          <a:lstStyle>
            <a:lvl1pPr marL="0" indent="0" algn="l">
              <a:buNone/>
              <a:defRPr sz="3600" b="1" i="0">
                <a:solidFill>
                  <a:schemeClr val="bg1"/>
                </a:solidFill>
                <a:latin typeface="Trade Gothic LT Pro Cn" panose="020B0506040303020004" pitchFamily="34" charset="77"/>
              </a:defRPr>
            </a:lvl1pPr>
          </a:lstStyle>
          <a:p>
            <a:pPr lvl="0"/>
            <a:r>
              <a:rPr lang="nl-NL"/>
              <a:t>TITEL</a:t>
            </a:r>
          </a:p>
        </p:txBody>
      </p:sp>
      <p:sp>
        <p:nvSpPr>
          <p:cNvPr id="8" name="Tijdelijke aanduiding voor voettekst 7">
            <a:extLst>
              <a:ext uri="{FF2B5EF4-FFF2-40B4-BE49-F238E27FC236}">
                <a16:creationId xmlns:a16="http://schemas.microsoft.com/office/drawing/2014/main" id="{802CFA9F-8A28-AFF0-C97C-F69370ED3EA7}"/>
              </a:ext>
            </a:extLst>
          </p:cNvPr>
          <p:cNvSpPr>
            <a:spLocks noGrp="1"/>
          </p:cNvSpPr>
          <p:nvPr>
            <p:ph type="ftr" sz="quarter" idx="11"/>
          </p:nvPr>
        </p:nvSpPr>
        <p:spPr/>
        <p:txBody>
          <a:bodyPr/>
          <a:lstStyle/>
          <a:p>
            <a:r>
              <a:rPr lang="nl-NL"/>
              <a:t>Document titel</a:t>
            </a:r>
          </a:p>
        </p:txBody>
      </p:sp>
      <p:sp>
        <p:nvSpPr>
          <p:cNvPr id="9" name="Tijdelijke aanduiding voor dianummer 8">
            <a:extLst>
              <a:ext uri="{FF2B5EF4-FFF2-40B4-BE49-F238E27FC236}">
                <a16:creationId xmlns:a16="http://schemas.microsoft.com/office/drawing/2014/main" id="{D356463E-B621-8A3B-00BF-EDD587E3D139}"/>
              </a:ext>
            </a:extLst>
          </p:cNvPr>
          <p:cNvSpPr>
            <a:spLocks noGrp="1"/>
          </p:cNvSpPr>
          <p:nvPr>
            <p:ph type="sldNum" sz="quarter" idx="12"/>
          </p:nvPr>
        </p:nvSpPr>
        <p:spPr/>
        <p:txBody>
          <a:bodyPr/>
          <a:lstStyle/>
          <a:p>
            <a:fld id="{4CFF5954-2F3E-F846-BA70-0CC462C1901C}" type="slidenum">
              <a:rPr lang="nl-NL" smtClean="0"/>
              <a:t>‹nr.›</a:t>
            </a:fld>
            <a:endParaRPr lang="nl-NL"/>
          </a:p>
        </p:txBody>
      </p:sp>
    </p:spTree>
    <p:extLst>
      <p:ext uri="{BB962C8B-B14F-4D97-AF65-F5344CB8AC3E}">
        <p14:creationId xmlns:p14="http://schemas.microsoft.com/office/powerpoint/2010/main" val="39077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Leeg">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869D1486-9C3A-8DF3-009C-2805E816FAD0}"/>
              </a:ext>
            </a:extLst>
          </p:cNvPr>
          <p:cNvSpPr>
            <a:spLocks noGrp="1"/>
          </p:cNvSpPr>
          <p:nvPr>
            <p:ph type="ftr" sz="quarter" idx="11"/>
          </p:nvPr>
        </p:nvSpPr>
        <p:spPr/>
        <p:txBody>
          <a:bodyPr/>
          <a:lstStyle/>
          <a:p>
            <a:r>
              <a:rPr lang="nl-NL"/>
              <a:t>Document titel</a:t>
            </a:r>
          </a:p>
        </p:txBody>
      </p:sp>
      <p:sp>
        <p:nvSpPr>
          <p:cNvPr id="5" name="Tijdelijke aanduiding voor dianummer 4">
            <a:extLst>
              <a:ext uri="{FF2B5EF4-FFF2-40B4-BE49-F238E27FC236}">
                <a16:creationId xmlns:a16="http://schemas.microsoft.com/office/drawing/2014/main" id="{DAAE7701-DC5D-3942-2F3A-68AC118DF598}"/>
              </a:ext>
            </a:extLst>
          </p:cNvPr>
          <p:cNvSpPr>
            <a:spLocks noGrp="1"/>
          </p:cNvSpPr>
          <p:nvPr>
            <p:ph type="sldNum" sz="quarter" idx="12"/>
          </p:nvPr>
        </p:nvSpPr>
        <p:spPr/>
        <p:txBody>
          <a:bodyPr/>
          <a:lstStyle/>
          <a:p>
            <a:fld id="{4CFF5954-2F3E-F846-BA70-0CC462C1901C}" type="slidenum">
              <a:rPr lang="nl-NL" smtClean="0"/>
              <a:t>‹nr.›</a:t>
            </a:fld>
            <a:endParaRPr lang="nl-NL"/>
          </a:p>
        </p:txBody>
      </p:sp>
      <p:sp>
        <p:nvSpPr>
          <p:cNvPr id="7" name="Tijdelijke aanduiding voor afbeelding 2">
            <a:extLst>
              <a:ext uri="{FF2B5EF4-FFF2-40B4-BE49-F238E27FC236}">
                <a16:creationId xmlns:a16="http://schemas.microsoft.com/office/drawing/2014/main" id="{0E8D1261-93B1-519E-2ABF-4CE6EC8490B5}"/>
              </a:ext>
            </a:extLst>
          </p:cNvPr>
          <p:cNvSpPr>
            <a:spLocks noGrp="1"/>
          </p:cNvSpPr>
          <p:nvPr>
            <p:ph type="pic" idx="1"/>
          </p:nvPr>
        </p:nvSpPr>
        <p:spPr>
          <a:xfrm>
            <a:off x="5183718" y="1676400"/>
            <a:ext cx="6807831" cy="44686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8" name="Tijdelijke aanduiding voor tekst 3">
            <a:extLst>
              <a:ext uri="{FF2B5EF4-FFF2-40B4-BE49-F238E27FC236}">
                <a16:creationId xmlns:a16="http://schemas.microsoft.com/office/drawing/2014/main" id="{2CB6925E-3E22-64B0-FFAC-925E88F3E2FE}"/>
              </a:ext>
            </a:extLst>
          </p:cNvPr>
          <p:cNvSpPr>
            <a:spLocks noGrp="1"/>
          </p:cNvSpPr>
          <p:nvPr>
            <p:ph type="body" sz="half" idx="2"/>
          </p:nvPr>
        </p:nvSpPr>
        <p:spPr>
          <a:xfrm>
            <a:off x="840319" y="1676400"/>
            <a:ext cx="3932767" cy="4468680"/>
          </a:xfrm>
          <a:prstGeom prst="rect">
            <a:avLst/>
          </a:prstGeo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6" name="Tijdelijke aanduiding voor tekst 6">
            <a:extLst>
              <a:ext uri="{FF2B5EF4-FFF2-40B4-BE49-F238E27FC236}">
                <a16:creationId xmlns:a16="http://schemas.microsoft.com/office/drawing/2014/main" id="{FB581989-D968-299B-E025-6DD4DE44E85A}"/>
              </a:ext>
            </a:extLst>
          </p:cNvPr>
          <p:cNvSpPr>
            <a:spLocks noGrp="1"/>
          </p:cNvSpPr>
          <p:nvPr>
            <p:ph type="body" sz="quarter" idx="10" hasCustomPrompt="1"/>
          </p:nvPr>
        </p:nvSpPr>
        <p:spPr>
          <a:xfrm>
            <a:off x="924455" y="81280"/>
            <a:ext cx="5455181" cy="995680"/>
          </a:xfrm>
          <a:prstGeom prst="rect">
            <a:avLst/>
          </a:prstGeom>
        </p:spPr>
        <p:txBody>
          <a:bodyPr anchor="ctr"/>
          <a:lstStyle>
            <a:lvl1pPr marL="0" indent="0" algn="l">
              <a:buNone/>
              <a:defRPr sz="3600" b="1" i="0">
                <a:solidFill>
                  <a:schemeClr val="bg1"/>
                </a:solidFill>
                <a:latin typeface="Trade Gothic LT Pro Cn" panose="020B0506040303020004" pitchFamily="34" charset="77"/>
              </a:defRPr>
            </a:lvl1pPr>
          </a:lstStyle>
          <a:p>
            <a:pPr lvl="0"/>
            <a:r>
              <a:rPr lang="nl-NL"/>
              <a:t>TITEL</a:t>
            </a:r>
          </a:p>
        </p:txBody>
      </p:sp>
    </p:spTree>
    <p:extLst>
      <p:ext uri="{BB962C8B-B14F-4D97-AF65-F5344CB8AC3E}">
        <p14:creationId xmlns:p14="http://schemas.microsoft.com/office/powerpoint/2010/main" val="2592434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0D30FF0-4678-28EE-4D3A-55334CA10C86}"/>
              </a:ext>
            </a:extLst>
          </p:cNvPr>
          <p:cNvSpPr>
            <a:spLocks noGrp="1"/>
          </p:cNvSpPr>
          <p:nvPr>
            <p:ph type="ctrTitle" hasCustomPrompt="1"/>
          </p:nvPr>
        </p:nvSpPr>
        <p:spPr>
          <a:xfrm>
            <a:off x="914400" y="6002839"/>
            <a:ext cx="10363200" cy="375920"/>
          </a:xfrm>
          <a:prstGeom prst="rect">
            <a:avLst/>
          </a:prstGeom>
        </p:spPr>
        <p:txBody>
          <a:bodyPr/>
          <a:lstStyle>
            <a:lvl1pPr algn="l">
              <a:defRPr sz="2400" b="0" i="0">
                <a:solidFill>
                  <a:schemeClr val="accent5"/>
                </a:solidFill>
                <a:latin typeface="Trade Gothic LT Pro Cn" panose="020B0506040303020004" pitchFamily="34" charset="77"/>
              </a:defRPr>
            </a:lvl1pPr>
          </a:lstStyle>
          <a:p>
            <a:r>
              <a:rPr lang="en-US" err="1"/>
              <a:t>Ondertitel</a:t>
            </a:r>
            <a:r>
              <a:rPr lang="en-US"/>
              <a:t> </a:t>
            </a:r>
            <a:r>
              <a:rPr lang="en-US" err="1"/>
              <a:t>afbeelding</a:t>
            </a:r>
            <a:endParaRPr lang="nl-NL"/>
          </a:p>
        </p:txBody>
      </p:sp>
      <p:sp>
        <p:nvSpPr>
          <p:cNvPr id="5" name="Tijdelijke aanduiding voor afbeelding 4">
            <a:extLst>
              <a:ext uri="{FF2B5EF4-FFF2-40B4-BE49-F238E27FC236}">
                <a16:creationId xmlns:a16="http://schemas.microsoft.com/office/drawing/2014/main" id="{75DF2C07-7F7A-BC17-E84B-BD81C61616C7}"/>
              </a:ext>
            </a:extLst>
          </p:cNvPr>
          <p:cNvSpPr>
            <a:spLocks noGrp="1"/>
          </p:cNvSpPr>
          <p:nvPr>
            <p:ph type="pic" sz="quarter" idx="10"/>
          </p:nvPr>
        </p:nvSpPr>
        <p:spPr>
          <a:xfrm>
            <a:off x="914400" y="1603878"/>
            <a:ext cx="10363200" cy="4287837"/>
          </a:xfrm>
          <a:prstGeom prst="rect">
            <a:avLst/>
          </a:prstGeom>
        </p:spPr>
        <p:txBody>
          <a:bodyPr/>
          <a:lstStyle>
            <a:lvl1pPr>
              <a:defRPr>
                <a:solidFill>
                  <a:schemeClr val="bg1"/>
                </a:solidFill>
                <a:latin typeface="Trade Gothic LT Pro Cn" panose="020B0506040303020004" pitchFamily="34" charset="77"/>
              </a:defRPr>
            </a:lvl1pPr>
          </a:lstStyle>
          <a:p>
            <a:endParaRPr lang="nl-NL"/>
          </a:p>
        </p:txBody>
      </p:sp>
      <p:sp>
        <p:nvSpPr>
          <p:cNvPr id="6" name="Tijdelijke aanduiding voor tekst 6">
            <a:extLst>
              <a:ext uri="{FF2B5EF4-FFF2-40B4-BE49-F238E27FC236}">
                <a16:creationId xmlns:a16="http://schemas.microsoft.com/office/drawing/2014/main" id="{B3D70E3D-B5D9-AB53-7594-49E70011F73E}"/>
              </a:ext>
            </a:extLst>
          </p:cNvPr>
          <p:cNvSpPr>
            <a:spLocks noGrp="1"/>
          </p:cNvSpPr>
          <p:nvPr>
            <p:ph type="body" sz="quarter" idx="11" hasCustomPrompt="1"/>
          </p:nvPr>
        </p:nvSpPr>
        <p:spPr>
          <a:xfrm>
            <a:off x="924454" y="81280"/>
            <a:ext cx="5455181" cy="995680"/>
          </a:xfrm>
          <a:prstGeom prst="rect">
            <a:avLst/>
          </a:prstGeom>
        </p:spPr>
        <p:txBody>
          <a:bodyPr anchor="ctr"/>
          <a:lstStyle>
            <a:lvl1pPr marL="0" indent="0" algn="l">
              <a:buNone/>
              <a:defRPr sz="3600" b="1" i="0">
                <a:solidFill>
                  <a:schemeClr val="bg1"/>
                </a:solidFill>
                <a:latin typeface="Trade Gothic LT Pro Cn" panose="020B0506040303020004" pitchFamily="34" charset="77"/>
              </a:defRPr>
            </a:lvl1pPr>
          </a:lstStyle>
          <a:p>
            <a:pPr lvl="0"/>
            <a:r>
              <a:rPr lang="nl-NL"/>
              <a:t>TITEL</a:t>
            </a:r>
          </a:p>
        </p:txBody>
      </p:sp>
      <p:sp>
        <p:nvSpPr>
          <p:cNvPr id="7" name="Tijdelijke aanduiding voor voettekst 6">
            <a:extLst>
              <a:ext uri="{FF2B5EF4-FFF2-40B4-BE49-F238E27FC236}">
                <a16:creationId xmlns:a16="http://schemas.microsoft.com/office/drawing/2014/main" id="{96ECA03A-2AB7-4C35-8013-06D31CE1030A}"/>
              </a:ext>
            </a:extLst>
          </p:cNvPr>
          <p:cNvSpPr>
            <a:spLocks noGrp="1"/>
          </p:cNvSpPr>
          <p:nvPr>
            <p:ph type="ftr" sz="quarter" idx="12"/>
          </p:nvPr>
        </p:nvSpPr>
        <p:spPr/>
        <p:txBody>
          <a:bodyPr/>
          <a:lstStyle/>
          <a:p>
            <a:r>
              <a:rPr lang="nl-NL"/>
              <a:t>Document titel</a:t>
            </a:r>
          </a:p>
        </p:txBody>
      </p:sp>
      <p:sp>
        <p:nvSpPr>
          <p:cNvPr id="8" name="Tijdelijke aanduiding voor dianummer 7">
            <a:extLst>
              <a:ext uri="{FF2B5EF4-FFF2-40B4-BE49-F238E27FC236}">
                <a16:creationId xmlns:a16="http://schemas.microsoft.com/office/drawing/2014/main" id="{469BA20F-2DB2-5429-196B-CF7F6070266B}"/>
              </a:ext>
            </a:extLst>
          </p:cNvPr>
          <p:cNvSpPr>
            <a:spLocks noGrp="1"/>
          </p:cNvSpPr>
          <p:nvPr>
            <p:ph type="sldNum" sz="quarter" idx="13"/>
          </p:nvPr>
        </p:nvSpPr>
        <p:spPr/>
        <p:txBody>
          <a:bodyPr/>
          <a:lstStyle/>
          <a:p>
            <a:fld id="{4CFF5954-2F3E-F846-BA70-0CC462C1901C}" type="slidenum">
              <a:rPr lang="nl-NL" smtClean="0"/>
              <a:pPr/>
              <a:t>‹nr.›</a:t>
            </a:fld>
            <a:endParaRPr lang="nl-NL"/>
          </a:p>
        </p:txBody>
      </p:sp>
    </p:spTree>
    <p:extLst>
      <p:ext uri="{BB962C8B-B14F-4D97-AF65-F5344CB8AC3E}">
        <p14:creationId xmlns:p14="http://schemas.microsoft.com/office/powerpoint/2010/main" val="1103004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Leeg">
    <p:spTree>
      <p:nvGrpSpPr>
        <p:cNvPr id="1" name=""/>
        <p:cNvGrpSpPr/>
        <p:nvPr/>
      </p:nvGrpSpPr>
      <p:grpSpPr>
        <a:xfrm>
          <a:off x="0" y="0"/>
          <a:ext cx="0" cy="0"/>
          <a:chOff x="0" y="0"/>
          <a:chExt cx="0" cy="0"/>
        </a:xfrm>
      </p:grpSpPr>
      <p:sp>
        <p:nvSpPr>
          <p:cNvPr id="3" name="Tijdelijke aanduiding voor tekst 6">
            <a:extLst>
              <a:ext uri="{FF2B5EF4-FFF2-40B4-BE49-F238E27FC236}">
                <a16:creationId xmlns:a16="http://schemas.microsoft.com/office/drawing/2014/main" id="{9A878CFB-641D-BFBF-EB00-0AF1CD833221}"/>
              </a:ext>
            </a:extLst>
          </p:cNvPr>
          <p:cNvSpPr>
            <a:spLocks noGrp="1"/>
          </p:cNvSpPr>
          <p:nvPr>
            <p:ph type="body" sz="quarter" idx="10" hasCustomPrompt="1"/>
          </p:nvPr>
        </p:nvSpPr>
        <p:spPr>
          <a:xfrm>
            <a:off x="924454" y="81280"/>
            <a:ext cx="5455181" cy="995680"/>
          </a:xfrm>
          <a:prstGeom prst="rect">
            <a:avLst/>
          </a:prstGeom>
        </p:spPr>
        <p:txBody>
          <a:bodyPr anchor="ctr"/>
          <a:lstStyle>
            <a:lvl1pPr marL="0" indent="0" algn="l">
              <a:buNone/>
              <a:defRPr sz="3600" b="1" i="0">
                <a:solidFill>
                  <a:schemeClr val="bg1"/>
                </a:solidFill>
                <a:latin typeface="Trade Gothic LT Pro Cn" panose="020B0506040303020004" pitchFamily="34" charset="77"/>
              </a:defRPr>
            </a:lvl1pPr>
          </a:lstStyle>
          <a:p>
            <a:pPr lvl="0"/>
            <a:r>
              <a:rPr lang="nl-NL"/>
              <a:t>TITEL</a:t>
            </a:r>
          </a:p>
        </p:txBody>
      </p:sp>
      <p:sp>
        <p:nvSpPr>
          <p:cNvPr id="4" name="Tijdelijke aanduiding voor voettekst 3">
            <a:extLst>
              <a:ext uri="{FF2B5EF4-FFF2-40B4-BE49-F238E27FC236}">
                <a16:creationId xmlns:a16="http://schemas.microsoft.com/office/drawing/2014/main" id="{869D1486-9C3A-8DF3-009C-2805E816FAD0}"/>
              </a:ext>
            </a:extLst>
          </p:cNvPr>
          <p:cNvSpPr>
            <a:spLocks noGrp="1"/>
          </p:cNvSpPr>
          <p:nvPr>
            <p:ph type="ftr" sz="quarter" idx="11"/>
          </p:nvPr>
        </p:nvSpPr>
        <p:spPr/>
        <p:txBody>
          <a:bodyPr/>
          <a:lstStyle/>
          <a:p>
            <a:r>
              <a:rPr lang="nl-NL"/>
              <a:t>Document titel</a:t>
            </a:r>
          </a:p>
        </p:txBody>
      </p:sp>
      <p:sp>
        <p:nvSpPr>
          <p:cNvPr id="5" name="Tijdelijke aanduiding voor dianummer 4">
            <a:extLst>
              <a:ext uri="{FF2B5EF4-FFF2-40B4-BE49-F238E27FC236}">
                <a16:creationId xmlns:a16="http://schemas.microsoft.com/office/drawing/2014/main" id="{DAAE7701-DC5D-3942-2F3A-68AC118DF598}"/>
              </a:ext>
            </a:extLst>
          </p:cNvPr>
          <p:cNvSpPr>
            <a:spLocks noGrp="1"/>
          </p:cNvSpPr>
          <p:nvPr>
            <p:ph type="sldNum" sz="quarter" idx="12"/>
          </p:nvPr>
        </p:nvSpPr>
        <p:spPr/>
        <p:txBody>
          <a:bodyPr/>
          <a:lstStyle/>
          <a:p>
            <a:fld id="{4CFF5954-2F3E-F846-BA70-0CC462C1901C}" type="slidenum">
              <a:rPr lang="nl-NL" smtClean="0"/>
              <a:t>‹nr.›</a:t>
            </a:fld>
            <a:endParaRPr lang="nl-NL"/>
          </a:p>
        </p:txBody>
      </p:sp>
      <p:sp>
        <p:nvSpPr>
          <p:cNvPr id="7" name="Tijdelijke aanduiding voor afbeelding 2">
            <a:extLst>
              <a:ext uri="{FF2B5EF4-FFF2-40B4-BE49-F238E27FC236}">
                <a16:creationId xmlns:a16="http://schemas.microsoft.com/office/drawing/2014/main" id="{0E8D1261-93B1-519E-2ABF-4CE6EC8490B5}"/>
              </a:ext>
            </a:extLst>
          </p:cNvPr>
          <p:cNvSpPr>
            <a:spLocks noGrp="1"/>
          </p:cNvSpPr>
          <p:nvPr>
            <p:ph type="pic" idx="1"/>
          </p:nvPr>
        </p:nvSpPr>
        <p:spPr>
          <a:xfrm>
            <a:off x="5183717" y="1676400"/>
            <a:ext cx="6807831" cy="44686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8" name="Tijdelijke aanduiding voor tekst 3">
            <a:extLst>
              <a:ext uri="{FF2B5EF4-FFF2-40B4-BE49-F238E27FC236}">
                <a16:creationId xmlns:a16="http://schemas.microsoft.com/office/drawing/2014/main" id="{2CB6925E-3E22-64B0-FFAC-925E88F3E2FE}"/>
              </a:ext>
            </a:extLst>
          </p:cNvPr>
          <p:cNvSpPr>
            <a:spLocks noGrp="1"/>
          </p:cNvSpPr>
          <p:nvPr>
            <p:ph type="body" sz="half" idx="2"/>
          </p:nvPr>
        </p:nvSpPr>
        <p:spPr>
          <a:xfrm>
            <a:off x="840318" y="1676400"/>
            <a:ext cx="3932767" cy="4468680"/>
          </a:xfrm>
          <a:prstGeom prst="rect">
            <a:avLst/>
          </a:prstGeom>
        </p:spPr>
        <p:txBody>
          <a:bodyPr/>
          <a:lstStyle>
            <a:lvl1pPr marL="0" indent="0">
              <a:buNone/>
              <a:defRPr sz="2400">
                <a:latin typeface="Trade Gothic LT Pro Cn" panose="020B05060403030200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1728887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14400" y="1530554"/>
            <a:ext cx="10363200" cy="1470025"/>
          </a:xfrm>
          <a:prstGeom prst="rect">
            <a:avLst/>
          </a:prstGeom>
        </p:spPr>
        <p:txBody>
          <a:bodyPr/>
          <a:lstStyle>
            <a:lvl1pPr algn="l">
              <a:defRPr b="1" i="0">
                <a:solidFill>
                  <a:schemeClr val="bg1"/>
                </a:solidFill>
                <a:latin typeface="Trade Gothic LT Pro Cn" panose="020B0506040303020004" pitchFamily="34" charset="77"/>
              </a:defRPr>
            </a:lvl1pPr>
          </a:lstStyle>
          <a:p>
            <a:r>
              <a:rPr lang="en-US" err="1"/>
              <a:t>Titel</a:t>
            </a:r>
            <a:r>
              <a:rPr lang="en-US"/>
              <a:t> </a:t>
            </a:r>
            <a:r>
              <a:rPr lang="en-US" err="1"/>
              <a:t>hoofdstuk</a:t>
            </a:r>
            <a:endParaRPr lang="nl-NL"/>
          </a:p>
        </p:txBody>
      </p:sp>
      <p:sp>
        <p:nvSpPr>
          <p:cNvPr id="3" name="Subtitel 2"/>
          <p:cNvSpPr>
            <a:spLocks noGrp="1"/>
          </p:cNvSpPr>
          <p:nvPr>
            <p:ph type="subTitle" idx="1" hasCustomPrompt="1"/>
          </p:nvPr>
        </p:nvSpPr>
        <p:spPr>
          <a:xfrm>
            <a:off x="914400" y="2490028"/>
            <a:ext cx="10363200" cy="3888732"/>
          </a:xfrm>
          <a:prstGeom prst="rect">
            <a:avLst/>
          </a:prstGeom>
        </p:spPr>
        <p:txBody>
          <a:bodyPr/>
          <a:lstStyle>
            <a:lvl1pPr marL="0" indent="0" algn="l">
              <a:buNone/>
              <a:defRPr b="0" i="0">
                <a:solidFill>
                  <a:schemeClr val="bg1"/>
                </a:solidFill>
                <a:latin typeface="Trade Gothic LT Pro Cn" panose="020B0506040303020004" pitchFamily="34" charset="77"/>
              </a:defRPr>
            </a:lvl1pPr>
            <a:lvl2pPr marL="342875" indent="0" algn="ctr">
              <a:buNone/>
              <a:defRPr>
                <a:solidFill>
                  <a:schemeClr val="tx1">
                    <a:tint val="75000"/>
                  </a:schemeClr>
                </a:solidFill>
              </a:defRPr>
            </a:lvl2pPr>
            <a:lvl3pPr marL="685749" indent="0" algn="ctr">
              <a:buNone/>
              <a:defRPr>
                <a:solidFill>
                  <a:schemeClr val="tx1">
                    <a:tint val="75000"/>
                  </a:schemeClr>
                </a:solidFill>
              </a:defRPr>
            </a:lvl3pPr>
            <a:lvl4pPr marL="1028624" indent="0" algn="ctr">
              <a:buNone/>
              <a:defRPr>
                <a:solidFill>
                  <a:schemeClr val="tx1">
                    <a:tint val="75000"/>
                  </a:schemeClr>
                </a:solidFill>
              </a:defRPr>
            </a:lvl4pPr>
            <a:lvl5pPr marL="1371498" indent="0" algn="ctr">
              <a:buNone/>
              <a:defRPr>
                <a:solidFill>
                  <a:schemeClr val="tx1">
                    <a:tint val="75000"/>
                  </a:schemeClr>
                </a:solidFill>
              </a:defRPr>
            </a:lvl5pPr>
            <a:lvl6pPr marL="1714373"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5" indent="0" algn="ctr">
              <a:buNone/>
              <a:defRPr>
                <a:solidFill>
                  <a:schemeClr val="tx1">
                    <a:tint val="75000"/>
                  </a:schemeClr>
                </a:solidFill>
              </a:defRPr>
            </a:lvl9pPr>
          </a:lstStyle>
          <a:p>
            <a:r>
              <a:rPr lang="en-US" err="1"/>
              <a:t>Ondertitel</a:t>
            </a:r>
            <a:r>
              <a:rPr lang="en-US"/>
              <a:t> </a:t>
            </a:r>
            <a:endParaRPr lang="nl-NL"/>
          </a:p>
        </p:txBody>
      </p:sp>
      <p:sp>
        <p:nvSpPr>
          <p:cNvPr id="4" name="Tijdelijke aanduiding voor voettekst 3">
            <a:extLst>
              <a:ext uri="{FF2B5EF4-FFF2-40B4-BE49-F238E27FC236}">
                <a16:creationId xmlns:a16="http://schemas.microsoft.com/office/drawing/2014/main" id="{5E3EDFED-3644-CECC-1BF4-278174625FE4}"/>
              </a:ext>
            </a:extLst>
          </p:cNvPr>
          <p:cNvSpPr>
            <a:spLocks noGrp="1"/>
          </p:cNvSpPr>
          <p:nvPr>
            <p:ph type="ftr" sz="quarter" idx="10"/>
          </p:nvPr>
        </p:nvSpPr>
        <p:spPr/>
        <p:txBody>
          <a:bodyPr/>
          <a:lstStyle/>
          <a:p>
            <a:r>
              <a:rPr lang="nl-NL"/>
              <a:t>Document titel</a:t>
            </a:r>
          </a:p>
        </p:txBody>
      </p:sp>
      <p:sp>
        <p:nvSpPr>
          <p:cNvPr id="5" name="Tijdelijke aanduiding voor dianummer 4">
            <a:extLst>
              <a:ext uri="{FF2B5EF4-FFF2-40B4-BE49-F238E27FC236}">
                <a16:creationId xmlns:a16="http://schemas.microsoft.com/office/drawing/2014/main" id="{DD894A97-3064-B381-B3D2-0EA9EB0FF429}"/>
              </a:ext>
            </a:extLst>
          </p:cNvPr>
          <p:cNvSpPr>
            <a:spLocks noGrp="1"/>
          </p:cNvSpPr>
          <p:nvPr>
            <p:ph type="sldNum" sz="quarter" idx="11"/>
          </p:nvPr>
        </p:nvSpPr>
        <p:spPr/>
        <p:txBody>
          <a:bodyPr/>
          <a:lstStyle/>
          <a:p>
            <a:fld id="{4CFF5954-2F3E-F846-BA70-0CC462C1901C}" type="slidenum">
              <a:rPr lang="nl-NL" smtClean="0"/>
              <a:pPr/>
              <a:t>‹nr.›</a:t>
            </a:fld>
            <a:endParaRPr lang="nl-NL"/>
          </a:p>
        </p:txBody>
      </p:sp>
    </p:spTree>
    <p:extLst>
      <p:ext uri="{BB962C8B-B14F-4D97-AF65-F5344CB8AC3E}">
        <p14:creationId xmlns:p14="http://schemas.microsoft.com/office/powerpoint/2010/main" val="2502795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F9A82D2-BF63-33D3-E834-498DF93E0B68}"/>
              </a:ext>
            </a:extLst>
          </p:cNvPr>
          <p:cNvSpPr txBox="1"/>
          <p:nvPr userDrawn="1"/>
        </p:nvSpPr>
        <p:spPr>
          <a:xfrm>
            <a:off x="823807" y="189546"/>
            <a:ext cx="5041900" cy="707886"/>
          </a:xfrm>
          <a:prstGeom prst="rect">
            <a:avLst/>
          </a:prstGeom>
          <a:noFill/>
        </p:spPr>
        <p:txBody>
          <a:bodyPr wrap="square" rtlCol="0" anchor="b">
            <a:spAutoFit/>
          </a:bodyPr>
          <a:lstStyle/>
          <a:p>
            <a:r>
              <a:rPr lang="nl-NL" sz="4000" b="1" i="0" spc="-151">
                <a:solidFill>
                  <a:srgbClr val="149CD8"/>
                </a:solidFill>
                <a:effectLst/>
                <a:latin typeface="News Gothic MT" panose="020B0503020103020203" pitchFamily="34" charset="0"/>
                <a:ea typeface="Microsoft GothicNeo" panose="020B0500000101010101" pitchFamily="34" charset="-127"/>
                <a:cs typeface="Microsoft GothicNeo" panose="020B0500000101010101" pitchFamily="34" charset="-127"/>
              </a:rPr>
              <a:t>TITEL</a:t>
            </a:r>
          </a:p>
        </p:txBody>
      </p:sp>
      <p:sp>
        <p:nvSpPr>
          <p:cNvPr id="3" name="Tijdelijke aanduiding voor tekst 6">
            <a:extLst>
              <a:ext uri="{FF2B5EF4-FFF2-40B4-BE49-F238E27FC236}">
                <a16:creationId xmlns:a16="http://schemas.microsoft.com/office/drawing/2014/main" id="{9A878CFB-641D-BFBF-EB00-0AF1CD833221}"/>
              </a:ext>
            </a:extLst>
          </p:cNvPr>
          <p:cNvSpPr>
            <a:spLocks noGrp="1"/>
          </p:cNvSpPr>
          <p:nvPr>
            <p:ph type="body" sz="quarter" idx="10" hasCustomPrompt="1"/>
          </p:nvPr>
        </p:nvSpPr>
        <p:spPr>
          <a:xfrm>
            <a:off x="924455" y="81280"/>
            <a:ext cx="5455181" cy="995680"/>
          </a:xfrm>
          <a:prstGeom prst="rect">
            <a:avLst/>
          </a:prstGeom>
        </p:spPr>
        <p:txBody>
          <a:bodyPr anchor="ctr"/>
          <a:lstStyle>
            <a:lvl1pPr marL="0" indent="0" algn="l">
              <a:buNone/>
              <a:defRPr sz="3600" b="1" i="0">
                <a:solidFill>
                  <a:schemeClr val="bg1"/>
                </a:solidFill>
                <a:latin typeface="Trade Gothic LT Pro Cn" panose="020B0506040303020004" pitchFamily="34" charset="77"/>
              </a:defRPr>
            </a:lvl1pPr>
          </a:lstStyle>
          <a:p>
            <a:pPr lvl="0"/>
            <a:r>
              <a:rPr lang="nl-NL"/>
              <a:t>TITEL</a:t>
            </a:r>
          </a:p>
        </p:txBody>
      </p:sp>
      <p:sp>
        <p:nvSpPr>
          <p:cNvPr id="4" name="Tijdelijke aanduiding voor voettekst 3">
            <a:extLst>
              <a:ext uri="{FF2B5EF4-FFF2-40B4-BE49-F238E27FC236}">
                <a16:creationId xmlns:a16="http://schemas.microsoft.com/office/drawing/2014/main" id="{869D1486-9C3A-8DF3-009C-2805E816FAD0}"/>
              </a:ext>
            </a:extLst>
          </p:cNvPr>
          <p:cNvSpPr>
            <a:spLocks noGrp="1"/>
          </p:cNvSpPr>
          <p:nvPr>
            <p:ph type="ftr" sz="quarter" idx="11"/>
          </p:nvPr>
        </p:nvSpPr>
        <p:spPr/>
        <p:txBody>
          <a:bodyPr/>
          <a:lstStyle/>
          <a:p>
            <a:r>
              <a:rPr lang="nl-NL"/>
              <a:t>Document titel</a:t>
            </a:r>
          </a:p>
        </p:txBody>
      </p:sp>
      <p:sp>
        <p:nvSpPr>
          <p:cNvPr id="5" name="Tijdelijke aanduiding voor dianummer 4">
            <a:extLst>
              <a:ext uri="{FF2B5EF4-FFF2-40B4-BE49-F238E27FC236}">
                <a16:creationId xmlns:a16="http://schemas.microsoft.com/office/drawing/2014/main" id="{DAAE7701-DC5D-3942-2F3A-68AC118DF598}"/>
              </a:ext>
            </a:extLst>
          </p:cNvPr>
          <p:cNvSpPr>
            <a:spLocks noGrp="1"/>
          </p:cNvSpPr>
          <p:nvPr>
            <p:ph type="sldNum" sz="quarter" idx="12"/>
          </p:nvPr>
        </p:nvSpPr>
        <p:spPr/>
        <p:txBody>
          <a:bodyPr/>
          <a:lstStyle/>
          <a:p>
            <a:fld id="{4CFF5954-2F3E-F846-BA70-0CC462C1901C}" type="slidenum">
              <a:rPr lang="nl-NL" smtClean="0"/>
              <a:t>‹nr.›</a:t>
            </a:fld>
            <a:endParaRPr lang="nl-NL"/>
          </a:p>
        </p:txBody>
      </p:sp>
    </p:spTree>
    <p:extLst>
      <p:ext uri="{BB962C8B-B14F-4D97-AF65-F5344CB8AC3E}">
        <p14:creationId xmlns:p14="http://schemas.microsoft.com/office/powerpoint/2010/main" val="345824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24452" y="1600205"/>
            <a:ext cx="10972800" cy="4525963"/>
          </a:xfrm>
          <a:prstGeom prst="rect">
            <a:avLst/>
          </a:prstGeom>
        </p:spPr>
        <p:txBody>
          <a:bodyPr/>
          <a:lstStyle>
            <a:lvl1pPr>
              <a:defRPr>
                <a:solidFill>
                  <a:srgbClr val="173C6D"/>
                </a:solidFill>
              </a:defRPr>
            </a:lvl1pPr>
            <a:lvl2pPr>
              <a:defRPr>
                <a:solidFill>
                  <a:srgbClr val="173C6D"/>
                </a:solidFill>
              </a:defRPr>
            </a:lvl2pPr>
            <a:lvl3pPr>
              <a:defRPr>
                <a:solidFill>
                  <a:srgbClr val="173C6D"/>
                </a:solidFill>
              </a:defRPr>
            </a:lvl3pPr>
            <a:lvl4pPr>
              <a:defRPr>
                <a:solidFill>
                  <a:srgbClr val="173C6D"/>
                </a:solidFill>
              </a:defRPr>
            </a:lvl4pPr>
            <a:lvl5pPr>
              <a:defRPr>
                <a:solidFill>
                  <a:srgbClr val="173C6D"/>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tekst 6">
            <a:extLst>
              <a:ext uri="{FF2B5EF4-FFF2-40B4-BE49-F238E27FC236}">
                <a16:creationId xmlns:a16="http://schemas.microsoft.com/office/drawing/2014/main" id="{7BBCBC1F-8B57-53ED-8316-C979C48851A7}"/>
              </a:ext>
            </a:extLst>
          </p:cNvPr>
          <p:cNvSpPr>
            <a:spLocks noGrp="1"/>
          </p:cNvSpPr>
          <p:nvPr>
            <p:ph type="body" sz="quarter" idx="10" hasCustomPrompt="1"/>
          </p:nvPr>
        </p:nvSpPr>
        <p:spPr>
          <a:xfrm>
            <a:off x="924455" y="81280"/>
            <a:ext cx="5455181" cy="995680"/>
          </a:xfrm>
          <a:prstGeom prst="rect">
            <a:avLst/>
          </a:prstGeom>
        </p:spPr>
        <p:txBody>
          <a:bodyPr anchor="ctr"/>
          <a:lstStyle>
            <a:lvl1pPr marL="0" indent="0" algn="l">
              <a:buNone/>
              <a:defRPr sz="3600" b="1" i="0">
                <a:solidFill>
                  <a:schemeClr val="bg1"/>
                </a:solidFill>
                <a:latin typeface="Trade Gothic LT Pro Cn" panose="020B0506040303020004" pitchFamily="34" charset="77"/>
              </a:defRPr>
            </a:lvl1pPr>
          </a:lstStyle>
          <a:p>
            <a:pPr lvl="0"/>
            <a:r>
              <a:rPr lang="nl-NL"/>
              <a:t>TITEL</a:t>
            </a:r>
          </a:p>
        </p:txBody>
      </p:sp>
      <p:sp>
        <p:nvSpPr>
          <p:cNvPr id="8" name="Tijdelijke aanduiding voor voettekst 7">
            <a:extLst>
              <a:ext uri="{FF2B5EF4-FFF2-40B4-BE49-F238E27FC236}">
                <a16:creationId xmlns:a16="http://schemas.microsoft.com/office/drawing/2014/main" id="{802CFA9F-8A28-AFF0-C97C-F69370ED3EA7}"/>
              </a:ext>
            </a:extLst>
          </p:cNvPr>
          <p:cNvSpPr>
            <a:spLocks noGrp="1"/>
          </p:cNvSpPr>
          <p:nvPr>
            <p:ph type="ftr" sz="quarter" idx="11"/>
          </p:nvPr>
        </p:nvSpPr>
        <p:spPr/>
        <p:txBody>
          <a:bodyPr/>
          <a:lstStyle/>
          <a:p>
            <a:r>
              <a:rPr lang="nl-NL"/>
              <a:t>Document titel</a:t>
            </a:r>
          </a:p>
        </p:txBody>
      </p:sp>
      <p:sp>
        <p:nvSpPr>
          <p:cNvPr id="9" name="Tijdelijke aanduiding voor dianummer 8">
            <a:extLst>
              <a:ext uri="{FF2B5EF4-FFF2-40B4-BE49-F238E27FC236}">
                <a16:creationId xmlns:a16="http://schemas.microsoft.com/office/drawing/2014/main" id="{D356463E-B621-8A3B-00BF-EDD587E3D139}"/>
              </a:ext>
            </a:extLst>
          </p:cNvPr>
          <p:cNvSpPr>
            <a:spLocks noGrp="1"/>
          </p:cNvSpPr>
          <p:nvPr>
            <p:ph type="sldNum" sz="quarter" idx="12"/>
          </p:nvPr>
        </p:nvSpPr>
        <p:spPr/>
        <p:txBody>
          <a:bodyPr/>
          <a:lstStyle/>
          <a:p>
            <a:fld id="{4CFF5954-2F3E-F846-BA70-0CC462C1901C}" type="slidenum">
              <a:rPr lang="nl-NL" smtClean="0"/>
              <a:t>‹nr.›</a:t>
            </a:fld>
            <a:endParaRPr lang="nl-NL"/>
          </a:p>
        </p:txBody>
      </p:sp>
    </p:spTree>
    <p:extLst>
      <p:ext uri="{BB962C8B-B14F-4D97-AF65-F5344CB8AC3E}">
        <p14:creationId xmlns:p14="http://schemas.microsoft.com/office/powerpoint/2010/main" val="182492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14400" y="6002839"/>
            <a:ext cx="10363200" cy="375920"/>
          </a:xfrm>
          <a:prstGeom prst="rect">
            <a:avLst/>
          </a:prstGeom>
        </p:spPr>
        <p:txBody>
          <a:bodyPr/>
          <a:lstStyle>
            <a:lvl1pPr algn="l">
              <a:defRPr sz="2400" b="0" i="0">
                <a:solidFill>
                  <a:schemeClr val="accent5"/>
                </a:solidFill>
                <a:latin typeface="Trade Gothic LT Pro Cn" panose="020B0506040303020004" pitchFamily="34" charset="77"/>
              </a:defRPr>
            </a:lvl1pPr>
          </a:lstStyle>
          <a:p>
            <a:r>
              <a:rPr lang="en-US" err="1"/>
              <a:t>Ondertitel</a:t>
            </a:r>
            <a:r>
              <a:rPr lang="en-US"/>
              <a:t> </a:t>
            </a:r>
            <a:r>
              <a:rPr lang="en-US" err="1"/>
              <a:t>afbeelding</a:t>
            </a:r>
            <a:endParaRPr lang="nl-NL"/>
          </a:p>
        </p:txBody>
      </p:sp>
      <p:sp>
        <p:nvSpPr>
          <p:cNvPr id="5" name="Tijdelijke aanduiding voor afbeelding 4">
            <a:extLst>
              <a:ext uri="{FF2B5EF4-FFF2-40B4-BE49-F238E27FC236}">
                <a16:creationId xmlns:a16="http://schemas.microsoft.com/office/drawing/2014/main" id="{C2CFDB54-A61F-E031-BD7E-29F98512828B}"/>
              </a:ext>
            </a:extLst>
          </p:cNvPr>
          <p:cNvSpPr>
            <a:spLocks noGrp="1"/>
          </p:cNvSpPr>
          <p:nvPr>
            <p:ph type="pic" sz="quarter" idx="10"/>
          </p:nvPr>
        </p:nvSpPr>
        <p:spPr>
          <a:xfrm>
            <a:off x="914400" y="1603879"/>
            <a:ext cx="10363200" cy="4287837"/>
          </a:xfrm>
          <a:prstGeom prst="rect">
            <a:avLst/>
          </a:prstGeom>
        </p:spPr>
        <p:txBody>
          <a:bodyPr/>
          <a:lstStyle>
            <a:lvl1pPr>
              <a:defRPr>
                <a:latin typeface="Trade Gothic LT Pro Cn" panose="020B0506040303020004" pitchFamily="34" charset="77"/>
              </a:defRPr>
            </a:lvl1pPr>
          </a:lstStyle>
          <a:p>
            <a:endParaRPr lang="nl-NL"/>
          </a:p>
        </p:txBody>
      </p:sp>
      <p:sp>
        <p:nvSpPr>
          <p:cNvPr id="6" name="Tijdelijke aanduiding voor tekst 6">
            <a:extLst>
              <a:ext uri="{FF2B5EF4-FFF2-40B4-BE49-F238E27FC236}">
                <a16:creationId xmlns:a16="http://schemas.microsoft.com/office/drawing/2014/main" id="{F71073A1-D629-30F5-132F-9CF6BB75CCD8}"/>
              </a:ext>
            </a:extLst>
          </p:cNvPr>
          <p:cNvSpPr>
            <a:spLocks noGrp="1"/>
          </p:cNvSpPr>
          <p:nvPr>
            <p:ph type="body" sz="quarter" idx="11" hasCustomPrompt="1"/>
          </p:nvPr>
        </p:nvSpPr>
        <p:spPr>
          <a:xfrm>
            <a:off x="924455" y="81280"/>
            <a:ext cx="5455181" cy="995680"/>
          </a:xfrm>
          <a:prstGeom prst="rect">
            <a:avLst/>
          </a:prstGeom>
        </p:spPr>
        <p:txBody>
          <a:bodyPr anchor="ctr"/>
          <a:lstStyle>
            <a:lvl1pPr marL="0" indent="0" algn="l">
              <a:buNone/>
              <a:defRPr sz="3600" b="1" i="0">
                <a:solidFill>
                  <a:schemeClr val="tx2"/>
                </a:solidFill>
                <a:latin typeface="Trade Gothic LT Pro Cn" panose="020B0506040303020004" pitchFamily="34" charset="77"/>
              </a:defRPr>
            </a:lvl1pPr>
          </a:lstStyle>
          <a:p>
            <a:pPr lvl="0"/>
            <a:r>
              <a:rPr lang="nl-NL"/>
              <a:t>TITEL</a:t>
            </a:r>
          </a:p>
        </p:txBody>
      </p:sp>
      <p:sp>
        <p:nvSpPr>
          <p:cNvPr id="9" name="Tijdelijke aanduiding voor voettekst 8">
            <a:extLst>
              <a:ext uri="{FF2B5EF4-FFF2-40B4-BE49-F238E27FC236}">
                <a16:creationId xmlns:a16="http://schemas.microsoft.com/office/drawing/2014/main" id="{4DBFA825-0736-EE19-3CA9-479F9A4233FC}"/>
              </a:ext>
            </a:extLst>
          </p:cNvPr>
          <p:cNvSpPr>
            <a:spLocks noGrp="1"/>
          </p:cNvSpPr>
          <p:nvPr>
            <p:ph type="ftr" sz="quarter" idx="12"/>
          </p:nvPr>
        </p:nvSpPr>
        <p:spPr/>
        <p:txBody>
          <a:bodyPr/>
          <a:lstStyle/>
          <a:p>
            <a:r>
              <a:rPr lang="nl-NL"/>
              <a:t>Document titel</a:t>
            </a:r>
          </a:p>
        </p:txBody>
      </p:sp>
      <p:sp>
        <p:nvSpPr>
          <p:cNvPr id="10" name="Tijdelijke aanduiding voor dianummer 9">
            <a:extLst>
              <a:ext uri="{FF2B5EF4-FFF2-40B4-BE49-F238E27FC236}">
                <a16:creationId xmlns:a16="http://schemas.microsoft.com/office/drawing/2014/main" id="{1407D694-6B6D-C41F-0F27-24B4AEBF5DDC}"/>
              </a:ext>
            </a:extLst>
          </p:cNvPr>
          <p:cNvSpPr>
            <a:spLocks noGrp="1"/>
          </p:cNvSpPr>
          <p:nvPr>
            <p:ph type="sldNum" sz="quarter" idx="13"/>
          </p:nvPr>
        </p:nvSpPr>
        <p:spPr/>
        <p:txBody>
          <a:bodyPr/>
          <a:lstStyle/>
          <a:p>
            <a:fld id="{4CFF5954-2F3E-F846-BA70-0CC462C1901C}" type="slidenum">
              <a:rPr lang="nl-NL" smtClean="0"/>
              <a:t>‹nr.›</a:t>
            </a:fld>
            <a:endParaRPr lang="nl-NL"/>
          </a:p>
        </p:txBody>
      </p:sp>
    </p:spTree>
    <p:extLst>
      <p:ext uri="{BB962C8B-B14F-4D97-AF65-F5344CB8AC3E}">
        <p14:creationId xmlns:p14="http://schemas.microsoft.com/office/powerpoint/2010/main" val="2065699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1530541"/>
            <a:ext cx="10363200" cy="1470025"/>
          </a:xfrm>
          <a:prstGeom prst="rect">
            <a:avLst/>
          </a:prstGeom>
        </p:spPr>
        <p:txBody>
          <a:bodyPr/>
          <a:lstStyle>
            <a:lvl1pPr algn="l">
              <a:defRPr b="1" i="0">
                <a:solidFill>
                  <a:srgbClr val="043258"/>
                </a:solidFill>
              </a:defRPr>
            </a:lvl1pPr>
          </a:lstStyle>
          <a:p>
            <a:r>
              <a:rPr lang="en-US" err="1"/>
              <a:t>Titelstijl</a:t>
            </a:r>
            <a:r>
              <a:rPr lang="en-US"/>
              <a:t> van model </a:t>
            </a:r>
            <a:r>
              <a:rPr lang="en-US" err="1"/>
              <a:t>bewerken</a:t>
            </a:r>
            <a:endParaRPr lang="nl-NL"/>
          </a:p>
        </p:txBody>
      </p:sp>
      <p:sp>
        <p:nvSpPr>
          <p:cNvPr id="3" name="Subtitel 2"/>
          <p:cNvSpPr>
            <a:spLocks noGrp="1"/>
          </p:cNvSpPr>
          <p:nvPr>
            <p:ph type="subTitle" idx="1"/>
          </p:nvPr>
        </p:nvSpPr>
        <p:spPr>
          <a:xfrm>
            <a:off x="914400" y="2490024"/>
            <a:ext cx="10363200" cy="4076809"/>
          </a:xfrm>
          <a:prstGeom prst="rect">
            <a:avLst/>
          </a:prstGeo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err="1"/>
              <a:t>Klik</a:t>
            </a:r>
            <a:r>
              <a:rPr lang="en-US"/>
              <a:t> </a:t>
            </a:r>
            <a:r>
              <a:rPr lang="en-US" err="1"/>
              <a:t>om</a:t>
            </a:r>
            <a:r>
              <a:rPr lang="en-US"/>
              <a:t> de </a:t>
            </a:r>
            <a:r>
              <a:rPr lang="en-US" err="1"/>
              <a:t>titelstijl</a:t>
            </a:r>
            <a:r>
              <a:rPr lang="en-US"/>
              <a:t> van het model </a:t>
            </a:r>
            <a:r>
              <a:rPr lang="en-US" err="1"/>
              <a:t>te</a:t>
            </a:r>
            <a:r>
              <a:rPr lang="en-US"/>
              <a:t> </a:t>
            </a:r>
            <a:r>
              <a:rPr lang="en-US" err="1"/>
              <a:t>bewerken</a:t>
            </a:r>
            <a:endParaRPr lang="nl-NL"/>
          </a:p>
        </p:txBody>
      </p:sp>
    </p:spTree>
    <p:extLst>
      <p:ext uri="{BB962C8B-B14F-4D97-AF65-F5344CB8AC3E}">
        <p14:creationId xmlns:p14="http://schemas.microsoft.com/office/powerpoint/2010/main" val="2378844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2" name="Tijdelijke aanduiding voor tekst 6">
            <a:extLst>
              <a:ext uri="{FF2B5EF4-FFF2-40B4-BE49-F238E27FC236}">
                <a16:creationId xmlns:a16="http://schemas.microsoft.com/office/drawing/2014/main" id="{A713984D-6CF8-B406-5F59-81D09F69FADB}"/>
              </a:ext>
            </a:extLst>
          </p:cNvPr>
          <p:cNvSpPr>
            <a:spLocks noGrp="1"/>
          </p:cNvSpPr>
          <p:nvPr>
            <p:ph type="body" sz="quarter" idx="11" hasCustomPrompt="1"/>
          </p:nvPr>
        </p:nvSpPr>
        <p:spPr>
          <a:xfrm>
            <a:off x="961813" y="4094480"/>
            <a:ext cx="5634568" cy="1188720"/>
          </a:xfrm>
          <a:prstGeom prst="rect">
            <a:avLst/>
          </a:prstGeom>
        </p:spPr>
        <p:txBody>
          <a:bodyPr anchor="b"/>
          <a:lstStyle>
            <a:lvl1pPr marL="0" indent="0" algn="l">
              <a:buNone/>
              <a:defRPr sz="5400" b="1" i="0">
                <a:solidFill>
                  <a:schemeClr val="bg1"/>
                </a:solidFill>
                <a:latin typeface="Trade Gothic LT Pro Cn" panose="020B0506040303020004" pitchFamily="34" charset="77"/>
              </a:defRPr>
            </a:lvl1pPr>
          </a:lstStyle>
          <a:p>
            <a:pPr lvl="0"/>
            <a:r>
              <a:rPr lang="nl-NL"/>
              <a:t>TITEL VOORBLAD</a:t>
            </a:r>
          </a:p>
        </p:txBody>
      </p:sp>
      <p:sp>
        <p:nvSpPr>
          <p:cNvPr id="3" name="Tijdelijke aanduiding voor tekst 6">
            <a:extLst>
              <a:ext uri="{FF2B5EF4-FFF2-40B4-BE49-F238E27FC236}">
                <a16:creationId xmlns:a16="http://schemas.microsoft.com/office/drawing/2014/main" id="{A559EC2C-AEFB-E65B-A311-B509BE89835C}"/>
              </a:ext>
            </a:extLst>
          </p:cNvPr>
          <p:cNvSpPr>
            <a:spLocks noGrp="1"/>
          </p:cNvSpPr>
          <p:nvPr>
            <p:ph type="body" sz="quarter" idx="12" hasCustomPrompt="1"/>
          </p:nvPr>
        </p:nvSpPr>
        <p:spPr>
          <a:xfrm>
            <a:off x="961813" y="5760720"/>
            <a:ext cx="5634568" cy="528320"/>
          </a:xfrm>
          <a:prstGeom prst="rect">
            <a:avLst/>
          </a:prstGeom>
        </p:spPr>
        <p:txBody>
          <a:bodyPr anchor="t"/>
          <a:lstStyle>
            <a:lvl1pPr marL="0" indent="0" algn="l">
              <a:buNone/>
              <a:defRPr sz="2800" b="0" i="0">
                <a:solidFill>
                  <a:schemeClr val="bg1"/>
                </a:solidFill>
                <a:latin typeface="Trade Gothic LT Pro Cn" panose="020B0506040303020004" pitchFamily="34" charset="77"/>
              </a:defRPr>
            </a:lvl1pPr>
          </a:lstStyle>
          <a:p>
            <a:pPr lvl="0"/>
            <a:r>
              <a:rPr lang="nl-NL"/>
              <a:t>Ondertitel</a:t>
            </a:r>
          </a:p>
        </p:txBody>
      </p:sp>
    </p:spTree>
    <p:extLst>
      <p:ext uri="{BB962C8B-B14F-4D97-AF65-F5344CB8AC3E}">
        <p14:creationId xmlns:p14="http://schemas.microsoft.com/office/powerpoint/2010/main" val="3498030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e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F9A82D2-BF63-33D3-E834-498DF93E0B68}"/>
              </a:ext>
            </a:extLst>
          </p:cNvPr>
          <p:cNvSpPr txBox="1"/>
          <p:nvPr userDrawn="1"/>
        </p:nvSpPr>
        <p:spPr>
          <a:xfrm>
            <a:off x="823807" y="189545"/>
            <a:ext cx="5041900" cy="707886"/>
          </a:xfrm>
          <a:prstGeom prst="rect">
            <a:avLst/>
          </a:prstGeom>
          <a:noFill/>
        </p:spPr>
        <p:txBody>
          <a:bodyPr wrap="square" rtlCol="0" anchor="b">
            <a:spAutoFit/>
          </a:bodyPr>
          <a:lstStyle/>
          <a:p>
            <a:r>
              <a:rPr lang="nl-NL" sz="4000" b="1" i="0" spc="-150">
                <a:solidFill>
                  <a:srgbClr val="149CD8"/>
                </a:solidFill>
                <a:effectLst/>
                <a:latin typeface="News Gothic MT" panose="020B0503020103020203" pitchFamily="34" charset="0"/>
                <a:ea typeface="Microsoft GothicNeo" panose="020B0500000101010101" pitchFamily="34" charset="-127"/>
                <a:cs typeface="Microsoft GothicNeo" panose="020B0500000101010101" pitchFamily="34" charset="-127"/>
              </a:rPr>
              <a:t>TITEL</a:t>
            </a:r>
          </a:p>
        </p:txBody>
      </p:sp>
      <p:sp>
        <p:nvSpPr>
          <p:cNvPr id="3" name="Tijdelijke aanduiding voor tekst 6">
            <a:extLst>
              <a:ext uri="{FF2B5EF4-FFF2-40B4-BE49-F238E27FC236}">
                <a16:creationId xmlns:a16="http://schemas.microsoft.com/office/drawing/2014/main" id="{9A878CFB-641D-BFBF-EB00-0AF1CD833221}"/>
              </a:ext>
            </a:extLst>
          </p:cNvPr>
          <p:cNvSpPr>
            <a:spLocks noGrp="1"/>
          </p:cNvSpPr>
          <p:nvPr>
            <p:ph type="body" sz="quarter" idx="10" hasCustomPrompt="1"/>
          </p:nvPr>
        </p:nvSpPr>
        <p:spPr>
          <a:xfrm>
            <a:off x="924454" y="81280"/>
            <a:ext cx="5455181" cy="995680"/>
          </a:xfrm>
          <a:prstGeom prst="rect">
            <a:avLst/>
          </a:prstGeom>
        </p:spPr>
        <p:txBody>
          <a:bodyPr anchor="ctr"/>
          <a:lstStyle>
            <a:lvl1pPr marL="0" indent="0" algn="l">
              <a:buNone/>
              <a:defRPr sz="3600" b="1" i="0">
                <a:solidFill>
                  <a:schemeClr val="bg1"/>
                </a:solidFill>
                <a:latin typeface="Trade Gothic LT Pro Cn" panose="020B0506040303020004" pitchFamily="34" charset="77"/>
              </a:defRPr>
            </a:lvl1pPr>
          </a:lstStyle>
          <a:p>
            <a:pPr lvl="0"/>
            <a:r>
              <a:rPr lang="nl-NL"/>
              <a:t>TITEL</a:t>
            </a:r>
          </a:p>
        </p:txBody>
      </p:sp>
      <p:sp>
        <p:nvSpPr>
          <p:cNvPr id="4" name="Tijdelijke aanduiding voor voettekst 3">
            <a:extLst>
              <a:ext uri="{FF2B5EF4-FFF2-40B4-BE49-F238E27FC236}">
                <a16:creationId xmlns:a16="http://schemas.microsoft.com/office/drawing/2014/main" id="{869D1486-9C3A-8DF3-009C-2805E816FAD0}"/>
              </a:ext>
            </a:extLst>
          </p:cNvPr>
          <p:cNvSpPr>
            <a:spLocks noGrp="1"/>
          </p:cNvSpPr>
          <p:nvPr>
            <p:ph type="ftr" sz="quarter" idx="11"/>
          </p:nvPr>
        </p:nvSpPr>
        <p:spPr/>
        <p:txBody>
          <a:bodyPr/>
          <a:lstStyle/>
          <a:p>
            <a:r>
              <a:rPr lang="nl-NL"/>
              <a:t>Document titel</a:t>
            </a:r>
          </a:p>
        </p:txBody>
      </p:sp>
      <p:sp>
        <p:nvSpPr>
          <p:cNvPr id="5" name="Tijdelijke aanduiding voor dianummer 4">
            <a:extLst>
              <a:ext uri="{FF2B5EF4-FFF2-40B4-BE49-F238E27FC236}">
                <a16:creationId xmlns:a16="http://schemas.microsoft.com/office/drawing/2014/main" id="{DAAE7701-DC5D-3942-2F3A-68AC118DF598}"/>
              </a:ext>
            </a:extLst>
          </p:cNvPr>
          <p:cNvSpPr>
            <a:spLocks noGrp="1"/>
          </p:cNvSpPr>
          <p:nvPr>
            <p:ph type="sldNum" sz="quarter" idx="12"/>
          </p:nvPr>
        </p:nvSpPr>
        <p:spPr/>
        <p:txBody>
          <a:bodyPr/>
          <a:lstStyle/>
          <a:p>
            <a:fld id="{4CFF5954-2F3E-F846-BA70-0CC462C1901C}" type="slidenum">
              <a:rPr lang="nl-NL" smtClean="0"/>
              <a:t>‹nr.›</a:t>
            </a:fld>
            <a:endParaRPr lang="nl-NL"/>
          </a:p>
        </p:txBody>
      </p:sp>
    </p:spTree>
    <p:extLst>
      <p:ext uri="{BB962C8B-B14F-4D97-AF65-F5344CB8AC3E}">
        <p14:creationId xmlns:p14="http://schemas.microsoft.com/office/powerpoint/2010/main" val="120004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DBF78-0200-0464-D5F5-97F7096FF89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2D69B52-A16B-AE9E-5579-7C6B3D1924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949BBCF-8339-D4F3-9171-4C43B2BFBAE3}"/>
              </a:ext>
            </a:extLst>
          </p:cNvPr>
          <p:cNvSpPr>
            <a:spLocks noGrp="1"/>
          </p:cNvSpPr>
          <p:nvPr>
            <p:ph type="dt" sz="half" idx="10"/>
          </p:nvPr>
        </p:nvSpPr>
        <p:spPr/>
        <p:txBody>
          <a:bodyPr/>
          <a:lstStyle/>
          <a:p>
            <a:fld id="{52401B29-D1EF-4245-B355-3D8E85E0FD86}" type="datetimeFigureOut">
              <a:rPr lang="nl-NL" smtClean="0"/>
              <a:t>16-4-2024</a:t>
            </a:fld>
            <a:endParaRPr lang="nl-NL"/>
          </a:p>
        </p:txBody>
      </p:sp>
      <p:sp>
        <p:nvSpPr>
          <p:cNvPr id="5" name="Tijdelijke aanduiding voor voettekst 4">
            <a:extLst>
              <a:ext uri="{FF2B5EF4-FFF2-40B4-BE49-F238E27FC236}">
                <a16:creationId xmlns:a16="http://schemas.microsoft.com/office/drawing/2014/main" id="{9DE2EF35-4AD1-2B9A-CAA4-722F2CEB07B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5A19B37-5FC7-B6A5-C09E-CEA049C346AF}"/>
              </a:ext>
            </a:extLst>
          </p:cNvPr>
          <p:cNvSpPr>
            <a:spLocks noGrp="1"/>
          </p:cNvSpPr>
          <p:nvPr>
            <p:ph type="sldNum" sz="quarter" idx="12"/>
          </p:nvPr>
        </p:nvSpPr>
        <p:spPr/>
        <p:txBody>
          <a:bodyPr/>
          <a:lstStyle/>
          <a:p>
            <a:fld id="{491B2DCF-A628-8E40-88A0-DCAA05A876E9}" type="slidenum">
              <a:rPr lang="nl-NL" smtClean="0"/>
              <a:t>‹nr.›</a:t>
            </a:fld>
            <a:endParaRPr lang="nl-NL"/>
          </a:p>
        </p:txBody>
      </p:sp>
    </p:spTree>
    <p:extLst>
      <p:ext uri="{BB962C8B-B14F-4D97-AF65-F5344CB8AC3E}">
        <p14:creationId xmlns:p14="http://schemas.microsoft.com/office/powerpoint/2010/main" val="313463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3C66E9-BF22-9041-8C09-5774D5A39C7B}"/>
              </a:ext>
            </a:extLst>
          </p:cNvPr>
          <p:cNvPicPr>
            <a:picLocks noChangeAspect="1"/>
          </p:cNvPicPr>
          <p:nvPr userDrawn="1"/>
        </p:nvPicPr>
        <p:blipFill>
          <a:blip r:embed="rId2"/>
          <a:stretch>
            <a:fillRect/>
          </a:stretch>
        </p:blipFill>
        <p:spPr>
          <a:xfrm>
            <a:off x="10988674" y="6367398"/>
            <a:ext cx="365126" cy="365126"/>
          </a:xfrm>
          <a:prstGeom prst="rect">
            <a:avLst/>
          </a:prstGeom>
        </p:spPr>
      </p:pic>
      <p:sp>
        <p:nvSpPr>
          <p:cNvPr id="6" name="TextBox 5">
            <a:extLst>
              <a:ext uri="{FF2B5EF4-FFF2-40B4-BE49-F238E27FC236}">
                <a16:creationId xmlns:a16="http://schemas.microsoft.com/office/drawing/2014/main" id="{A8B010D4-5463-8B42-AAC4-489BA00DA096}"/>
              </a:ext>
            </a:extLst>
          </p:cNvPr>
          <p:cNvSpPr txBox="1"/>
          <p:nvPr userDrawn="1"/>
        </p:nvSpPr>
        <p:spPr>
          <a:xfrm>
            <a:off x="8193024" y="6407148"/>
            <a:ext cx="2761488" cy="246221"/>
          </a:xfrm>
          <a:prstGeom prst="rect">
            <a:avLst/>
          </a:prstGeom>
          <a:noFill/>
        </p:spPr>
        <p:txBody>
          <a:bodyPr wrap="square" rtlCol="0">
            <a:spAutoFit/>
          </a:bodyPr>
          <a:lstStyle/>
          <a:p>
            <a:pPr algn="r"/>
            <a:r>
              <a:rPr lang="nl-NL" sz="1000">
                <a:solidFill>
                  <a:schemeClr val="tx1"/>
                </a:solidFill>
                <a:latin typeface="Barlow" pitchFamily="2" charset="77"/>
              </a:rPr>
              <a:t>digital </a:t>
            </a:r>
            <a:r>
              <a:rPr lang="nl-NL" sz="1000" err="1">
                <a:solidFill>
                  <a:schemeClr val="tx1"/>
                </a:solidFill>
                <a:latin typeface="Barlow" pitchFamily="2" charset="77"/>
              </a:rPr>
              <a:t>workplace</a:t>
            </a:r>
            <a:r>
              <a:rPr lang="nl-NL" sz="1000">
                <a:solidFill>
                  <a:schemeClr val="tx1"/>
                </a:solidFill>
                <a:latin typeface="Barlow" pitchFamily="2" charset="77"/>
              </a:rPr>
              <a:t> company</a:t>
            </a:r>
          </a:p>
        </p:txBody>
      </p:sp>
    </p:spTree>
    <p:extLst>
      <p:ext uri="{BB962C8B-B14F-4D97-AF65-F5344CB8AC3E}">
        <p14:creationId xmlns:p14="http://schemas.microsoft.com/office/powerpoint/2010/main" val="309079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24452" y="1600204"/>
            <a:ext cx="10972800" cy="4525963"/>
          </a:xfrm>
          <a:prstGeom prst="rect">
            <a:avLst/>
          </a:prstGeom>
        </p:spPr>
        <p:txBody>
          <a:bodyPr/>
          <a:lstStyle>
            <a:lvl1pPr>
              <a:defRPr>
                <a:solidFill>
                  <a:srgbClr val="173C6D"/>
                </a:solidFill>
                <a:latin typeface="Trade Gothic LT Pro Cn" panose="020B0506040303020004" pitchFamily="34" charset="77"/>
              </a:defRPr>
            </a:lvl1pPr>
            <a:lvl2pPr>
              <a:defRPr>
                <a:solidFill>
                  <a:srgbClr val="173C6D"/>
                </a:solidFill>
                <a:latin typeface="Trade Gothic LT Pro Cn" panose="020B0506040303020004" pitchFamily="34" charset="77"/>
              </a:defRPr>
            </a:lvl2pPr>
            <a:lvl3pPr>
              <a:defRPr>
                <a:solidFill>
                  <a:srgbClr val="173C6D"/>
                </a:solidFill>
                <a:latin typeface="Trade Gothic LT Pro Cn" panose="020B0506040303020004" pitchFamily="34" charset="77"/>
              </a:defRPr>
            </a:lvl3pPr>
            <a:lvl4pPr>
              <a:defRPr>
                <a:solidFill>
                  <a:srgbClr val="173C6D"/>
                </a:solidFill>
                <a:latin typeface="Trade Gothic LT Pro Cn" panose="020B0506040303020004" pitchFamily="34" charset="77"/>
              </a:defRPr>
            </a:lvl4pPr>
            <a:lvl5pPr>
              <a:defRPr>
                <a:solidFill>
                  <a:srgbClr val="173C6D"/>
                </a:solidFill>
                <a:latin typeface="Trade Gothic LT Pro Cn" panose="020B0506040303020004" pitchFamily="34" charset="77"/>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tekst 6">
            <a:extLst>
              <a:ext uri="{FF2B5EF4-FFF2-40B4-BE49-F238E27FC236}">
                <a16:creationId xmlns:a16="http://schemas.microsoft.com/office/drawing/2014/main" id="{7BBCBC1F-8B57-53ED-8316-C979C48851A7}"/>
              </a:ext>
            </a:extLst>
          </p:cNvPr>
          <p:cNvSpPr>
            <a:spLocks noGrp="1"/>
          </p:cNvSpPr>
          <p:nvPr>
            <p:ph type="body" sz="quarter" idx="10" hasCustomPrompt="1"/>
          </p:nvPr>
        </p:nvSpPr>
        <p:spPr>
          <a:xfrm>
            <a:off x="924454" y="81280"/>
            <a:ext cx="5455181" cy="995680"/>
          </a:xfrm>
          <a:prstGeom prst="rect">
            <a:avLst/>
          </a:prstGeom>
        </p:spPr>
        <p:txBody>
          <a:bodyPr anchor="ctr"/>
          <a:lstStyle>
            <a:lvl1pPr marL="0" indent="0" algn="l">
              <a:buNone/>
              <a:defRPr sz="3600" b="1" i="0">
                <a:solidFill>
                  <a:schemeClr val="bg1"/>
                </a:solidFill>
                <a:latin typeface="Trade Gothic LT Pro Cn" panose="020B0506040303020004" pitchFamily="34" charset="77"/>
              </a:defRPr>
            </a:lvl1pPr>
          </a:lstStyle>
          <a:p>
            <a:pPr lvl="0"/>
            <a:r>
              <a:rPr lang="nl-NL"/>
              <a:t>TITEL</a:t>
            </a:r>
          </a:p>
        </p:txBody>
      </p:sp>
      <p:sp>
        <p:nvSpPr>
          <p:cNvPr id="8" name="Tijdelijke aanduiding voor voettekst 7">
            <a:extLst>
              <a:ext uri="{FF2B5EF4-FFF2-40B4-BE49-F238E27FC236}">
                <a16:creationId xmlns:a16="http://schemas.microsoft.com/office/drawing/2014/main" id="{802CFA9F-8A28-AFF0-C97C-F69370ED3EA7}"/>
              </a:ext>
            </a:extLst>
          </p:cNvPr>
          <p:cNvSpPr>
            <a:spLocks noGrp="1"/>
          </p:cNvSpPr>
          <p:nvPr>
            <p:ph type="ftr" sz="quarter" idx="11"/>
          </p:nvPr>
        </p:nvSpPr>
        <p:spPr/>
        <p:txBody>
          <a:bodyPr/>
          <a:lstStyle/>
          <a:p>
            <a:r>
              <a:rPr lang="nl-NL"/>
              <a:t>Document titel</a:t>
            </a:r>
          </a:p>
        </p:txBody>
      </p:sp>
      <p:sp>
        <p:nvSpPr>
          <p:cNvPr id="9" name="Tijdelijke aanduiding voor dianummer 8">
            <a:extLst>
              <a:ext uri="{FF2B5EF4-FFF2-40B4-BE49-F238E27FC236}">
                <a16:creationId xmlns:a16="http://schemas.microsoft.com/office/drawing/2014/main" id="{D356463E-B621-8A3B-00BF-EDD587E3D139}"/>
              </a:ext>
            </a:extLst>
          </p:cNvPr>
          <p:cNvSpPr>
            <a:spLocks noGrp="1"/>
          </p:cNvSpPr>
          <p:nvPr>
            <p:ph type="sldNum" sz="quarter" idx="12"/>
          </p:nvPr>
        </p:nvSpPr>
        <p:spPr/>
        <p:txBody>
          <a:bodyPr/>
          <a:lstStyle/>
          <a:p>
            <a:fld id="{4CFF5954-2F3E-F846-BA70-0CC462C1901C}" type="slidenum">
              <a:rPr lang="nl-NL" smtClean="0"/>
              <a:t>‹nr.›</a:t>
            </a:fld>
            <a:endParaRPr lang="nl-NL"/>
          </a:p>
        </p:txBody>
      </p:sp>
    </p:spTree>
    <p:extLst>
      <p:ext uri="{BB962C8B-B14F-4D97-AF65-F5344CB8AC3E}">
        <p14:creationId xmlns:p14="http://schemas.microsoft.com/office/powerpoint/2010/main" val="257791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F9A82D2-BF63-33D3-E834-498DF93E0B68}"/>
              </a:ext>
            </a:extLst>
          </p:cNvPr>
          <p:cNvSpPr txBox="1"/>
          <p:nvPr userDrawn="1"/>
        </p:nvSpPr>
        <p:spPr>
          <a:xfrm>
            <a:off x="823807" y="189545"/>
            <a:ext cx="5041900" cy="707886"/>
          </a:xfrm>
          <a:prstGeom prst="rect">
            <a:avLst/>
          </a:prstGeom>
          <a:noFill/>
        </p:spPr>
        <p:txBody>
          <a:bodyPr wrap="square" rtlCol="0" anchor="b">
            <a:spAutoFit/>
          </a:bodyPr>
          <a:lstStyle/>
          <a:p>
            <a:r>
              <a:rPr lang="nl-NL" sz="4000" b="1" i="0" spc="-150">
                <a:solidFill>
                  <a:srgbClr val="149CD8"/>
                </a:solidFill>
                <a:effectLst/>
                <a:latin typeface="News Gothic MT" panose="020B0503020103020203" pitchFamily="34" charset="0"/>
                <a:ea typeface="Microsoft GothicNeo" panose="020B0500000101010101" pitchFamily="34" charset="-127"/>
                <a:cs typeface="Microsoft GothicNeo" panose="020B0500000101010101" pitchFamily="34" charset="-127"/>
              </a:rPr>
              <a:t>TITEL</a:t>
            </a:r>
          </a:p>
        </p:txBody>
      </p:sp>
      <p:sp>
        <p:nvSpPr>
          <p:cNvPr id="3" name="Tijdelijke aanduiding voor tekst 6">
            <a:extLst>
              <a:ext uri="{FF2B5EF4-FFF2-40B4-BE49-F238E27FC236}">
                <a16:creationId xmlns:a16="http://schemas.microsoft.com/office/drawing/2014/main" id="{9A878CFB-641D-BFBF-EB00-0AF1CD833221}"/>
              </a:ext>
            </a:extLst>
          </p:cNvPr>
          <p:cNvSpPr>
            <a:spLocks noGrp="1"/>
          </p:cNvSpPr>
          <p:nvPr>
            <p:ph type="body" sz="quarter" idx="10" hasCustomPrompt="1"/>
          </p:nvPr>
        </p:nvSpPr>
        <p:spPr>
          <a:xfrm>
            <a:off x="924454" y="81280"/>
            <a:ext cx="5455181" cy="995680"/>
          </a:xfrm>
          <a:prstGeom prst="rect">
            <a:avLst/>
          </a:prstGeom>
        </p:spPr>
        <p:txBody>
          <a:bodyPr anchor="ctr"/>
          <a:lstStyle>
            <a:lvl1pPr marL="0" indent="0" algn="l">
              <a:buNone/>
              <a:defRPr sz="3600" b="1" i="0">
                <a:solidFill>
                  <a:schemeClr val="bg1"/>
                </a:solidFill>
                <a:latin typeface="Trade Gothic LT Pro Cn" panose="020B0506040303020004" pitchFamily="34" charset="77"/>
              </a:defRPr>
            </a:lvl1pPr>
          </a:lstStyle>
          <a:p>
            <a:pPr lvl="0"/>
            <a:r>
              <a:rPr lang="nl-NL"/>
              <a:t>TITEL</a:t>
            </a:r>
          </a:p>
        </p:txBody>
      </p:sp>
      <p:sp>
        <p:nvSpPr>
          <p:cNvPr id="4" name="Tijdelijke aanduiding voor voettekst 3">
            <a:extLst>
              <a:ext uri="{FF2B5EF4-FFF2-40B4-BE49-F238E27FC236}">
                <a16:creationId xmlns:a16="http://schemas.microsoft.com/office/drawing/2014/main" id="{869D1486-9C3A-8DF3-009C-2805E816FAD0}"/>
              </a:ext>
            </a:extLst>
          </p:cNvPr>
          <p:cNvSpPr>
            <a:spLocks noGrp="1"/>
          </p:cNvSpPr>
          <p:nvPr>
            <p:ph type="ftr" sz="quarter" idx="11"/>
          </p:nvPr>
        </p:nvSpPr>
        <p:spPr/>
        <p:txBody>
          <a:bodyPr/>
          <a:lstStyle/>
          <a:p>
            <a:r>
              <a:rPr lang="nl-NL"/>
              <a:t>Document titel</a:t>
            </a:r>
          </a:p>
        </p:txBody>
      </p:sp>
      <p:sp>
        <p:nvSpPr>
          <p:cNvPr id="5" name="Tijdelijke aanduiding voor dianummer 4">
            <a:extLst>
              <a:ext uri="{FF2B5EF4-FFF2-40B4-BE49-F238E27FC236}">
                <a16:creationId xmlns:a16="http://schemas.microsoft.com/office/drawing/2014/main" id="{DAAE7701-DC5D-3942-2F3A-68AC118DF598}"/>
              </a:ext>
            </a:extLst>
          </p:cNvPr>
          <p:cNvSpPr>
            <a:spLocks noGrp="1"/>
          </p:cNvSpPr>
          <p:nvPr>
            <p:ph type="sldNum" sz="quarter" idx="12"/>
          </p:nvPr>
        </p:nvSpPr>
        <p:spPr/>
        <p:txBody>
          <a:bodyPr/>
          <a:lstStyle/>
          <a:p>
            <a:fld id="{4CFF5954-2F3E-F846-BA70-0CC462C1901C}" type="slidenum">
              <a:rPr lang="nl-NL" smtClean="0"/>
              <a:t>‹nr.›</a:t>
            </a:fld>
            <a:endParaRPr lang="nl-NL"/>
          </a:p>
        </p:txBody>
      </p:sp>
    </p:spTree>
    <p:extLst>
      <p:ext uri="{BB962C8B-B14F-4D97-AF65-F5344CB8AC3E}">
        <p14:creationId xmlns:p14="http://schemas.microsoft.com/office/powerpoint/2010/main" val="114805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ee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F9A82D2-BF63-33D3-E834-498DF93E0B68}"/>
              </a:ext>
            </a:extLst>
          </p:cNvPr>
          <p:cNvSpPr txBox="1"/>
          <p:nvPr userDrawn="1"/>
        </p:nvSpPr>
        <p:spPr>
          <a:xfrm>
            <a:off x="823807" y="189545"/>
            <a:ext cx="5041900" cy="707886"/>
          </a:xfrm>
          <a:prstGeom prst="rect">
            <a:avLst/>
          </a:prstGeom>
          <a:noFill/>
        </p:spPr>
        <p:txBody>
          <a:bodyPr wrap="square" rtlCol="0" anchor="b">
            <a:spAutoFit/>
          </a:bodyPr>
          <a:lstStyle/>
          <a:p>
            <a:r>
              <a:rPr lang="nl-NL" sz="4000" b="1" i="0" spc="-150">
                <a:solidFill>
                  <a:srgbClr val="149CD8"/>
                </a:solidFill>
                <a:effectLst/>
                <a:latin typeface="News Gothic MT" panose="020B0503020103020203" pitchFamily="34" charset="0"/>
                <a:ea typeface="Microsoft GothicNeo" panose="020B0500000101010101" pitchFamily="34" charset="-127"/>
                <a:cs typeface="Microsoft GothicNeo" panose="020B0500000101010101" pitchFamily="34" charset="-127"/>
              </a:rPr>
              <a:t>TITEL</a:t>
            </a:r>
          </a:p>
        </p:txBody>
      </p:sp>
      <p:sp>
        <p:nvSpPr>
          <p:cNvPr id="3" name="Tijdelijke aanduiding voor tekst 6">
            <a:extLst>
              <a:ext uri="{FF2B5EF4-FFF2-40B4-BE49-F238E27FC236}">
                <a16:creationId xmlns:a16="http://schemas.microsoft.com/office/drawing/2014/main" id="{9A878CFB-641D-BFBF-EB00-0AF1CD833221}"/>
              </a:ext>
            </a:extLst>
          </p:cNvPr>
          <p:cNvSpPr>
            <a:spLocks noGrp="1"/>
          </p:cNvSpPr>
          <p:nvPr>
            <p:ph type="body" sz="quarter" idx="10" hasCustomPrompt="1"/>
          </p:nvPr>
        </p:nvSpPr>
        <p:spPr>
          <a:xfrm>
            <a:off x="924454" y="81280"/>
            <a:ext cx="5455181" cy="995680"/>
          </a:xfrm>
          <a:prstGeom prst="rect">
            <a:avLst/>
          </a:prstGeom>
        </p:spPr>
        <p:txBody>
          <a:bodyPr anchor="ctr"/>
          <a:lstStyle>
            <a:lvl1pPr marL="0" indent="0" algn="l">
              <a:buNone/>
              <a:defRPr sz="3600" b="1" i="0">
                <a:solidFill>
                  <a:schemeClr val="bg1"/>
                </a:solidFill>
                <a:latin typeface="Trade Gothic LT Pro Cn" panose="020B0506040303020004" pitchFamily="34" charset="77"/>
              </a:defRPr>
            </a:lvl1pPr>
          </a:lstStyle>
          <a:p>
            <a:pPr lvl="0"/>
            <a:r>
              <a:rPr lang="nl-NL"/>
              <a:t>TITEL</a:t>
            </a:r>
          </a:p>
        </p:txBody>
      </p:sp>
      <p:sp>
        <p:nvSpPr>
          <p:cNvPr id="4" name="Tijdelijke aanduiding voor voettekst 3">
            <a:extLst>
              <a:ext uri="{FF2B5EF4-FFF2-40B4-BE49-F238E27FC236}">
                <a16:creationId xmlns:a16="http://schemas.microsoft.com/office/drawing/2014/main" id="{869D1486-9C3A-8DF3-009C-2805E816FAD0}"/>
              </a:ext>
            </a:extLst>
          </p:cNvPr>
          <p:cNvSpPr>
            <a:spLocks noGrp="1"/>
          </p:cNvSpPr>
          <p:nvPr>
            <p:ph type="ftr" sz="quarter" idx="11"/>
          </p:nvPr>
        </p:nvSpPr>
        <p:spPr/>
        <p:txBody>
          <a:bodyPr/>
          <a:lstStyle/>
          <a:p>
            <a:r>
              <a:rPr lang="nl-NL"/>
              <a:t>Document titel</a:t>
            </a:r>
          </a:p>
        </p:txBody>
      </p:sp>
      <p:sp>
        <p:nvSpPr>
          <p:cNvPr id="5" name="Tijdelijke aanduiding voor dianummer 4">
            <a:extLst>
              <a:ext uri="{FF2B5EF4-FFF2-40B4-BE49-F238E27FC236}">
                <a16:creationId xmlns:a16="http://schemas.microsoft.com/office/drawing/2014/main" id="{DAAE7701-DC5D-3942-2F3A-68AC118DF598}"/>
              </a:ext>
            </a:extLst>
          </p:cNvPr>
          <p:cNvSpPr>
            <a:spLocks noGrp="1"/>
          </p:cNvSpPr>
          <p:nvPr>
            <p:ph type="sldNum" sz="quarter" idx="12"/>
          </p:nvPr>
        </p:nvSpPr>
        <p:spPr/>
        <p:txBody>
          <a:bodyPr/>
          <a:lstStyle/>
          <a:p>
            <a:fld id="{4CFF5954-2F3E-F846-BA70-0CC462C1901C}" type="slidenum">
              <a:rPr lang="nl-NL" smtClean="0"/>
              <a:t>‹nr.›</a:t>
            </a:fld>
            <a:endParaRPr lang="nl-NL"/>
          </a:p>
        </p:txBody>
      </p:sp>
      <p:sp>
        <p:nvSpPr>
          <p:cNvPr id="7" name="Tijdelijke aanduiding voor afbeelding 2">
            <a:extLst>
              <a:ext uri="{FF2B5EF4-FFF2-40B4-BE49-F238E27FC236}">
                <a16:creationId xmlns:a16="http://schemas.microsoft.com/office/drawing/2014/main" id="{0E8D1261-93B1-519E-2ABF-4CE6EC8490B5}"/>
              </a:ext>
            </a:extLst>
          </p:cNvPr>
          <p:cNvSpPr>
            <a:spLocks noGrp="1"/>
          </p:cNvSpPr>
          <p:nvPr>
            <p:ph type="pic" idx="1"/>
          </p:nvPr>
        </p:nvSpPr>
        <p:spPr>
          <a:xfrm>
            <a:off x="5183717" y="1676400"/>
            <a:ext cx="6807831" cy="44686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8" name="Tijdelijke aanduiding voor tekst 3">
            <a:extLst>
              <a:ext uri="{FF2B5EF4-FFF2-40B4-BE49-F238E27FC236}">
                <a16:creationId xmlns:a16="http://schemas.microsoft.com/office/drawing/2014/main" id="{2CB6925E-3E22-64B0-FFAC-925E88F3E2FE}"/>
              </a:ext>
            </a:extLst>
          </p:cNvPr>
          <p:cNvSpPr>
            <a:spLocks noGrp="1"/>
          </p:cNvSpPr>
          <p:nvPr>
            <p:ph type="body" sz="half" idx="2"/>
          </p:nvPr>
        </p:nvSpPr>
        <p:spPr>
          <a:xfrm>
            <a:off x="840318" y="1676400"/>
            <a:ext cx="3932767" cy="4468680"/>
          </a:xfrm>
          <a:prstGeom prst="rect">
            <a:avLst/>
          </a:prstGeom>
        </p:spPr>
        <p:txBody>
          <a:bodyPr/>
          <a:lstStyle>
            <a:lvl1pPr marL="0" indent="0">
              <a:buNone/>
              <a:defRPr sz="2400">
                <a:latin typeface="Trade Gothic LT Pro Cn" panose="020B05060403030200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184982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eldia">
    <p:spTree>
      <p:nvGrpSpPr>
        <p:cNvPr id="1" name=""/>
        <p:cNvGrpSpPr/>
        <p:nvPr/>
      </p:nvGrpSpPr>
      <p:grpSpPr>
        <a:xfrm>
          <a:off x="0" y="0"/>
          <a:ext cx="0" cy="0"/>
          <a:chOff x="0" y="0"/>
          <a:chExt cx="0" cy="0"/>
        </a:xfrm>
      </p:grpSpPr>
      <p:sp>
        <p:nvSpPr>
          <p:cNvPr id="2" name="Tijdelijke aanduiding voor tekst 6">
            <a:extLst>
              <a:ext uri="{FF2B5EF4-FFF2-40B4-BE49-F238E27FC236}">
                <a16:creationId xmlns:a16="http://schemas.microsoft.com/office/drawing/2014/main" id="{A713984D-6CF8-B406-5F59-81D09F69FADB}"/>
              </a:ext>
            </a:extLst>
          </p:cNvPr>
          <p:cNvSpPr>
            <a:spLocks noGrp="1"/>
          </p:cNvSpPr>
          <p:nvPr>
            <p:ph type="body" sz="quarter" idx="11" hasCustomPrompt="1"/>
          </p:nvPr>
        </p:nvSpPr>
        <p:spPr>
          <a:xfrm>
            <a:off x="961813" y="4094480"/>
            <a:ext cx="5634568" cy="1188720"/>
          </a:xfrm>
          <a:prstGeom prst="rect">
            <a:avLst/>
          </a:prstGeom>
        </p:spPr>
        <p:txBody>
          <a:bodyPr anchor="b"/>
          <a:lstStyle>
            <a:lvl1pPr marL="0" indent="0" algn="l">
              <a:buNone/>
              <a:defRPr sz="5400" b="1" i="0">
                <a:solidFill>
                  <a:schemeClr val="bg1"/>
                </a:solidFill>
                <a:latin typeface="Trade Gothic LT Pro Cn" panose="020B0506040303020004" pitchFamily="34" charset="77"/>
              </a:defRPr>
            </a:lvl1pPr>
          </a:lstStyle>
          <a:p>
            <a:pPr lvl="0"/>
            <a:r>
              <a:rPr lang="nl-NL"/>
              <a:t>TITEL VOORBLAD</a:t>
            </a:r>
          </a:p>
        </p:txBody>
      </p:sp>
      <p:sp>
        <p:nvSpPr>
          <p:cNvPr id="3" name="Tijdelijke aanduiding voor tekst 6">
            <a:extLst>
              <a:ext uri="{FF2B5EF4-FFF2-40B4-BE49-F238E27FC236}">
                <a16:creationId xmlns:a16="http://schemas.microsoft.com/office/drawing/2014/main" id="{A559EC2C-AEFB-E65B-A311-B509BE89835C}"/>
              </a:ext>
            </a:extLst>
          </p:cNvPr>
          <p:cNvSpPr>
            <a:spLocks noGrp="1"/>
          </p:cNvSpPr>
          <p:nvPr>
            <p:ph type="body" sz="quarter" idx="12" hasCustomPrompt="1"/>
          </p:nvPr>
        </p:nvSpPr>
        <p:spPr>
          <a:xfrm>
            <a:off x="961813" y="5760720"/>
            <a:ext cx="5634568" cy="528320"/>
          </a:xfrm>
          <a:prstGeom prst="rect">
            <a:avLst/>
          </a:prstGeom>
        </p:spPr>
        <p:txBody>
          <a:bodyPr anchor="t"/>
          <a:lstStyle>
            <a:lvl1pPr marL="0" indent="0" algn="l">
              <a:buNone/>
              <a:defRPr sz="2800" b="0" i="0">
                <a:solidFill>
                  <a:schemeClr val="bg1"/>
                </a:solidFill>
                <a:latin typeface="Trade Gothic LT Pro Cn" panose="020B0506040303020004" pitchFamily="34" charset="77"/>
              </a:defRPr>
            </a:lvl1pPr>
          </a:lstStyle>
          <a:p>
            <a:pPr lvl="0"/>
            <a:r>
              <a:rPr lang="nl-NL"/>
              <a:t>Ondertitel</a:t>
            </a:r>
          </a:p>
        </p:txBody>
      </p:sp>
    </p:spTree>
    <p:extLst>
      <p:ext uri="{BB962C8B-B14F-4D97-AF65-F5344CB8AC3E}">
        <p14:creationId xmlns:p14="http://schemas.microsoft.com/office/powerpoint/2010/main" val="570363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e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em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4F8110A-F5BB-53B8-3C0C-6778FE3567CF}"/>
              </a:ext>
            </a:extLst>
          </p:cNvPr>
          <p:cNvSpPr>
            <a:spLocks noGrp="1"/>
          </p:cNvSpPr>
          <p:nvPr>
            <p:ph type="dt" sz="half" idx="2"/>
          </p:nvPr>
        </p:nvSpPr>
        <p:spPr>
          <a:xfrm>
            <a:off x="838201" y="6356362"/>
            <a:ext cx="2743200" cy="366183"/>
          </a:xfrm>
          <a:prstGeom prst="rect">
            <a:avLst/>
          </a:prstGeom>
        </p:spPr>
        <p:txBody>
          <a:bodyPr vert="horz" lIns="91440" tIns="45720" rIns="91440" bIns="45720" rtlCol="0" anchor="ctr"/>
          <a:lstStyle>
            <a:lvl1pPr algn="l">
              <a:defRPr sz="900">
                <a:solidFill>
                  <a:schemeClr val="tx1">
                    <a:tint val="75000"/>
                  </a:schemeClr>
                </a:solidFill>
              </a:defRPr>
            </a:lvl1pPr>
          </a:lstStyle>
          <a:p>
            <a:fld id="{6E8A1B29-4F50-714F-BCDB-EECC04C2682D}" type="datetimeFigureOut">
              <a:rPr lang="nl-NL" smtClean="0"/>
              <a:t>16-4-2024</a:t>
            </a:fld>
            <a:endParaRPr lang="nl-NL"/>
          </a:p>
        </p:txBody>
      </p:sp>
      <p:sp>
        <p:nvSpPr>
          <p:cNvPr id="9" name="Rechthoek 8">
            <a:extLst>
              <a:ext uri="{FF2B5EF4-FFF2-40B4-BE49-F238E27FC236}">
                <a16:creationId xmlns:a16="http://schemas.microsoft.com/office/drawing/2014/main" id="{FD2C428F-DC0F-A8EF-A3FB-AE83A64F563A}"/>
              </a:ext>
            </a:extLst>
          </p:cNvPr>
          <p:cNvSpPr/>
          <p:nvPr userDrawn="1"/>
        </p:nvSpPr>
        <p:spPr>
          <a:xfrm>
            <a:off x="1" y="0"/>
            <a:ext cx="7464212" cy="6858000"/>
          </a:xfrm>
          <a:prstGeom prst="rect">
            <a:avLst/>
          </a:prstGeom>
          <a:solidFill>
            <a:srgbClr val="16A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cxnSp>
        <p:nvCxnSpPr>
          <p:cNvPr id="14" name="Rechte verbindingslijn 13">
            <a:extLst>
              <a:ext uri="{FF2B5EF4-FFF2-40B4-BE49-F238E27FC236}">
                <a16:creationId xmlns:a16="http://schemas.microsoft.com/office/drawing/2014/main" id="{71D37CDC-1682-AE60-F9CF-2EDBECDFF58D}"/>
              </a:ext>
            </a:extLst>
          </p:cNvPr>
          <p:cNvCxnSpPr/>
          <p:nvPr userDrawn="1"/>
        </p:nvCxnSpPr>
        <p:spPr>
          <a:xfrm flipH="1">
            <a:off x="934720" y="5648960"/>
            <a:ext cx="11257280" cy="0"/>
          </a:xfrm>
          <a:prstGeom prst="line">
            <a:avLst/>
          </a:prstGeom>
          <a:ln w="12700">
            <a:solidFill>
              <a:srgbClr val="023666"/>
            </a:solidFill>
          </a:ln>
        </p:spPr>
        <p:style>
          <a:lnRef idx="1">
            <a:schemeClr val="accent1"/>
          </a:lnRef>
          <a:fillRef idx="0">
            <a:schemeClr val="accent1"/>
          </a:fillRef>
          <a:effectRef idx="0">
            <a:schemeClr val="accent1"/>
          </a:effectRef>
          <a:fontRef idx="minor">
            <a:schemeClr val="tx1"/>
          </a:fontRef>
        </p:style>
      </p:cxnSp>
      <p:pic>
        <p:nvPicPr>
          <p:cNvPr id="10" name="Afbeelding 9" descr="Gemeentevignet met Tilburg-cmyk540.pdf">
            <a:extLst>
              <a:ext uri="{FF2B5EF4-FFF2-40B4-BE49-F238E27FC236}">
                <a16:creationId xmlns:a16="http://schemas.microsoft.com/office/drawing/2014/main" id="{C16DD7E0-B98F-7432-FA13-525988C9249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59742" y="3900333"/>
            <a:ext cx="2129915" cy="1493469"/>
          </a:xfrm>
          <a:prstGeom prst="rect">
            <a:avLst/>
          </a:prstGeom>
        </p:spPr>
      </p:pic>
    </p:spTree>
    <p:extLst>
      <p:ext uri="{BB962C8B-B14F-4D97-AF65-F5344CB8AC3E}">
        <p14:creationId xmlns:p14="http://schemas.microsoft.com/office/powerpoint/2010/main" val="3632824371"/>
      </p:ext>
    </p:extLst>
  </p:cSld>
  <p:clrMap bg1="lt1" tx1="dk1" bg2="lt2" tx2="dk2" accent1="accent1" accent2="accent2" accent3="accent3" accent4="accent4" accent5="accent5" accent6="accent6" hlink="hlink" folHlink="folHlink"/>
  <p:sldLayoutIdLst>
    <p:sldLayoutId id="2147483711" r:id="rId1"/>
    <p:sldLayoutId id="2147483699" r:id="rId2"/>
    <p:sldLayoutId id="2147483700" r:id="rId3"/>
    <p:sldLayoutId id="2147483702" r:id="rId4"/>
    <p:sldLayoutId id="2147483704" r:id="rId5"/>
  </p:sldLayoutIdLst>
  <p:txStyles>
    <p:titleStyle>
      <a:lvl1pPr algn="l" defTabSz="68574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8" indent="-171438" algn="l" defTabSz="6857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13" indent="-171438" algn="l" defTabSz="68574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6" indent="-171438" algn="l" defTabSz="68574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0"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35"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p:cNvSpPr/>
          <p:nvPr/>
        </p:nvSpPr>
        <p:spPr>
          <a:xfrm flipH="1">
            <a:off x="1" y="0"/>
            <a:ext cx="11350172" cy="1087076"/>
          </a:xfrm>
          <a:prstGeom prst="rect">
            <a:avLst/>
          </a:prstGeom>
          <a:solidFill>
            <a:srgbClr val="149C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sp>
        <p:nvSpPr>
          <p:cNvPr id="5" name="Rechthoek 4"/>
          <p:cNvSpPr/>
          <p:nvPr/>
        </p:nvSpPr>
        <p:spPr>
          <a:xfrm>
            <a:off x="7102903" y="6743885"/>
            <a:ext cx="5096468" cy="128840"/>
          </a:xfrm>
          <a:prstGeom prst="rect">
            <a:avLst/>
          </a:prstGeom>
          <a:solidFill>
            <a:srgbClr val="009D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sp>
        <p:nvSpPr>
          <p:cNvPr id="4" name="Tijdelijke aanduiding voor voettekst 4">
            <a:extLst>
              <a:ext uri="{FF2B5EF4-FFF2-40B4-BE49-F238E27FC236}">
                <a16:creationId xmlns:a16="http://schemas.microsoft.com/office/drawing/2014/main" id="{F386400A-FC4B-D474-F1F5-E20D592E79FF}"/>
              </a:ext>
            </a:extLst>
          </p:cNvPr>
          <p:cNvSpPr>
            <a:spLocks noGrp="1"/>
          </p:cNvSpPr>
          <p:nvPr>
            <p:ph type="ftr" sz="quarter" idx="3"/>
          </p:nvPr>
        </p:nvSpPr>
        <p:spPr>
          <a:xfrm>
            <a:off x="7102903" y="637876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a:t>Document titel</a:t>
            </a:r>
          </a:p>
        </p:txBody>
      </p:sp>
      <p:sp>
        <p:nvSpPr>
          <p:cNvPr id="6" name="Tijdelijke aanduiding voor dianummer 5">
            <a:extLst>
              <a:ext uri="{FF2B5EF4-FFF2-40B4-BE49-F238E27FC236}">
                <a16:creationId xmlns:a16="http://schemas.microsoft.com/office/drawing/2014/main" id="{92D77E04-4C3D-3617-D18F-317381A8F5BE}"/>
              </a:ext>
            </a:extLst>
          </p:cNvPr>
          <p:cNvSpPr>
            <a:spLocks noGrp="1"/>
          </p:cNvSpPr>
          <p:nvPr>
            <p:ph type="sldNum" sz="quarter" idx="4"/>
          </p:nvPr>
        </p:nvSpPr>
        <p:spPr>
          <a:xfrm>
            <a:off x="11350172" y="6378761"/>
            <a:ext cx="64137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5954-2F3E-F846-BA70-0CC462C1901C}" type="slidenum">
              <a:rPr lang="nl-NL" smtClean="0"/>
              <a:t>‹nr.›</a:t>
            </a:fld>
            <a:endParaRPr lang="nl-NL"/>
          </a:p>
        </p:txBody>
      </p:sp>
      <p:pic>
        <p:nvPicPr>
          <p:cNvPr id="8" name="Afbeelding 7" descr="Gemeentevignet met Tilburg-cmyk540.pdf">
            <a:extLst>
              <a:ext uri="{FF2B5EF4-FFF2-40B4-BE49-F238E27FC236}">
                <a16:creationId xmlns:a16="http://schemas.microsoft.com/office/drawing/2014/main" id="{F599A854-5B27-BA74-8B07-30EF9984BBA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20948" y="1"/>
            <a:ext cx="1970601" cy="1381760"/>
          </a:xfrm>
          <a:prstGeom prst="rect">
            <a:avLst/>
          </a:prstGeom>
        </p:spPr>
      </p:pic>
    </p:spTree>
    <p:extLst>
      <p:ext uri="{BB962C8B-B14F-4D97-AF65-F5344CB8AC3E}">
        <p14:creationId xmlns:p14="http://schemas.microsoft.com/office/powerpoint/2010/main" val="41417711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06" r:id="rId3"/>
    <p:sldLayoutId id="2147483694" r:id="rId4"/>
    <p:sldLayoutId id="2147483695" r:id="rId5"/>
    <p:sldLayoutId id="2147483697" r:id="rId6"/>
  </p:sldLayoutIdLst>
  <p:txStyles>
    <p:titleStyle>
      <a:lvl1pPr algn="ctr" defTabSz="342875" rtl="0" eaLnBrk="1" latinLnBrk="0" hangingPunct="1">
        <a:spcBef>
          <a:spcPct val="0"/>
        </a:spcBef>
        <a:buNone/>
        <a:defRPr sz="3300" kern="1200">
          <a:solidFill>
            <a:schemeClr val="tx1"/>
          </a:solidFill>
          <a:latin typeface="+mj-lt"/>
          <a:ea typeface="+mj-ea"/>
          <a:cs typeface="+mj-cs"/>
        </a:defRPr>
      </a:lvl1pPr>
    </p:titleStyle>
    <p:bodyStyle>
      <a:lvl1pPr marL="257156" indent="-257156" algn="l" defTabSz="342875" rtl="0" eaLnBrk="1" latinLnBrk="0" hangingPunct="1">
        <a:spcBef>
          <a:spcPct val="20000"/>
        </a:spcBef>
        <a:buFont typeface="Arial"/>
        <a:buChar char="•"/>
        <a:defRPr sz="2400" kern="1200">
          <a:solidFill>
            <a:schemeClr val="tx1"/>
          </a:solidFill>
          <a:latin typeface="+mn-lt"/>
          <a:ea typeface="+mn-ea"/>
          <a:cs typeface="+mn-cs"/>
        </a:defRPr>
      </a:lvl1pPr>
      <a:lvl2pPr marL="557171" indent="-214298" algn="l" defTabSz="342875" rtl="0" eaLnBrk="1" latinLnBrk="0" hangingPunct="1">
        <a:spcBef>
          <a:spcPct val="20000"/>
        </a:spcBef>
        <a:buFont typeface="Arial"/>
        <a:buChar char="–"/>
        <a:defRPr sz="2100" kern="1200">
          <a:solidFill>
            <a:schemeClr val="tx1"/>
          </a:solidFill>
          <a:latin typeface="+mn-lt"/>
          <a:ea typeface="+mn-ea"/>
          <a:cs typeface="+mn-cs"/>
        </a:defRPr>
      </a:lvl2pPr>
      <a:lvl3pPr marL="857186" indent="-171438" algn="l" defTabSz="342875" rtl="0" eaLnBrk="1" latinLnBrk="0" hangingPunct="1">
        <a:spcBef>
          <a:spcPct val="20000"/>
        </a:spcBef>
        <a:buFont typeface="Arial"/>
        <a:buChar char="•"/>
        <a:defRPr sz="1800" kern="1200">
          <a:solidFill>
            <a:schemeClr val="tx1"/>
          </a:solidFill>
          <a:latin typeface="+mn-lt"/>
          <a:ea typeface="+mn-ea"/>
          <a:cs typeface="+mn-cs"/>
        </a:defRPr>
      </a:lvl3pPr>
      <a:lvl4pPr marL="1200060" indent="-171438" algn="l" defTabSz="342875" rtl="0" eaLnBrk="1" latinLnBrk="0" hangingPunct="1">
        <a:spcBef>
          <a:spcPct val="20000"/>
        </a:spcBef>
        <a:buFont typeface="Arial"/>
        <a:buChar char="–"/>
        <a:defRPr sz="1500" kern="1200">
          <a:solidFill>
            <a:schemeClr val="tx1"/>
          </a:solidFill>
          <a:latin typeface="+mn-lt"/>
          <a:ea typeface="+mn-ea"/>
          <a:cs typeface="+mn-cs"/>
        </a:defRPr>
      </a:lvl4pPr>
      <a:lvl5pPr marL="1542935" indent="-171438" algn="l" defTabSz="342875" rtl="0" eaLnBrk="1" latinLnBrk="0" hangingPunct="1">
        <a:spcBef>
          <a:spcPct val="20000"/>
        </a:spcBef>
        <a:buFont typeface="Arial"/>
        <a:buChar char="»"/>
        <a:defRPr sz="1500" kern="1200">
          <a:solidFill>
            <a:schemeClr val="tx1"/>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nl-NL"/>
      </a:defPPr>
      <a:lvl1pPr marL="0" algn="l" defTabSz="342875" rtl="0" eaLnBrk="1" latinLnBrk="0" hangingPunct="1">
        <a:defRPr sz="1350" kern="1200">
          <a:solidFill>
            <a:schemeClr val="tx1"/>
          </a:solidFill>
          <a:latin typeface="+mn-lt"/>
          <a:ea typeface="+mn-ea"/>
          <a:cs typeface="+mn-cs"/>
        </a:defRPr>
      </a:lvl1pPr>
      <a:lvl2pPr marL="342875" algn="l" defTabSz="342875" rtl="0" eaLnBrk="1" latinLnBrk="0" hangingPunct="1">
        <a:defRPr sz="1350" kern="1200">
          <a:solidFill>
            <a:schemeClr val="tx1"/>
          </a:solidFill>
          <a:latin typeface="+mn-lt"/>
          <a:ea typeface="+mn-ea"/>
          <a:cs typeface="+mn-cs"/>
        </a:defRPr>
      </a:lvl2pPr>
      <a:lvl3pPr marL="685749" algn="l" defTabSz="342875" rtl="0" eaLnBrk="1" latinLnBrk="0" hangingPunct="1">
        <a:defRPr sz="1350" kern="1200">
          <a:solidFill>
            <a:schemeClr val="tx1"/>
          </a:solidFill>
          <a:latin typeface="+mn-lt"/>
          <a:ea typeface="+mn-ea"/>
          <a:cs typeface="+mn-cs"/>
        </a:defRPr>
      </a:lvl3pPr>
      <a:lvl4pPr marL="1028624" algn="l" defTabSz="342875" rtl="0" eaLnBrk="1" latinLnBrk="0" hangingPunct="1">
        <a:defRPr sz="1350" kern="1200">
          <a:solidFill>
            <a:schemeClr val="tx1"/>
          </a:solidFill>
          <a:latin typeface="+mn-lt"/>
          <a:ea typeface="+mn-ea"/>
          <a:cs typeface="+mn-cs"/>
        </a:defRPr>
      </a:lvl4pPr>
      <a:lvl5pPr marL="1371498" algn="l" defTabSz="342875" rtl="0" eaLnBrk="1" latinLnBrk="0" hangingPunct="1">
        <a:defRPr sz="1350" kern="1200">
          <a:solidFill>
            <a:schemeClr val="tx1"/>
          </a:solidFill>
          <a:latin typeface="+mn-lt"/>
          <a:ea typeface="+mn-ea"/>
          <a:cs typeface="+mn-cs"/>
        </a:defRPr>
      </a:lvl5pPr>
      <a:lvl6pPr marL="1714373" algn="l" defTabSz="342875" rtl="0" eaLnBrk="1" latinLnBrk="0" hangingPunct="1">
        <a:defRPr sz="1350" kern="1200">
          <a:solidFill>
            <a:schemeClr val="tx1"/>
          </a:solidFill>
          <a:latin typeface="+mn-lt"/>
          <a:ea typeface="+mn-ea"/>
          <a:cs typeface="+mn-cs"/>
        </a:defRPr>
      </a:lvl6pPr>
      <a:lvl7pPr marL="2057246" algn="l" defTabSz="342875" rtl="0" eaLnBrk="1" latinLnBrk="0" hangingPunct="1">
        <a:defRPr sz="1350" kern="1200">
          <a:solidFill>
            <a:schemeClr val="tx1"/>
          </a:solidFill>
          <a:latin typeface="+mn-lt"/>
          <a:ea typeface="+mn-ea"/>
          <a:cs typeface="+mn-cs"/>
        </a:defRPr>
      </a:lvl7pPr>
      <a:lvl8pPr marL="2400120" algn="l" defTabSz="342875" rtl="0" eaLnBrk="1" latinLnBrk="0" hangingPunct="1">
        <a:defRPr sz="1350" kern="1200">
          <a:solidFill>
            <a:schemeClr val="tx1"/>
          </a:solidFill>
          <a:latin typeface="+mn-lt"/>
          <a:ea typeface="+mn-ea"/>
          <a:cs typeface="+mn-cs"/>
        </a:defRPr>
      </a:lvl8pPr>
      <a:lvl9pPr marL="2742995" algn="l" defTabSz="34287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E6D2273-A40F-85DE-6150-AE960BBE1210}"/>
              </a:ext>
            </a:extLst>
          </p:cNvPr>
          <p:cNvSpPr/>
          <p:nvPr userDrawn="1"/>
        </p:nvSpPr>
        <p:spPr>
          <a:xfrm>
            <a:off x="7102903" y="6743885"/>
            <a:ext cx="5096468" cy="128840"/>
          </a:xfrm>
          <a:prstGeom prst="rect">
            <a:avLst/>
          </a:prstGeom>
          <a:solidFill>
            <a:srgbClr val="009D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sp>
        <p:nvSpPr>
          <p:cNvPr id="4" name="Tijdelijke aanduiding voor voettekst 4">
            <a:extLst>
              <a:ext uri="{FF2B5EF4-FFF2-40B4-BE49-F238E27FC236}">
                <a16:creationId xmlns:a16="http://schemas.microsoft.com/office/drawing/2014/main" id="{B56D5048-1FBB-12C2-D53C-0BED7F502C17}"/>
              </a:ext>
            </a:extLst>
          </p:cNvPr>
          <p:cNvSpPr>
            <a:spLocks noGrp="1"/>
          </p:cNvSpPr>
          <p:nvPr>
            <p:ph type="ftr" sz="quarter" idx="3"/>
          </p:nvPr>
        </p:nvSpPr>
        <p:spPr>
          <a:xfrm>
            <a:off x="7102903" y="637876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a:t>Document titel</a:t>
            </a:r>
          </a:p>
        </p:txBody>
      </p:sp>
      <p:sp>
        <p:nvSpPr>
          <p:cNvPr id="5" name="Tijdelijke aanduiding voor dianummer 5">
            <a:extLst>
              <a:ext uri="{FF2B5EF4-FFF2-40B4-BE49-F238E27FC236}">
                <a16:creationId xmlns:a16="http://schemas.microsoft.com/office/drawing/2014/main" id="{84B581FD-1B92-26ED-4176-3475C32FFC49}"/>
              </a:ext>
            </a:extLst>
          </p:cNvPr>
          <p:cNvSpPr>
            <a:spLocks noGrp="1"/>
          </p:cNvSpPr>
          <p:nvPr>
            <p:ph type="sldNum" sz="quarter" idx="4"/>
          </p:nvPr>
        </p:nvSpPr>
        <p:spPr>
          <a:xfrm>
            <a:off x="11350172" y="6378761"/>
            <a:ext cx="64137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5954-2F3E-F846-BA70-0CC462C1901C}" type="slidenum">
              <a:rPr lang="nl-NL" smtClean="0"/>
              <a:t>‹nr.›</a:t>
            </a:fld>
            <a:endParaRPr lang="nl-NL"/>
          </a:p>
        </p:txBody>
      </p:sp>
      <p:pic>
        <p:nvPicPr>
          <p:cNvPr id="3" name="Afbeelding 2" descr="Gemeentevignet met Tilburg-cmyk540.pdf">
            <a:extLst>
              <a:ext uri="{FF2B5EF4-FFF2-40B4-BE49-F238E27FC236}">
                <a16:creationId xmlns:a16="http://schemas.microsoft.com/office/drawing/2014/main" id="{0480D5AE-F0A2-C54A-5C0E-2B7AF5E170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20948" y="1"/>
            <a:ext cx="1970601" cy="1381760"/>
          </a:xfrm>
          <a:prstGeom prst="rect">
            <a:avLst/>
          </a:prstGeom>
        </p:spPr>
      </p:pic>
    </p:spTree>
    <p:extLst>
      <p:ext uri="{BB962C8B-B14F-4D97-AF65-F5344CB8AC3E}">
        <p14:creationId xmlns:p14="http://schemas.microsoft.com/office/powerpoint/2010/main" val="129771463"/>
      </p:ext>
    </p:extLst>
  </p:cSld>
  <p:clrMap bg1="lt1" tx1="dk1" bg2="lt2" tx2="dk2" accent1="accent1" accent2="accent2" accent3="accent3" accent4="accent4" accent5="accent5" accent6="accent6" hlink="hlink" folHlink="folHlink"/>
  <p:sldLayoutIdLst>
    <p:sldLayoutId id="2147483708" r:id="rId1"/>
    <p:sldLayoutId id="2147483686" r:id="rId2"/>
    <p:sldLayoutId id="2147483705" r:id="rId3"/>
  </p:sldLayoutIdLst>
  <p:txStyles>
    <p:titleStyle>
      <a:lvl1pPr algn="ctr" defTabSz="342875" rtl="0" eaLnBrk="1" latinLnBrk="0" hangingPunct="1">
        <a:spcBef>
          <a:spcPct val="0"/>
        </a:spcBef>
        <a:buNone/>
        <a:defRPr sz="3300" kern="1200">
          <a:solidFill>
            <a:schemeClr val="tx1"/>
          </a:solidFill>
          <a:latin typeface="+mj-lt"/>
          <a:ea typeface="+mj-ea"/>
          <a:cs typeface="+mj-cs"/>
        </a:defRPr>
      </a:lvl1pPr>
    </p:titleStyle>
    <p:bodyStyle>
      <a:lvl1pPr marL="257156" indent="-257156" algn="l" defTabSz="342875" rtl="0" eaLnBrk="1" latinLnBrk="0" hangingPunct="1">
        <a:spcBef>
          <a:spcPct val="20000"/>
        </a:spcBef>
        <a:buFont typeface="Arial"/>
        <a:buChar char="•"/>
        <a:defRPr sz="2400" kern="1200">
          <a:solidFill>
            <a:schemeClr val="tx1"/>
          </a:solidFill>
          <a:latin typeface="+mn-lt"/>
          <a:ea typeface="+mn-ea"/>
          <a:cs typeface="+mn-cs"/>
        </a:defRPr>
      </a:lvl1pPr>
      <a:lvl2pPr marL="557171" indent="-214298" algn="l" defTabSz="342875" rtl="0" eaLnBrk="1" latinLnBrk="0" hangingPunct="1">
        <a:spcBef>
          <a:spcPct val="20000"/>
        </a:spcBef>
        <a:buFont typeface="Arial"/>
        <a:buChar char="–"/>
        <a:defRPr sz="2100" kern="1200">
          <a:solidFill>
            <a:schemeClr val="tx1"/>
          </a:solidFill>
          <a:latin typeface="+mn-lt"/>
          <a:ea typeface="+mn-ea"/>
          <a:cs typeface="+mn-cs"/>
        </a:defRPr>
      </a:lvl2pPr>
      <a:lvl3pPr marL="857186" indent="-171438" algn="l" defTabSz="342875" rtl="0" eaLnBrk="1" latinLnBrk="0" hangingPunct="1">
        <a:spcBef>
          <a:spcPct val="20000"/>
        </a:spcBef>
        <a:buFont typeface="Arial"/>
        <a:buChar char="•"/>
        <a:defRPr sz="1800" kern="1200">
          <a:solidFill>
            <a:schemeClr val="tx1"/>
          </a:solidFill>
          <a:latin typeface="+mn-lt"/>
          <a:ea typeface="+mn-ea"/>
          <a:cs typeface="+mn-cs"/>
        </a:defRPr>
      </a:lvl3pPr>
      <a:lvl4pPr marL="1200060" indent="-171438" algn="l" defTabSz="342875" rtl="0" eaLnBrk="1" latinLnBrk="0" hangingPunct="1">
        <a:spcBef>
          <a:spcPct val="20000"/>
        </a:spcBef>
        <a:buFont typeface="Arial"/>
        <a:buChar char="–"/>
        <a:defRPr sz="1500" kern="1200">
          <a:solidFill>
            <a:schemeClr val="tx1"/>
          </a:solidFill>
          <a:latin typeface="+mn-lt"/>
          <a:ea typeface="+mn-ea"/>
          <a:cs typeface="+mn-cs"/>
        </a:defRPr>
      </a:lvl4pPr>
      <a:lvl5pPr marL="1542935" indent="-171438" algn="l" defTabSz="342875" rtl="0" eaLnBrk="1" latinLnBrk="0" hangingPunct="1">
        <a:spcBef>
          <a:spcPct val="20000"/>
        </a:spcBef>
        <a:buFont typeface="Arial"/>
        <a:buChar char="»"/>
        <a:defRPr sz="1500" kern="1200">
          <a:solidFill>
            <a:schemeClr val="tx1"/>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nl-NL"/>
      </a:defPPr>
      <a:lvl1pPr marL="0" algn="l" defTabSz="342875" rtl="0" eaLnBrk="1" latinLnBrk="0" hangingPunct="1">
        <a:defRPr sz="1350" kern="1200">
          <a:solidFill>
            <a:schemeClr val="tx1"/>
          </a:solidFill>
          <a:latin typeface="+mn-lt"/>
          <a:ea typeface="+mn-ea"/>
          <a:cs typeface="+mn-cs"/>
        </a:defRPr>
      </a:lvl1pPr>
      <a:lvl2pPr marL="342875" algn="l" defTabSz="342875" rtl="0" eaLnBrk="1" latinLnBrk="0" hangingPunct="1">
        <a:defRPr sz="1350" kern="1200">
          <a:solidFill>
            <a:schemeClr val="tx1"/>
          </a:solidFill>
          <a:latin typeface="+mn-lt"/>
          <a:ea typeface="+mn-ea"/>
          <a:cs typeface="+mn-cs"/>
        </a:defRPr>
      </a:lvl2pPr>
      <a:lvl3pPr marL="685749" algn="l" defTabSz="342875" rtl="0" eaLnBrk="1" latinLnBrk="0" hangingPunct="1">
        <a:defRPr sz="1350" kern="1200">
          <a:solidFill>
            <a:schemeClr val="tx1"/>
          </a:solidFill>
          <a:latin typeface="+mn-lt"/>
          <a:ea typeface="+mn-ea"/>
          <a:cs typeface="+mn-cs"/>
        </a:defRPr>
      </a:lvl3pPr>
      <a:lvl4pPr marL="1028624" algn="l" defTabSz="342875" rtl="0" eaLnBrk="1" latinLnBrk="0" hangingPunct="1">
        <a:defRPr sz="1350" kern="1200">
          <a:solidFill>
            <a:schemeClr val="tx1"/>
          </a:solidFill>
          <a:latin typeface="+mn-lt"/>
          <a:ea typeface="+mn-ea"/>
          <a:cs typeface="+mn-cs"/>
        </a:defRPr>
      </a:lvl4pPr>
      <a:lvl5pPr marL="1371498" algn="l" defTabSz="342875" rtl="0" eaLnBrk="1" latinLnBrk="0" hangingPunct="1">
        <a:defRPr sz="1350" kern="1200">
          <a:solidFill>
            <a:schemeClr val="tx1"/>
          </a:solidFill>
          <a:latin typeface="+mn-lt"/>
          <a:ea typeface="+mn-ea"/>
          <a:cs typeface="+mn-cs"/>
        </a:defRPr>
      </a:lvl5pPr>
      <a:lvl6pPr marL="1714373" algn="l" defTabSz="342875" rtl="0" eaLnBrk="1" latinLnBrk="0" hangingPunct="1">
        <a:defRPr sz="1350" kern="1200">
          <a:solidFill>
            <a:schemeClr val="tx1"/>
          </a:solidFill>
          <a:latin typeface="+mn-lt"/>
          <a:ea typeface="+mn-ea"/>
          <a:cs typeface="+mn-cs"/>
        </a:defRPr>
      </a:lvl6pPr>
      <a:lvl7pPr marL="2057246" algn="l" defTabSz="342875" rtl="0" eaLnBrk="1" latinLnBrk="0" hangingPunct="1">
        <a:defRPr sz="1350" kern="1200">
          <a:solidFill>
            <a:schemeClr val="tx1"/>
          </a:solidFill>
          <a:latin typeface="+mn-lt"/>
          <a:ea typeface="+mn-ea"/>
          <a:cs typeface="+mn-cs"/>
        </a:defRPr>
      </a:lvl7pPr>
      <a:lvl8pPr marL="2400120" algn="l" defTabSz="342875" rtl="0" eaLnBrk="1" latinLnBrk="0" hangingPunct="1">
        <a:defRPr sz="1350" kern="1200">
          <a:solidFill>
            <a:schemeClr val="tx1"/>
          </a:solidFill>
          <a:latin typeface="+mn-lt"/>
          <a:ea typeface="+mn-ea"/>
          <a:cs typeface="+mn-cs"/>
        </a:defRPr>
      </a:lvl8pPr>
      <a:lvl9pPr marL="2742995" algn="l" defTabSz="342875"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p:cNvSpPr/>
          <p:nvPr/>
        </p:nvSpPr>
        <p:spPr>
          <a:xfrm>
            <a:off x="9" y="0"/>
            <a:ext cx="12199361" cy="6872725"/>
          </a:xfrm>
          <a:prstGeom prst="rect">
            <a:avLst/>
          </a:prstGeom>
          <a:solidFill>
            <a:srgbClr val="009D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sp>
        <p:nvSpPr>
          <p:cNvPr id="2" name="Rechthoek 1">
            <a:extLst>
              <a:ext uri="{FF2B5EF4-FFF2-40B4-BE49-F238E27FC236}">
                <a16:creationId xmlns:a16="http://schemas.microsoft.com/office/drawing/2014/main" id="{DFA90012-14D5-3293-9D15-44D7D5358703}"/>
              </a:ext>
            </a:extLst>
          </p:cNvPr>
          <p:cNvSpPr/>
          <p:nvPr userDrawn="1"/>
        </p:nvSpPr>
        <p:spPr>
          <a:xfrm>
            <a:off x="7102903" y="6743885"/>
            <a:ext cx="5096468" cy="1288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solidFill>
                <a:schemeClr val="accent2"/>
              </a:solidFill>
            </a:endParaRPr>
          </a:p>
        </p:txBody>
      </p:sp>
      <p:sp>
        <p:nvSpPr>
          <p:cNvPr id="4" name="Tijdelijke aanduiding voor voettekst 4">
            <a:extLst>
              <a:ext uri="{FF2B5EF4-FFF2-40B4-BE49-F238E27FC236}">
                <a16:creationId xmlns:a16="http://schemas.microsoft.com/office/drawing/2014/main" id="{86F2A38D-2D43-B2CE-6667-83AAEA9E727B}"/>
              </a:ext>
            </a:extLst>
          </p:cNvPr>
          <p:cNvSpPr>
            <a:spLocks noGrp="1"/>
          </p:cNvSpPr>
          <p:nvPr>
            <p:ph type="ftr" sz="quarter" idx="3"/>
          </p:nvPr>
        </p:nvSpPr>
        <p:spPr>
          <a:xfrm>
            <a:off x="7102903" y="6378760"/>
            <a:ext cx="4114800" cy="365125"/>
          </a:xfrm>
          <a:prstGeom prst="rect">
            <a:avLst/>
          </a:prstGeom>
        </p:spPr>
        <p:txBody>
          <a:bodyPr vert="horz" lIns="91440" tIns="45720" rIns="91440" bIns="45720" rtlCol="0" anchor="ctr"/>
          <a:lstStyle>
            <a:lvl1pPr algn="l">
              <a:defRPr sz="1200">
                <a:solidFill>
                  <a:schemeClr val="bg1"/>
                </a:solidFill>
              </a:defRPr>
            </a:lvl1pPr>
          </a:lstStyle>
          <a:p>
            <a:r>
              <a:rPr lang="nl-NL"/>
              <a:t>Document titel</a:t>
            </a:r>
          </a:p>
        </p:txBody>
      </p:sp>
      <p:sp>
        <p:nvSpPr>
          <p:cNvPr id="5" name="Tijdelijke aanduiding voor dianummer 5">
            <a:extLst>
              <a:ext uri="{FF2B5EF4-FFF2-40B4-BE49-F238E27FC236}">
                <a16:creationId xmlns:a16="http://schemas.microsoft.com/office/drawing/2014/main" id="{55BE92A0-280E-79B0-5D6D-4920612474DB}"/>
              </a:ext>
            </a:extLst>
          </p:cNvPr>
          <p:cNvSpPr>
            <a:spLocks noGrp="1"/>
          </p:cNvSpPr>
          <p:nvPr>
            <p:ph type="sldNum" sz="quarter" idx="4"/>
          </p:nvPr>
        </p:nvSpPr>
        <p:spPr>
          <a:xfrm>
            <a:off x="11350172" y="6378761"/>
            <a:ext cx="641377" cy="365125"/>
          </a:xfrm>
          <a:prstGeom prst="rect">
            <a:avLst/>
          </a:prstGeom>
        </p:spPr>
        <p:txBody>
          <a:bodyPr vert="horz" lIns="91440" tIns="45720" rIns="91440" bIns="45720" rtlCol="0" anchor="ctr"/>
          <a:lstStyle>
            <a:lvl1pPr algn="r">
              <a:defRPr sz="1200">
                <a:solidFill>
                  <a:schemeClr val="bg1"/>
                </a:solidFill>
              </a:defRPr>
            </a:lvl1pPr>
          </a:lstStyle>
          <a:p>
            <a:fld id="{4CFF5954-2F3E-F846-BA70-0CC462C1901C}" type="slidenum">
              <a:rPr lang="nl-NL" smtClean="0"/>
              <a:pPr/>
              <a:t>‹nr.›</a:t>
            </a:fld>
            <a:endParaRPr lang="nl-NL"/>
          </a:p>
        </p:txBody>
      </p:sp>
      <p:pic>
        <p:nvPicPr>
          <p:cNvPr id="6" name="Afbeelding 5" descr="Gemeentevignet met Tilburg-cmyk540.pdf">
            <a:extLst>
              <a:ext uri="{FF2B5EF4-FFF2-40B4-BE49-F238E27FC236}">
                <a16:creationId xmlns:a16="http://schemas.microsoft.com/office/drawing/2014/main" id="{A794EECC-29CE-EA66-5B83-BB1AD15EC0D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020948" y="1"/>
            <a:ext cx="1970601" cy="1381760"/>
          </a:xfrm>
          <a:prstGeom prst="rect">
            <a:avLst/>
          </a:prstGeom>
        </p:spPr>
      </p:pic>
    </p:spTree>
    <p:extLst>
      <p:ext uri="{BB962C8B-B14F-4D97-AF65-F5344CB8AC3E}">
        <p14:creationId xmlns:p14="http://schemas.microsoft.com/office/powerpoint/2010/main" val="117262900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84" r:id="rId3"/>
    <p:sldLayoutId id="2147483692" r:id="rId4"/>
    <p:sldLayoutId id="2147483693" r:id="rId5"/>
  </p:sldLayoutIdLst>
  <p:txStyles>
    <p:titleStyle>
      <a:lvl1pPr algn="ctr" defTabSz="342875" rtl="0" eaLnBrk="1" latinLnBrk="0" hangingPunct="1">
        <a:spcBef>
          <a:spcPct val="0"/>
        </a:spcBef>
        <a:buNone/>
        <a:defRPr sz="3300" kern="1200">
          <a:solidFill>
            <a:schemeClr val="tx1"/>
          </a:solidFill>
          <a:latin typeface="+mj-lt"/>
          <a:ea typeface="+mj-ea"/>
          <a:cs typeface="+mj-cs"/>
        </a:defRPr>
      </a:lvl1pPr>
    </p:titleStyle>
    <p:bodyStyle>
      <a:lvl1pPr marL="257156" indent="-257156" algn="l" defTabSz="342875" rtl="0" eaLnBrk="1" latinLnBrk="0" hangingPunct="1">
        <a:spcBef>
          <a:spcPct val="20000"/>
        </a:spcBef>
        <a:buFont typeface="Arial"/>
        <a:buChar char="•"/>
        <a:defRPr sz="2400" kern="1200">
          <a:solidFill>
            <a:schemeClr val="tx1"/>
          </a:solidFill>
          <a:latin typeface="+mn-lt"/>
          <a:ea typeface="+mn-ea"/>
          <a:cs typeface="+mn-cs"/>
        </a:defRPr>
      </a:lvl1pPr>
      <a:lvl2pPr marL="557171" indent="-214298" algn="l" defTabSz="342875" rtl="0" eaLnBrk="1" latinLnBrk="0" hangingPunct="1">
        <a:spcBef>
          <a:spcPct val="20000"/>
        </a:spcBef>
        <a:buFont typeface="Arial"/>
        <a:buChar char="–"/>
        <a:defRPr sz="2100" kern="1200">
          <a:solidFill>
            <a:schemeClr val="tx1"/>
          </a:solidFill>
          <a:latin typeface="+mn-lt"/>
          <a:ea typeface="+mn-ea"/>
          <a:cs typeface="+mn-cs"/>
        </a:defRPr>
      </a:lvl2pPr>
      <a:lvl3pPr marL="857186" indent="-171438" algn="l" defTabSz="342875" rtl="0" eaLnBrk="1" latinLnBrk="0" hangingPunct="1">
        <a:spcBef>
          <a:spcPct val="20000"/>
        </a:spcBef>
        <a:buFont typeface="Arial"/>
        <a:buChar char="•"/>
        <a:defRPr sz="1800" kern="1200">
          <a:solidFill>
            <a:schemeClr val="tx1"/>
          </a:solidFill>
          <a:latin typeface="+mn-lt"/>
          <a:ea typeface="+mn-ea"/>
          <a:cs typeface="+mn-cs"/>
        </a:defRPr>
      </a:lvl3pPr>
      <a:lvl4pPr marL="1200060" indent="-171438" algn="l" defTabSz="342875" rtl="0" eaLnBrk="1" latinLnBrk="0" hangingPunct="1">
        <a:spcBef>
          <a:spcPct val="20000"/>
        </a:spcBef>
        <a:buFont typeface="Arial"/>
        <a:buChar char="–"/>
        <a:defRPr sz="1500" kern="1200">
          <a:solidFill>
            <a:schemeClr val="tx1"/>
          </a:solidFill>
          <a:latin typeface="+mn-lt"/>
          <a:ea typeface="+mn-ea"/>
          <a:cs typeface="+mn-cs"/>
        </a:defRPr>
      </a:lvl4pPr>
      <a:lvl5pPr marL="1542935" indent="-171438" algn="l" defTabSz="342875" rtl="0" eaLnBrk="1" latinLnBrk="0" hangingPunct="1">
        <a:spcBef>
          <a:spcPct val="20000"/>
        </a:spcBef>
        <a:buFont typeface="Arial"/>
        <a:buChar char="»"/>
        <a:defRPr sz="1500" kern="1200">
          <a:solidFill>
            <a:schemeClr val="tx1"/>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nl-NL"/>
      </a:defPPr>
      <a:lvl1pPr marL="0" algn="l" defTabSz="342875" rtl="0" eaLnBrk="1" latinLnBrk="0" hangingPunct="1">
        <a:defRPr sz="1350" kern="1200">
          <a:solidFill>
            <a:schemeClr val="tx1"/>
          </a:solidFill>
          <a:latin typeface="+mn-lt"/>
          <a:ea typeface="+mn-ea"/>
          <a:cs typeface="+mn-cs"/>
        </a:defRPr>
      </a:lvl1pPr>
      <a:lvl2pPr marL="342875" algn="l" defTabSz="342875" rtl="0" eaLnBrk="1" latinLnBrk="0" hangingPunct="1">
        <a:defRPr sz="1350" kern="1200">
          <a:solidFill>
            <a:schemeClr val="tx1"/>
          </a:solidFill>
          <a:latin typeface="+mn-lt"/>
          <a:ea typeface="+mn-ea"/>
          <a:cs typeface="+mn-cs"/>
        </a:defRPr>
      </a:lvl2pPr>
      <a:lvl3pPr marL="685749" algn="l" defTabSz="342875" rtl="0" eaLnBrk="1" latinLnBrk="0" hangingPunct="1">
        <a:defRPr sz="1350" kern="1200">
          <a:solidFill>
            <a:schemeClr val="tx1"/>
          </a:solidFill>
          <a:latin typeface="+mn-lt"/>
          <a:ea typeface="+mn-ea"/>
          <a:cs typeface="+mn-cs"/>
        </a:defRPr>
      </a:lvl3pPr>
      <a:lvl4pPr marL="1028624" algn="l" defTabSz="342875" rtl="0" eaLnBrk="1" latinLnBrk="0" hangingPunct="1">
        <a:defRPr sz="1350" kern="1200">
          <a:solidFill>
            <a:schemeClr val="tx1"/>
          </a:solidFill>
          <a:latin typeface="+mn-lt"/>
          <a:ea typeface="+mn-ea"/>
          <a:cs typeface="+mn-cs"/>
        </a:defRPr>
      </a:lvl4pPr>
      <a:lvl5pPr marL="1371498" algn="l" defTabSz="342875" rtl="0" eaLnBrk="1" latinLnBrk="0" hangingPunct="1">
        <a:defRPr sz="1350" kern="1200">
          <a:solidFill>
            <a:schemeClr val="tx1"/>
          </a:solidFill>
          <a:latin typeface="+mn-lt"/>
          <a:ea typeface="+mn-ea"/>
          <a:cs typeface="+mn-cs"/>
        </a:defRPr>
      </a:lvl5pPr>
      <a:lvl6pPr marL="1714373" algn="l" defTabSz="342875" rtl="0" eaLnBrk="1" latinLnBrk="0" hangingPunct="1">
        <a:defRPr sz="1350" kern="1200">
          <a:solidFill>
            <a:schemeClr val="tx1"/>
          </a:solidFill>
          <a:latin typeface="+mn-lt"/>
          <a:ea typeface="+mn-ea"/>
          <a:cs typeface="+mn-cs"/>
        </a:defRPr>
      </a:lvl6pPr>
      <a:lvl7pPr marL="2057246" algn="l" defTabSz="342875" rtl="0" eaLnBrk="1" latinLnBrk="0" hangingPunct="1">
        <a:defRPr sz="1350" kern="1200">
          <a:solidFill>
            <a:schemeClr val="tx1"/>
          </a:solidFill>
          <a:latin typeface="+mn-lt"/>
          <a:ea typeface="+mn-ea"/>
          <a:cs typeface="+mn-cs"/>
        </a:defRPr>
      </a:lvl7pPr>
      <a:lvl8pPr marL="2400120" algn="l" defTabSz="342875" rtl="0" eaLnBrk="1" latinLnBrk="0" hangingPunct="1">
        <a:defRPr sz="1350" kern="1200">
          <a:solidFill>
            <a:schemeClr val="tx1"/>
          </a:solidFill>
          <a:latin typeface="+mn-lt"/>
          <a:ea typeface="+mn-ea"/>
          <a:cs typeface="+mn-cs"/>
        </a:defRPr>
      </a:lvl8pPr>
      <a:lvl9pPr marL="2742995" algn="l" defTabSz="342875"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p:cNvSpPr/>
          <p:nvPr/>
        </p:nvSpPr>
        <p:spPr>
          <a:xfrm>
            <a:off x="9" y="0"/>
            <a:ext cx="12199361" cy="687272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350"/>
          </a:p>
        </p:txBody>
      </p:sp>
      <p:sp>
        <p:nvSpPr>
          <p:cNvPr id="2" name="Rechthoek 1">
            <a:extLst>
              <a:ext uri="{FF2B5EF4-FFF2-40B4-BE49-F238E27FC236}">
                <a16:creationId xmlns:a16="http://schemas.microsoft.com/office/drawing/2014/main" id="{DFA90012-14D5-3293-9D15-44D7D5358703}"/>
              </a:ext>
            </a:extLst>
          </p:cNvPr>
          <p:cNvSpPr/>
          <p:nvPr userDrawn="1"/>
        </p:nvSpPr>
        <p:spPr>
          <a:xfrm>
            <a:off x="7102903" y="6743885"/>
            <a:ext cx="5096468" cy="1288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solidFill>
                <a:schemeClr val="accent2"/>
              </a:solidFill>
            </a:endParaRPr>
          </a:p>
        </p:txBody>
      </p:sp>
      <p:sp>
        <p:nvSpPr>
          <p:cNvPr id="4" name="Tijdelijke aanduiding voor voettekst 4">
            <a:extLst>
              <a:ext uri="{FF2B5EF4-FFF2-40B4-BE49-F238E27FC236}">
                <a16:creationId xmlns:a16="http://schemas.microsoft.com/office/drawing/2014/main" id="{86F2A38D-2D43-B2CE-6667-83AAEA9E727B}"/>
              </a:ext>
            </a:extLst>
          </p:cNvPr>
          <p:cNvSpPr>
            <a:spLocks noGrp="1"/>
          </p:cNvSpPr>
          <p:nvPr>
            <p:ph type="ftr" sz="quarter" idx="3"/>
          </p:nvPr>
        </p:nvSpPr>
        <p:spPr>
          <a:xfrm>
            <a:off x="7102903" y="6378760"/>
            <a:ext cx="4114800" cy="365125"/>
          </a:xfrm>
          <a:prstGeom prst="rect">
            <a:avLst/>
          </a:prstGeom>
        </p:spPr>
        <p:txBody>
          <a:bodyPr vert="horz" lIns="91440" tIns="45720" rIns="91440" bIns="45720" rtlCol="0" anchor="ctr"/>
          <a:lstStyle>
            <a:lvl1pPr algn="l">
              <a:defRPr sz="1200">
                <a:solidFill>
                  <a:schemeClr val="bg1"/>
                </a:solidFill>
              </a:defRPr>
            </a:lvl1pPr>
          </a:lstStyle>
          <a:p>
            <a:r>
              <a:rPr lang="nl-NL"/>
              <a:t>Document titel</a:t>
            </a:r>
          </a:p>
        </p:txBody>
      </p:sp>
      <p:sp>
        <p:nvSpPr>
          <p:cNvPr id="5" name="Tijdelijke aanduiding voor dianummer 5">
            <a:extLst>
              <a:ext uri="{FF2B5EF4-FFF2-40B4-BE49-F238E27FC236}">
                <a16:creationId xmlns:a16="http://schemas.microsoft.com/office/drawing/2014/main" id="{55BE92A0-280E-79B0-5D6D-4920612474DB}"/>
              </a:ext>
            </a:extLst>
          </p:cNvPr>
          <p:cNvSpPr>
            <a:spLocks noGrp="1"/>
          </p:cNvSpPr>
          <p:nvPr>
            <p:ph type="sldNum" sz="quarter" idx="4"/>
          </p:nvPr>
        </p:nvSpPr>
        <p:spPr>
          <a:xfrm>
            <a:off x="11350172" y="6378761"/>
            <a:ext cx="641377" cy="365125"/>
          </a:xfrm>
          <a:prstGeom prst="rect">
            <a:avLst/>
          </a:prstGeom>
        </p:spPr>
        <p:txBody>
          <a:bodyPr vert="horz" lIns="91440" tIns="45720" rIns="91440" bIns="45720" rtlCol="0" anchor="ctr"/>
          <a:lstStyle>
            <a:lvl1pPr algn="r">
              <a:defRPr sz="1200">
                <a:solidFill>
                  <a:schemeClr val="bg1"/>
                </a:solidFill>
              </a:defRPr>
            </a:lvl1pPr>
          </a:lstStyle>
          <a:p>
            <a:fld id="{4CFF5954-2F3E-F846-BA70-0CC462C1901C}" type="slidenum">
              <a:rPr lang="nl-NL" smtClean="0"/>
              <a:pPr/>
              <a:t>‹nr.›</a:t>
            </a:fld>
            <a:endParaRPr lang="nl-NL"/>
          </a:p>
        </p:txBody>
      </p:sp>
      <p:pic>
        <p:nvPicPr>
          <p:cNvPr id="6" name="Afbeelding 5" descr="Gemeentevignet met Tilburg-cmyk540.pdf">
            <a:extLst>
              <a:ext uri="{FF2B5EF4-FFF2-40B4-BE49-F238E27FC236}">
                <a16:creationId xmlns:a16="http://schemas.microsoft.com/office/drawing/2014/main" id="{FC0625F9-C94F-DDD9-78FE-AFE191FA746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20948" y="1"/>
            <a:ext cx="1970601" cy="1381760"/>
          </a:xfrm>
          <a:prstGeom prst="rect">
            <a:avLst/>
          </a:prstGeom>
        </p:spPr>
      </p:pic>
    </p:spTree>
    <p:extLst>
      <p:ext uri="{BB962C8B-B14F-4D97-AF65-F5344CB8AC3E}">
        <p14:creationId xmlns:p14="http://schemas.microsoft.com/office/powerpoint/2010/main" val="871204939"/>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91" r:id="rId3"/>
  </p:sldLayoutIdLst>
  <p:txStyles>
    <p:titleStyle>
      <a:lvl1pPr algn="ctr" defTabSz="342875" rtl="0" eaLnBrk="1" latinLnBrk="0" hangingPunct="1">
        <a:spcBef>
          <a:spcPct val="0"/>
        </a:spcBef>
        <a:buNone/>
        <a:defRPr sz="3300" kern="1200">
          <a:solidFill>
            <a:schemeClr val="tx1"/>
          </a:solidFill>
          <a:latin typeface="+mj-lt"/>
          <a:ea typeface="+mj-ea"/>
          <a:cs typeface="+mj-cs"/>
        </a:defRPr>
      </a:lvl1pPr>
    </p:titleStyle>
    <p:bodyStyle>
      <a:lvl1pPr marL="257156" indent="-257156" algn="l" defTabSz="342875" rtl="0" eaLnBrk="1" latinLnBrk="0" hangingPunct="1">
        <a:spcBef>
          <a:spcPct val="20000"/>
        </a:spcBef>
        <a:buFont typeface="Arial"/>
        <a:buChar char="•"/>
        <a:defRPr sz="2400" kern="1200">
          <a:solidFill>
            <a:schemeClr val="tx1"/>
          </a:solidFill>
          <a:latin typeface="+mn-lt"/>
          <a:ea typeface="+mn-ea"/>
          <a:cs typeface="+mn-cs"/>
        </a:defRPr>
      </a:lvl1pPr>
      <a:lvl2pPr marL="557171" indent="-214298" algn="l" defTabSz="342875" rtl="0" eaLnBrk="1" latinLnBrk="0" hangingPunct="1">
        <a:spcBef>
          <a:spcPct val="20000"/>
        </a:spcBef>
        <a:buFont typeface="Arial"/>
        <a:buChar char="–"/>
        <a:defRPr sz="2100" kern="1200">
          <a:solidFill>
            <a:schemeClr val="tx1"/>
          </a:solidFill>
          <a:latin typeface="+mn-lt"/>
          <a:ea typeface="+mn-ea"/>
          <a:cs typeface="+mn-cs"/>
        </a:defRPr>
      </a:lvl2pPr>
      <a:lvl3pPr marL="857186" indent="-171438" algn="l" defTabSz="342875" rtl="0" eaLnBrk="1" latinLnBrk="0" hangingPunct="1">
        <a:spcBef>
          <a:spcPct val="20000"/>
        </a:spcBef>
        <a:buFont typeface="Arial"/>
        <a:buChar char="•"/>
        <a:defRPr sz="1800" kern="1200">
          <a:solidFill>
            <a:schemeClr val="tx1"/>
          </a:solidFill>
          <a:latin typeface="+mn-lt"/>
          <a:ea typeface="+mn-ea"/>
          <a:cs typeface="+mn-cs"/>
        </a:defRPr>
      </a:lvl3pPr>
      <a:lvl4pPr marL="1200060" indent="-171438" algn="l" defTabSz="342875" rtl="0" eaLnBrk="1" latinLnBrk="0" hangingPunct="1">
        <a:spcBef>
          <a:spcPct val="20000"/>
        </a:spcBef>
        <a:buFont typeface="Arial"/>
        <a:buChar char="–"/>
        <a:defRPr sz="1500" kern="1200">
          <a:solidFill>
            <a:schemeClr val="tx1"/>
          </a:solidFill>
          <a:latin typeface="+mn-lt"/>
          <a:ea typeface="+mn-ea"/>
          <a:cs typeface="+mn-cs"/>
        </a:defRPr>
      </a:lvl4pPr>
      <a:lvl5pPr marL="1542935" indent="-171438" algn="l" defTabSz="342875" rtl="0" eaLnBrk="1" latinLnBrk="0" hangingPunct="1">
        <a:spcBef>
          <a:spcPct val="20000"/>
        </a:spcBef>
        <a:buFont typeface="Arial"/>
        <a:buChar char="»"/>
        <a:defRPr sz="1500" kern="1200">
          <a:solidFill>
            <a:schemeClr val="tx1"/>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nl-NL"/>
      </a:defPPr>
      <a:lvl1pPr marL="0" algn="l" defTabSz="342875" rtl="0" eaLnBrk="1" latinLnBrk="0" hangingPunct="1">
        <a:defRPr sz="1350" kern="1200">
          <a:solidFill>
            <a:schemeClr val="tx1"/>
          </a:solidFill>
          <a:latin typeface="+mn-lt"/>
          <a:ea typeface="+mn-ea"/>
          <a:cs typeface="+mn-cs"/>
        </a:defRPr>
      </a:lvl1pPr>
      <a:lvl2pPr marL="342875" algn="l" defTabSz="342875" rtl="0" eaLnBrk="1" latinLnBrk="0" hangingPunct="1">
        <a:defRPr sz="1350" kern="1200">
          <a:solidFill>
            <a:schemeClr val="tx1"/>
          </a:solidFill>
          <a:latin typeface="+mn-lt"/>
          <a:ea typeface="+mn-ea"/>
          <a:cs typeface="+mn-cs"/>
        </a:defRPr>
      </a:lvl2pPr>
      <a:lvl3pPr marL="685749" algn="l" defTabSz="342875" rtl="0" eaLnBrk="1" latinLnBrk="0" hangingPunct="1">
        <a:defRPr sz="1350" kern="1200">
          <a:solidFill>
            <a:schemeClr val="tx1"/>
          </a:solidFill>
          <a:latin typeface="+mn-lt"/>
          <a:ea typeface="+mn-ea"/>
          <a:cs typeface="+mn-cs"/>
        </a:defRPr>
      </a:lvl3pPr>
      <a:lvl4pPr marL="1028624" algn="l" defTabSz="342875" rtl="0" eaLnBrk="1" latinLnBrk="0" hangingPunct="1">
        <a:defRPr sz="1350" kern="1200">
          <a:solidFill>
            <a:schemeClr val="tx1"/>
          </a:solidFill>
          <a:latin typeface="+mn-lt"/>
          <a:ea typeface="+mn-ea"/>
          <a:cs typeface="+mn-cs"/>
        </a:defRPr>
      </a:lvl4pPr>
      <a:lvl5pPr marL="1371498" algn="l" defTabSz="342875" rtl="0" eaLnBrk="1" latinLnBrk="0" hangingPunct="1">
        <a:defRPr sz="1350" kern="1200">
          <a:solidFill>
            <a:schemeClr val="tx1"/>
          </a:solidFill>
          <a:latin typeface="+mn-lt"/>
          <a:ea typeface="+mn-ea"/>
          <a:cs typeface="+mn-cs"/>
        </a:defRPr>
      </a:lvl5pPr>
      <a:lvl6pPr marL="1714373" algn="l" defTabSz="342875" rtl="0" eaLnBrk="1" latinLnBrk="0" hangingPunct="1">
        <a:defRPr sz="1350" kern="1200">
          <a:solidFill>
            <a:schemeClr val="tx1"/>
          </a:solidFill>
          <a:latin typeface="+mn-lt"/>
          <a:ea typeface="+mn-ea"/>
          <a:cs typeface="+mn-cs"/>
        </a:defRPr>
      </a:lvl6pPr>
      <a:lvl7pPr marL="2057246" algn="l" defTabSz="342875" rtl="0" eaLnBrk="1" latinLnBrk="0" hangingPunct="1">
        <a:defRPr sz="1350" kern="1200">
          <a:solidFill>
            <a:schemeClr val="tx1"/>
          </a:solidFill>
          <a:latin typeface="+mn-lt"/>
          <a:ea typeface="+mn-ea"/>
          <a:cs typeface="+mn-cs"/>
        </a:defRPr>
      </a:lvl7pPr>
      <a:lvl8pPr marL="2400120" algn="l" defTabSz="342875" rtl="0" eaLnBrk="1" latinLnBrk="0" hangingPunct="1">
        <a:defRPr sz="1350" kern="1200">
          <a:solidFill>
            <a:schemeClr val="tx1"/>
          </a:solidFill>
          <a:latin typeface="+mn-lt"/>
          <a:ea typeface="+mn-ea"/>
          <a:cs typeface="+mn-cs"/>
        </a:defRPr>
      </a:lvl8pPr>
      <a:lvl9pPr marL="2742995" algn="l" defTabSz="342875"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p:cNvSpPr/>
          <p:nvPr/>
        </p:nvSpPr>
        <p:spPr>
          <a:xfrm flipH="1">
            <a:off x="2" y="1"/>
            <a:ext cx="11350172" cy="1087076"/>
          </a:xfrm>
          <a:prstGeom prst="rect">
            <a:avLst/>
          </a:prstGeom>
          <a:solidFill>
            <a:srgbClr val="149C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1"/>
          </a:p>
        </p:txBody>
      </p:sp>
      <p:sp>
        <p:nvSpPr>
          <p:cNvPr id="5" name="Rechthoek 4"/>
          <p:cNvSpPr/>
          <p:nvPr/>
        </p:nvSpPr>
        <p:spPr>
          <a:xfrm>
            <a:off x="7102903" y="6743885"/>
            <a:ext cx="5096468" cy="128840"/>
          </a:xfrm>
          <a:prstGeom prst="rect">
            <a:avLst/>
          </a:prstGeom>
          <a:solidFill>
            <a:srgbClr val="009D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1"/>
          </a:p>
        </p:txBody>
      </p:sp>
      <p:sp>
        <p:nvSpPr>
          <p:cNvPr id="4" name="Tijdelijke aanduiding voor voettekst 4">
            <a:extLst>
              <a:ext uri="{FF2B5EF4-FFF2-40B4-BE49-F238E27FC236}">
                <a16:creationId xmlns:a16="http://schemas.microsoft.com/office/drawing/2014/main" id="{F386400A-FC4B-D474-F1F5-E20D592E79FF}"/>
              </a:ext>
            </a:extLst>
          </p:cNvPr>
          <p:cNvSpPr>
            <a:spLocks noGrp="1"/>
          </p:cNvSpPr>
          <p:nvPr>
            <p:ph type="ftr" sz="quarter" idx="3"/>
          </p:nvPr>
        </p:nvSpPr>
        <p:spPr>
          <a:xfrm>
            <a:off x="7102903" y="637876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a:t>Document titel</a:t>
            </a:r>
          </a:p>
        </p:txBody>
      </p:sp>
      <p:sp>
        <p:nvSpPr>
          <p:cNvPr id="6" name="Tijdelijke aanduiding voor dianummer 5">
            <a:extLst>
              <a:ext uri="{FF2B5EF4-FFF2-40B4-BE49-F238E27FC236}">
                <a16:creationId xmlns:a16="http://schemas.microsoft.com/office/drawing/2014/main" id="{92D77E04-4C3D-3617-D18F-317381A8F5BE}"/>
              </a:ext>
            </a:extLst>
          </p:cNvPr>
          <p:cNvSpPr>
            <a:spLocks noGrp="1"/>
          </p:cNvSpPr>
          <p:nvPr>
            <p:ph type="sldNum" sz="quarter" idx="4"/>
          </p:nvPr>
        </p:nvSpPr>
        <p:spPr>
          <a:xfrm>
            <a:off x="11350173" y="6378762"/>
            <a:ext cx="64137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5954-2F3E-F846-BA70-0CC462C1901C}" type="slidenum">
              <a:rPr lang="nl-NL" smtClean="0"/>
              <a:t>‹nr.›</a:t>
            </a:fld>
            <a:endParaRPr lang="nl-NL"/>
          </a:p>
        </p:txBody>
      </p:sp>
      <p:pic>
        <p:nvPicPr>
          <p:cNvPr id="8" name="Afbeelding 7" descr="Gemeentevignet met Tilburg-cmyk540.pdf">
            <a:extLst>
              <a:ext uri="{FF2B5EF4-FFF2-40B4-BE49-F238E27FC236}">
                <a16:creationId xmlns:a16="http://schemas.microsoft.com/office/drawing/2014/main" id="{F599A854-5B27-BA74-8B07-30EF9984BB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0949" y="1"/>
            <a:ext cx="1970601" cy="1381760"/>
          </a:xfrm>
          <a:prstGeom prst="rect">
            <a:avLst/>
          </a:prstGeom>
        </p:spPr>
      </p:pic>
    </p:spTree>
    <p:extLst>
      <p:ext uri="{BB962C8B-B14F-4D97-AF65-F5344CB8AC3E}">
        <p14:creationId xmlns:p14="http://schemas.microsoft.com/office/powerpoint/2010/main" val="1760729826"/>
      </p:ext>
    </p:extLst>
  </p:cSld>
  <p:clrMap bg1="lt1" tx1="dk1" bg2="lt2" tx2="dk2" accent1="accent1" accent2="accent2" accent3="accent3" accent4="accent4" accent5="accent5" accent6="accent6" hlink="hlink" folHlink="folHlink"/>
  <p:sldLayoutIdLst>
    <p:sldLayoutId id="2147483667" r:id="rId1"/>
    <p:sldLayoutId id="2147483666" r:id="rId2"/>
    <p:sldLayoutId id="2147483680" r:id="rId3"/>
  </p:sldLayoutIdLst>
  <p:txStyles>
    <p:titleStyle>
      <a:lvl1pPr algn="ctr" defTabSz="257156" rtl="0" eaLnBrk="1" latinLnBrk="0" hangingPunct="1">
        <a:spcBef>
          <a:spcPct val="0"/>
        </a:spcBef>
        <a:buNone/>
        <a:defRPr sz="2475" kern="1200">
          <a:solidFill>
            <a:schemeClr val="tx1"/>
          </a:solidFill>
          <a:latin typeface="+mj-lt"/>
          <a:ea typeface="+mj-ea"/>
          <a:cs typeface="+mj-cs"/>
        </a:defRPr>
      </a:lvl1pPr>
    </p:titleStyle>
    <p:bodyStyle>
      <a:lvl1pPr marL="192867" indent="-192867" algn="l" defTabSz="257156" rtl="0" eaLnBrk="1" latinLnBrk="0" hangingPunct="1">
        <a:spcBef>
          <a:spcPct val="20000"/>
        </a:spcBef>
        <a:buFont typeface="Arial"/>
        <a:buChar char="•"/>
        <a:defRPr sz="1800" kern="1200">
          <a:solidFill>
            <a:schemeClr val="tx1"/>
          </a:solidFill>
          <a:latin typeface="+mn-lt"/>
          <a:ea typeface="+mn-ea"/>
          <a:cs typeface="+mn-cs"/>
        </a:defRPr>
      </a:lvl1pPr>
      <a:lvl2pPr marL="417878" indent="-160724" algn="l" defTabSz="257156" rtl="0" eaLnBrk="1" latinLnBrk="0" hangingPunct="1">
        <a:spcBef>
          <a:spcPct val="20000"/>
        </a:spcBef>
        <a:buFont typeface="Arial"/>
        <a:buChar char="–"/>
        <a:defRPr sz="1575" kern="1200">
          <a:solidFill>
            <a:schemeClr val="tx1"/>
          </a:solidFill>
          <a:latin typeface="+mn-lt"/>
          <a:ea typeface="+mn-ea"/>
          <a:cs typeface="+mn-cs"/>
        </a:defRPr>
      </a:lvl2pPr>
      <a:lvl3pPr marL="642890" indent="-128579" algn="l" defTabSz="257156" rtl="0" eaLnBrk="1" latinLnBrk="0" hangingPunct="1">
        <a:spcBef>
          <a:spcPct val="20000"/>
        </a:spcBef>
        <a:buFont typeface="Arial"/>
        <a:buChar char="•"/>
        <a:defRPr sz="1350" kern="1200">
          <a:solidFill>
            <a:schemeClr val="tx1"/>
          </a:solidFill>
          <a:latin typeface="+mn-lt"/>
          <a:ea typeface="+mn-ea"/>
          <a:cs typeface="+mn-cs"/>
        </a:defRPr>
      </a:lvl3pPr>
      <a:lvl4pPr marL="900045" indent="-128579" algn="l" defTabSz="257156" rtl="0" eaLnBrk="1" latinLnBrk="0" hangingPunct="1">
        <a:spcBef>
          <a:spcPct val="20000"/>
        </a:spcBef>
        <a:buFont typeface="Arial"/>
        <a:buChar char="–"/>
        <a:defRPr sz="1125" kern="1200">
          <a:solidFill>
            <a:schemeClr val="tx1"/>
          </a:solidFill>
          <a:latin typeface="+mn-lt"/>
          <a:ea typeface="+mn-ea"/>
          <a:cs typeface="+mn-cs"/>
        </a:defRPr>
      </a:lvl4pPr>
      <a:lvl5pPr marL="1157201" indent="-128579" algn="l" defTabSz="257156" rtl="0" eaLnBrk="1" latinLnBrk="0" hangingPunct="1">
        <a:spcBef>
          <a:spcPct val="20000"/>
        </a:spcBef>
        <a:buFont typeface="Arial"/>
        <a:buChar char="»"/>
        <a:defRPr sz="1125" kern="1200">
          <a:solidFill>
            <a:schemeClr val="tx1"/>
          </a:solidFill>
          <a:latin typeface="+mn-lt"/>
          <a:ea typeface="+mn-ea"/>
          <a:cs typeface="+mn-cs"/>
        </a:defRPr>
      </a:lvl5pPr>
      <a:lvl6pPr marL="1414357" indent="-128579" algn="l" defTabSz="257156" rtl="0" eaLnBrk="1" latinLnBrk="0" hangingPunct="1">
        <a:spcBef>
          <a:spcPct val="20000"/>
        </a:spcBef>
        <a:buFont typeface="Arial"/>
        <a:buChar char="•"/>
        <a:defRPr sz="1125" kern="1200">
          <a:solidFill>
            <a:schemeClr val="tx1"/>
          </a:solidFill>
          <a:latin typeface="+mn-lt"/>
          <a:ea typeface="+mn-ea"/>
          <a:cs typeface="+mn-cs"/>
        </a:defRPr>
      </a:lvl6pPr>
      <a:lvl7pPr marL="1671513" indent="-128579" algn="l" defTabSz="257156" rtl="0" eaLnBrk="1" latinLnBrk="0" hangingPunct="1">
        <a:spcBef>
          <a:spcPct val="20000"/>
        </a:spcBef>
        <a:buFont typeface="Arial"/>
        <a:buChar char="•"/>
        <a:defRPr sz="1125" kern="1200">
          <a:solidFill>
            <a:schemeClr val="tx1"/>
          </a:solidFill>
          <a:latin typeface="+mn-lt"/>
          <a:ea typeface="+mn-ea"/>
          <a:cs typeface="+mn-cs"/>
        </a:defRPr>
      </a:lvl7pPr>
      <a:lvl8pPr marL="1928669" indent="-128579" algn="l" defTabSz="257156" rtl="0" eaLnBrk="1" latinLnBrk="0" hangingPunct="1">
        <a:spcBef>
          <a:spcPct val="20000"/>
        </a:spcBef>
        <a:buFont typeface="Arial"/>
        <a:buChar char="•"/>
        <a:defRPr sz="1125" kern="1200">
          <a:solidFill>
            <a:schemeClr val="tx1"/>
          </a:solidFill>
          <a:latin typeface="+mn-lt"/>
          <a:ea typeface="+mn-ea"/>
          <a:cs typeface="+mn-cs"/>
        </a:defRPr>
      </a:lvl8pPr>
      <a:lvl9pPr marL="2185825" indent="-128579" algn="l" defTabSz="257156"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nl-NL"/>
      </a:defPPr>
      <a:lvl1pPr marL="0" algn="l" defTabSz="257156" rtl="0" eaLnBrk="1" latinLnBrk="0" hangingPunct="1">
        <a:defRPr sz="1013" kern="1200">
          <a:solidFill>
            <a:schemeClr val="tx1"/>
          </a:solidFill>
          <a:latin typeface="+mn-lt"/>
          <a:ea typeface="+mn-ea"/>
          <a:cs typeface="+mn-cs"/>
        </a:defRPr>
      </a:lvl1pPr>
      <a:lvl2pPr marL="257156" algn="l" defTabSz="257156" rtl="0" eaLnBrk="1" latinLnBrk="0" hangingPunct="1">
        <a:defRPr sz="1013" kern="1200">
          <a:solidFill>
            <a:schemeClr val="tx1"/>
          </a:solidFill>
          <a:latin typeface="+mn-lt"/>
          <a:ea typeface="+mn-ea"/>
          <a:cs typeface="+mn-cs"/>
        </a:defRPr>
      </a:lvl2pPr>
      <a:lvl3pPr marL="514312" algn="l" defTabSz="257156" rtl="0" eaLnBrk="1" latinLnBrk="0" hangingPunct="1">
        <a:defRPr sz="1013" kern="1200">
          <a:solidFill>
            <a:schemeClr val="tx1"/>
          </a:solidFill>
          <a:latin typeface="+mn-lt"/>
          <a:ea typeface="+mn-ea"/>
          <a:cs typeface="+mn-cs"/>
        </a:defRPr>
      </a:lvl3pPr>
      <a:lvl4pPr marL="771468" algn="l" defTabSz="257156" rtl="0" eaLnBrk="1" latinLnBrk="0" hangingPunct="1">
        <a:defRPr sz="1013" kern="1200">
          <a:solidFill>
            <a:schemeClr val="tx1"/>
          </a:solidFill>
          <a:latin typeface="+mn-lt"/>
          <a:ea typeface="+mn-ea"/>
          <a:cs typeface="+mn-cs"/>
        </a:defRPr>
      </a:lvl4pPr>
      <a:lvl5pPr marL="1028624" algn="l" defTabSz="257156" rtl="0" eaLnBrk="1" latinLnBrk="0" hangingPunct="1">
        <a:defRPr sz="1013" kern="1200">
          <a:solidFill>
            <a:schemeClr val="tx1"/>
          </a:solidFill>
          <a:latin typeface="+mn-lt"/>
          <a:ea typeface="+mn-ea"/>
          <a:cs typeface="+mn-cs"/>
        </a:defRPr>
      </a:lvl5pPr>
      <a:lvl6pPr marL="1285780" algn="l" defTabSz="257156" rtl="0" eaLnBrk="1" latinLnBrk="0" hangingPunct="1">
        <a:defRPr sz="1013" kern="1200">
          <a:solidFill>
            <a:schemeClr val="tx1"/>
          </a:solidFill>
          <a:latin typeface="+mn-lt"/>
          <a:ea typeface="+mn-ea"/>
          <a:cs typeface="+mn-cs"/>
        </a:defRPr>
      </a:lvl6pPr>
      <a:lvl7pPr marL="1542935" algn="l" defTabSz="257156" rtl="0" eaLnBrk="1" latinLnBrk="0" hangingPunct="1">
        <a:defRPr sz="1013" kern="1200">
          <a:solidFill>
            <a:schemeClr val="tx1"/>
          </a:solidFill>
          <a:latin typeface="+mn-lt"/>
          <a:ea typeface="+mn-ea"/>
          <a:cs typeface="+mn-cs"/>
        </a:defRPr>
      </a:lvl7pPr>
      <a:lvl8pPr marL="1800090" algn="l" defTabSz="257156" rtl="0" eaLnBrk="1" latinLnBrk="0" hangingPunct="1">
        <a:defRPr sz="1013" kern="1200">
          <a:solidFill>
            <a:schemeClr val="tx1"/>
          </a:solidFill>
          <a:latin typeface="+mn-lt"/>
          <a:ea typeface="+mn-ea"/>
          <a:cs typeface="+mn-cs"/>
        </a:defRPr>
      </a:lvl8pPr>
      <a:lvl9pPr marL="2057246" algn="l" defTabSz="257156"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4F8110A-F5BB-53B8-3C0C-6778FE3567CF}"/>
              </a:ext>
            </a:extLst>
          </p:cNvPr>
          <p:cNvSpPr>
            <a:spLocks noGrp="1"/>
          </p:cNvSpPr>
          <p:nvPr>
            <p:ph type="dt" sz="half" idx="2"/>
          </p:nvPr>
        </p:nvSpPr>
        <p:spPr>
          <a:xfrm>
            <a:off x="838201" y="6356363"/>
            <a:ext cx="2743200" cy="366183"/>
          </a:xfrm>
          <a:prstGeom prst="rect">
            <a:avLst/>
          </a:prstGeom>
        </p:spPr>
        <p:txBody>
          <a:bodyPr vert="horz" lIns="91440" tIns="45720" rIns="91440" bIns="45720" rtlCol="0" anchor="ctr"/>
          <a:lstStyle>
            <a:lvl1pPr algn="l">
              <a:defRPr sz="900">
                <a:solidFill>
                  <a:schemeClr val="tx1">
                    <a:tint val="75000"/>
                  </a:schemeClr>
                </a:solidFill>
              </a:defRPr>
            </a:lvl1pPr>
          </a:lstStyle>
          <a:p>
            <a:fld id="{6E8A1B29-4F50-714F-BCDB-EECC04C2682D}" type="datetimeFigureOut">
              <a:rPr lang="nl-NL" smtClean="0"/>
              <a:t>16-4-2024</a:t>
            </a:fld>
            <a:endParaRPr lang="nl-NL"/>
          </a:p>
        </p:txBody>
      </p:sp>
      <p:sp>
        <p:nvSpPr>
          <p:cNvPr id="9" name="Rechthoek 8">
            <a:extLst>
              <a:ext uri="{FF2B5EF4-FFF2-40B4-BE49-F238E27FC236}">
                <a16:creationId xmlns:a16="http://schemas.microsoft.com/office/drawing/2014/main" id="{FD2C428F-DC0F-A8EF-A3FB-AE83A64F563A}"/>
              </a:ext>
            </a:extLst>
          </p:cNvPr>
          <p:cNvSpPr/>
          <p:nvPr/>
        </p:nvSpPr>
        <p:spPr>
          <a:xfrm>
            <a:off x="2" y="0"/>
            <a:ext cx="7464212" cy="6858000"/>
          </a:xfrm>
          <a:prstGeom prst="rect">
            <a:avLst/>
          </a:prstGeom>
          <a:solidFill>
            <a:srgbClr val="16A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1"/>
          </a:p>
        </p:txBody>
      </p:sp>
      <p:cxnSp>
        <p:nvCxnSpPr>
          <p:cNvPr id="14" name="Rechte verbindingslijn 13">
            <a:extLst>
              <a:ext uri="{FF2B5EF4-FFF2-40B4-BE49-F238E27FC236}">
                <a16:creationId xmlns:a16="http://schemas.microsoft.com/office/drawing/2014/main" id="{71D37CDC-1682-AE60-F9CF-2EDBECDFF58D}"/>
              </a:ext>
            </a:extLst>
          </p:cNvPr>
          <p:cNvCxnSpPr/>
          <p:nvPr/>
        </p:nvCxnSpPr>
        <p:spPr>
          <a:xfrm flipH="1">
            <a:off x="934720" y="5648960"/>
            <a:ext cx="11257280" cy="0"/>
          </a:xfrm>
          <a:prstGeom prst="line">
            <a:avLst/>
          </a:prstGeom>
          <a:ln w="12700">
            <a:solidFill>
              <a:srgbClr val="023666"/>
            </a:solidFill>
          </a:ln>
        </p:spPr>
        <p:style>
          <a:lnRef idx="1">
            <a:schemeClr val="accent1"/>
          </a:lnRef>
          <a:fillRef idx="0">
            <a:schemeClr val="accent1"/>
          </a:fillRef>
          <a:effectRef idx="0">
            <a:schemeClr val="accent1"/>
          </a:effectRef>
          <a:fontRef idx="minor">
            <a:schemeClr val="tx1"/>
          </a:fontRef>
        </p:style>
      </p:cxnSp>
      <p:pic>
        <p:nvPicPr>
          <p:cNvPr id="10" name="Afbeelding 9" descr="Gemeentevignet met Tilburg-cmyk540.pdf">
            <a:extLst>
              <a:ext uri="{FF2B5EF4-FFF2-40B4-BE49-F238E27FC236}">
                <a16:creationId xmlns:a16="http://schemas.microsoft.com/office/drawing/2014/main" id="{C16DD7E0-B98F-7432-FA13-525988C92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743" y="3900334"/>
            <a:ext cx="2129915" cy="1493469"/>
          </a:xfrm>
          <a:prstGeom prst="rect">
            <a:avLst/>
          </a:prstGeom>
        </p:spPr>
      </p:pic>
    </p:spTree>
    <p:extLst>
      <p:ext uri="{BB962C8B-B14F-4D97-AF65-F5344CB8AC3E}">
        <p14:creationId xmlns:p14="http://schemas.microsoft.com/office/powerpoint/2010/main" val="2122348521"/>
      </p:ext>
    </p:extLst>
  </p:cSld>
  <p:clrMap bg1="lt1" tx1="dk1" bg2="lt2" tx2="dk2" accent1="accent1" accent2="accent2" accent3="accent3" accent4="accent4" accent5="accent5" accent6="accent6" hlink="hlink" folHlink="folHlink"/>
  <p:sldLayoutIdLst>
    <p:sldLayoutId id="2147483664" r:id="rId1"/>
    <p:sldLayoutId id="2147483663" r:id="rId2"/>
  </p:sldLayoutIdLst>
  <p:txStyles>
    <p:titleStyle>
      <a:lvl1pPr algn="l" defTabSz="514312"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79" indent="-128579" algn="l" defTabSz="514312"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35" indent="-128579" algn="l" defTabSz="514312"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890" indent="-128579" algn="l" defTabSz="514312"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4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01"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357"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NL"/>
      </a:defPPr>
      <a:lvl1pPr marL="0" algn="l" defTabSz="514312" rtl="0" eaLnBrk="1" latinLnBrk="0" hangingPunct="1">
        <a:defRPr sz="1013" kern="1200">
          <a:solidFill>
            <a:schemeClr val="tx1"/>
          </a:solidFill>
          <a:latin typeface="+mn-lt"/>
          <a:ea typeface="+mn-ea"/>
          <a:cs typeface="+mn-cs"/>
        </a:defRPr>
      </a:lvl1pPr>
      <a:lvl2pPr marL="257156" algn="l" defTabSz="514312" rtl="0" eaLnBrk="1" latinLnBrk="0" hangingPunct="1">
        <a:defRPr sz="1013" kern="1200">
          <a:solidFill>
            <a:schemeClr val="tx1"/>
          </a:solidFill>
          <a:latin typeface="+mn-lt"/>
          <a:ea typeface="+mn-ea"/>
          <a:cs typeface="+mn-cs"/>
        </a:defRPr>
      </a:lvl2pPr>
      <a:lvl3pPr marL="514312" algn="l" defTabSz="514312" rtl="0" eaLnBrk="1" latinLnBrk="0" hangingPunct="1">
        <a:defRPr sz="1013" kern="1200">
          <a:solidFill>
            <a:schemeClr val="tx1"/>
          </a:solidFill>
          <a:latin typeface="+mn-lt"/>
          <a:ea typeface="+mn-ea"/>
          <a:cs typeface="+mn-cs"/>
        </a:defRPr>
      </a:lvl3pPr>
      <a:lvl4pPr marL="771468" algn="l" defTabSz="514312" rtl="0" eaLnBrk="1" latinLnBrk="0" hangingPunct="1">
        <a:defRPr sz="1013" kern="1200">
          <a:solidFill>
            <a:schemeClr val="tx1"/>
          </a:solidFill>
          <a:latin typeface="+mn-lt"/>
          <a:ea typeface="+mn-ea"/>
          <a:cs typeface="+mn-cs"/>
        </a:defRPr>
      </a:lvl4pPr>
      <a:lvl5pPr marL="1028624" algn="l" defTabSz="514312" rtl="0" eaLnBrk="1" latinLnBrk="0" hangingPunct="1">
        <a:defRPr sz="1013" kern="1200">
          <a:solidFill>
            <a:schemeClr val="tx1"/>
          </a:solidFill>
          <a:latin typeface="+mn-lt"/>
          <a:ea typeface="+mn-ea"/>
          <a:cs typeface="+mn-cs"/>
        </a:defRPr>
      </a:lvl5pPr>
      <a:lvl6pPr marL="1285780" algn="l" defTabSz="514312" rtl="0" eaLnBrk="1" latinLnBrk="0" hangingPunct="1">
        <a:defRPr sz="1013" kern="1200">
          <a:solidFill>
            <a:schemeClr val="tx1"/>
          </a:solidFill>
          <a:latin typeface="+mn-lt"/>
          <a:ea typeface="+mn-ea"/>
          <a:cs typeface="+mn-cs"/>
        </a:defRPr>
      </a:lvl6pPr>
      <a:lvl7pPr marL="1542935" algn="l" defTabSz="514312" rtl="0" eaLnBrk="1" latinLnBrk="0" hangingPunct="1">
        <a:defRPr sz="1013" kern="1200">
          <a:solidFill>
            <a:schemeClr val="tx1"/>
          </a:solidFill>
          <a:latin typeface="+mn-lt"/>
          <a:ea typeface="+mn-ea"/>
          <a:cs typeface="+mn-cs"/>
        </a:defRPr>
      </a:lvl7pPr>
      <a:lvl8pPr marL="1800090" algn="l" defTabSz="514312" rtl="0" eaLnBrk="1" latinLnBrk="0" hangingPunct="1">
        <a:defRPr sz="1013" kern="1200">
          <a:solidFill>
            <a:schemeClr val="tx1"/>
          </a:solidFill>
          <a:latin typeface="+mn-lt"/>
          <a:ea typeface="+mn-ea"/>
          <a:cs typeface="+mn-cs"/>
        </a:defRPr>
      </a:lvl8pPr>
      <a:lvl9pPr marL="2057246" algn="l" defTabSz="514312"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8458C66-27D9-C162-015F-936A11C422F7}"/>
              </a:ext>
            </a:extLst>
          </p:cNvPr>
          <p:cNvSpPr>
            <a:spLocks noGrp="1"/>
          </p:cNvSpPr>
          <p:nvPr>
            <p:ph type="body" sz="quarter" idx="11"/>
          </p:nvPr>
        </p:nvSpPr>
        <p:spPr>
          <a:xfrm>
            <a:off x="961813" y="4094480"/>
            <a:ext cx="5868084" cy="1188720"/>
          </a:xfrm>
        </p:spPr>
        <p:txBody>
          <a:bodyPr lIns="91440" tIns="45720" rIns="91440" bIns="45720" anchor="b"/>
          <a:lstStyle/>
          <a:p>
            <a:r>
              <a:rPr lang="nl-NL">
                <a:latin typeface="Trade Gothic LT Pro Cn"/>
              </a:rPr>
              <a:t>M365 en e-mail archivering bij de gemeente Tilburg</a:t>
            </a:r>
            <a:endParaRPr lang="nl-NL"/>
          </a:p>
        </p:txBody>
      </p:sp>
      <p:sp>
        <p:nvSpPr>
          <p:cNvPr id="5" name="Tijdelijke aanduiding voor tekst 4">
            <a:extLst>
              <a:ext uri="{FF2B5EF4-FFF2-40B4-BE49-F238E27FC236}">
                <a16:creationId xmlns:a16="http://schemas.microsoft.com/office/drawing/2014/main" id="{B44CD6CC-DB6C-590C-3233-DABC4DF0CC51}"/>
              </a:ext>
            </a:extLst>
          </p:cNvPr>
          <p:cNvSpPr>
            <a:spLocks noGrp="1"/>
          </p:cNvSpPr>
          <p:nvPr>
            <p:ph type="body" sz="quarter" idx="12"/>
          </p:nvPr>
        </p:nvSpPr>
        <p:spPr/>
        <p:txBody>
          <a:bodyPr lIns="91440" tIns="45720" rIns="91440" bIns="45720" anchor="t"/>
          <a:lstStyle/>
          <a:p>
            <a:r>
              <a:rPr lang="nl-NL" dirty="0">
                <a:latin typeface="Trade Gothic LT Pro Cn"/>
              </a:rPr>
              <a:t>BHIC DIV-overleg 18-4-2024</a:t>
            </a:r>
            <a:endParaRPr lang="nl-NL" dirty="0"/>
          </a:p>
          <a:p>
            <a:r>
              <a:rPr lang="nl-NL" i="1" dirty="0">
                <a:latin typeface="Trade Gothic LT Pro Cn"/>
              </a:rPr>
              <a:t>Wouter Verdaas</a:t>
            </a:r>
            <a:endParaRPr lang="nl-NL" i="1" dirty="0"/>
          </a:p>
        </p:txBody>
      </p:sp>
    </p:spTree>
    <p:extLst>
      <p:ext uri="{BB962C8B-B14F-4D97-AF65-F5344CB8AC3E}">
        <p14:creationId xmlns:p14="http://schemas.microsoft.com/office/powerpoint/2010/main" val="2919866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ep 48">
            <a:extLst>
              <a:ext uri="{FF2B5EF4-FFF2-40B4-BE49-F238E27FC236}">
                <a16:creationId xmlns:a16="http://schemas.microsoft.com/office/drawing/2014/main" id="{07613C1F-658E-BFDD-2370-89FC0E6A16FF}"/>
              </a:ext>
            </a:extLst>
          </p:cNvPr>
          <p:cNvGrpSpPr/>
          <p:nvPr/>
        </p:nvGrpSpPr>
        <p:grpSpPr>
          <a:xfrm>
            <a:off x="1390369" y="1650824"/>
            <a:ext cx="1746372" cy="1706864"/>
            <a:chOff x="9280997" y="2883770"/>
            <a:chExt cx="1492304" cy="1484892"/>
          </a:xfrm>
        </p:grpSpPr>
        <p:pic>
          <p:nvPicPr>
            <p:cNvPr id="50" name="Picture 2" descr="Windows 10 Folder Icon #380429 - Free Icons Library">
              <a:extLst>
                <a:ext uri="{FF2B5EF4-FFF2-40B4-BE49-F238E27FC236}">
                  <a16:creationId xmlns:a16="http://schemas.microsoft.com/office/drawing/2014/main" id="{727A1ECB-B01E-1ED1-A4BE-A0E7012FAE5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5025" r="45225"/>
                      </a14:imgEffect>
                    </a14:imgLayer>
                  </a14:imgProps>
                </a:ext>
                <a:ext uri="{28A0092B-C50C-407E-A947-70E740481C1C}">
                  <a14:useLocalDpi xmlns:a14="http://schemas.microsoft.com/office/drawing/2010/main" val="0"/>
                </a:ext>
              </a:extLst>
            </a:blip>
            <a:srcRect r="49750"/>
            <a:stretch/>
          </p:blipFill>
          <p:spPr bwMode="auto">
            <a:xfrm>
              <a:off x="9280997" y="2883770"/>
              <a:ext cx="1492304" cy="1484892"/>
            </a:xfrm>
            <a:prstGeom prst="rect">
              <a:avLst/>
            </a:prstGeom>
            <a:noFill/>
            <a:extLst>
              <a:ext uri="{909E8E84-426E-40DD-AFC4-6F175D3DCCD1}">
                <a14:hiddenFill xmlns:a14="http://schemas.microsoft.com/office/drawing/2010/main">
                  <a:solidFill>
                    <a:srgbClr val="FFFFFF"/>
                  </a:solidFill>
                </a14:hiddenFill>
              </a:ext>
            </a:extLst>
          </p:spPr>
        </p:pic>
        <p:sp>
          <p:nvSpPr>
            <p:cNvPr id="51" name="Tijdelijke aanduiding voor tekst 4">
              <a:extLst>
                <a:ext uri="{FF2B5EF4-FFF2-40B4-BE49-F238E27FC236}">
                  <a16:creationId xmlns:a16="http://schemas.microsoft.com/office/drawing/2014/main" id="{56A6FF49-985A-D229-3B2B-2606CA7247CF}"/>
                </a:ext>
              </a:extLst>
            </p:cNvPr>
            <p:cNvSpPr txBox="1">
              <a:spLocks/>
            </p:cNvSpPr>
            <p:nvPr/>
          </p:nvSpPr>
          <p:spPr>
            <a:xfrm>
              <a:off x="9835016" y="3194243"/>
              <a:ext cx="804759" cy="995680"/>
            </a:xfrm>
            <a:prstGeom prst="rect">
              <a:avLst/>
            </a:prstGeom>
          </p:spPr>
          <p:txBody>
            <a:bodyPr anchor="ctr"/>
            <a:lstStyle>
              <a:lvl1pPr marL="0" indent="0" algn="l" defTabSz="257156" rtl="0" eaLnBrk="1" latinLnBrk="0" hangingPunct="1">
                <a:spcBef>
                  <a:spcPct val="20000"/>
                </a:spcBef>
                <a:buFont typeface="Arial"/>
                <a:buNone/>
                <a:defRPr sz="2700" b="1" i="0" kern="1200">
                  <a:solidFill>
                    <a:schemeClr val="bg1"/>
                  </a:solidFill>
                  <a:latin typeface="Trade Gothic LT Pro Cn" panose="020B0506040303020004" pitchFamily="34" charset="77"/>
                  <a:ea typeface="+mn-ea"/>
                  <a:cs typeface="+mn-cs"/>
                </a:defRPr>
              </a:lvl1pPr>
              <a:lvl2pPr marL="417878" indent="-160724" algn="l" defTabSz="257156" rtl="0" eaLnBrk="1" latinLnBrk="0" hangingPunct="1">
                <a:spcBef>
                  <a:spcPct val="20000"/>
                </a:spcBef>
                <a:buFont typeface="Arial"/>
                <a:buChar char="–"/>
                <a:defRPr sz="1575" kern="1200">
                  <a:solidFill>
                    <a:schemeClr val="tx1"/>
                  </a:solidFill>
                  <a:latin typeface="+mn-lt"/>
                  <a:ea typeface="+mn-ea"/>
                  <a:cs typeface="+mn-cs"/>
                </a:defRPr>
              </a:lvl2pPr>
              <a:lvl3pPr marL="642890" indent="-128579" algn="l" defTabSz="257156" rtl="0" eaLnBrk="1" latinLnBrk="0" hangingPunct="1">
                <a:spcBef>
                  <a:spcPct val="20000"/>
                </a:spcBef>
                <a:buFont typeface="Arial"/>
                <a:buChar char="•"/>
                <a:defRPr sz="1350" kern="1200">
                  <a:solidFill>
                    <a:schemeClr val="tx1"/>
                  </a:solidFill>
                  <a:latin typeface="+mn-lt"/>
                  <a:ea typeface="+mn-ea"/>
                  <a:cs typeface="+mn-cs"/>
                </a:defRPr>
              </a:lvl3pPr>
              <a:lvl4pPr marL="900045" indent="-128579" algn="l" defTabSz="257156" rtl="0" eaLnBrk="1" latinLnBrk="0" hangingPunct="1">
                <a:spcBef>
                  <a:spcPct val="20000"/>
                </a:spcBef>
                <a:buFont typeface="Arial"/>
                <a:buChar char="–"/>
                <a:defRPr sz="1125" kern="1200">
                  <a:solidFill>
                    <a:schemeClr val="tx1"/>
                  </a:solidFill>
                  <a:latin typeface="+mn-lt"/>
                  <a:ea typeface="+mn-ea"/>
                  <a:cs typeface="+mn-cs"/>
                </a:defRPr>
              </a:lvl4pPr>
              <a:lvl5pPr marL="1157201" indent="-128579" algn="l" defTabSz="257156" rtl="0" eaLnBrk="1" latinLnBrk="0" hangingPunct="1">
                <a:spcBef>
                  <a:spcPct val="20000"/>
                </a:spcBef>
                <a:buFont typeface="Arial"/>
                <a:buChar char="»"/>
                <a:defRPr sz="1125" kern="1200">
                  <a:solidFill>
                    <a:schemeClr val="tx1"/>
                  </a:solidFill>
                  <a:latin typeface="+mn-lt"/>
                  <a:ea typeface="+mn-ea"/>
                  <a:cs typeface="+mn-cs"/>
                </a:defRPr>
              </a:lvl5pPr>
              <a:lvl6pPr marL="1414357" indent="-128579" algn="l" defTabSz="257156" rtl="0" eaLnBrk="1" latinLnBrk="0" hangingPunct="1">
                <a:spcBef>
                  <a:spcPct val="20000"/>
                </a:spcBef>
                <a:buFont typeface="Arial"/>
                <a:buChar char="•"/>
                <a:defRPr sz="1125" kern="1200">
                  <a:solidFill>
                    <a:schemeClr val="tx1"/>
                  </a:solidFill>
                  <a:latin typeface="+mn-lt"/>
                  <a:ea typeface="+mn-ea"/>
                  <a:cs typeface="+mn-cs"/>
                </a:defRPr>
              </a:lvl6pPr>
              <a:lvl7pPr marL="1671513" indent="-128579" algn="l" defTabSz="257156" rtl="0" eaLnBrk="1" latinLnBrk="0" hangingPunct="1">
                <a:spcBef>
                  <a:spcPct val="20000"/>
                </a:spcBef>
                <a:buFont typeface="Arial"/>
                <a:buChar char="•"/>
                <a:defRPr sz="1125" kern="1200">
                  <a:solidFill>
                    <a:schemeClr val="tx1"/>
                  </a:solidFill>
                  <a:latin typeface="+mn-lt"/>
                  <a:ea typeface="+mn-ea"/>
                  <a:cs typeface="+mn-cs"/>
                </a:defRPr>
              </a:lvl7pPr>
              <a:lvl8pPr marL="1928669" indent="-128579" algn="l" defTabSz="257156" rtl="0" eaLnBrk="1" latinLnBrk="0" hangingPunct="1">
                <a:spcBef>
                  <a:spcPct val="20000"/>
                </a:spcBef>
                <a:buFont typeface="Arial"/>
                <a:buChar char="•"/>
                <a:defRPr sz="1125" kern="1200">
                  <a:solidFill>
                    <a:schemeClr val="tx1"/>
                  </a:solidFill>
                  <a:latin typeface="+mn-lt"/>
                  <a:ea typeface="+mn-ea"/>
                  <a:cs typeface="+mn-cs"/>
                </a:defRPr>
              </a:lvl8pPr>
              <a:lvl9pPr marL="2185825" indent="-128579" algn="l" defTabSz="257156" rtl="0" eaLnBrk="1" latinLnBrk="0" hangingPunct="1">
                <a:spcBef>
                  <a:spcPct val="20000"/>
                </a:spcBef>
                <a:buFont typeface="Arial"/>
                <a:buChar char="•"/>
                <a:defRPr sz="1125" kern="1200">
                  <a:solidFill>
                    <a:schemeClr val="tx1"/>
                  </a:solidFill>
                  <a:latin typeface="+mn-lt"/>
                  <a:ea typeface="+mn-ea"/>
                  <a:cs typeface="+mn-cs"/>
                </a:defRPr>
              </a:lvl9pPr>
            </a:lstStyle>
            <a:p>
              <a:r>
                <a:rPr lang="nl-NL" sz="3200">
                  <a:solidFill>
                    <a:srgbClr val="002060"/>
                  </a:solidFill>
                </a:rPr>
                <a:t>H:</a:t>
              </a:r>
            </a:p>
          </p:txBody>
        </p:sp>
      </p:grpSp>
      <p:cxnSp>
        <p:nvCxnSpPr>
          <p:cNvPr id="19" name="Rechte verbindingslijn 18">
            <a:extLst>
              <a:ext uri="{FF2B5EF4-FFF2-40B4-BE49-F238E27FC236}">
                <a16:creationId xmlns:a16="http://schemas.microsoft.com/office/drawing/2014/main" id="{CC5E9970-33E0-0BBF-9A2A-FEA0CB45C780}"/>
              </a:ext>
            </a:extLst>
          </p:cNvPr>
          <p:cNvCxnSpPr>
            <a:cxnSpLocks/>
          </p:cNvCxnSpPr>
          <p:nvPr/>
        </p:nvCxnSpPr>
        <p:spPr>
          <a:xfrm flipV="1">
            <a:off x="3926663" y="2875733"/>
            <a:ext cx="0" cy="691687"/>
          </a:xfrm>
          <a:prstGeom prst="line">
            <a:avLst/>
          </a:prstGeom>
          <a:ln>
            <a:solidFill>
              <a:srgbClr val="0071A3"/>
            </a:solidFill>
          </a:ln>
          <a:effectLst/>
        </p:spPr>
        <p:style>
          <a:lnRef idx="2">
            <a:schemeClr val="accent1"/>
          </a:lnRef>
          <a:fillRef idx="0">
            <a:schemeClr val="accent1"/>
          </a:fillRef>
          <a:effectRef idx="1">
            <a:schemeClr val="accent1"/>
          </a:effectRef>
          <a:fontRef idx="minor">
            <a:schemeClr val="tx1"/>
          </a:fontRef>
        </p:style>
      </p:cxnSp>
      <p:cxnSp>
        <p:nvCxnSpPr>
          <p:cNvPr id="68" name="Rechte verbindingslijn 67">
            <a:extLst>
              <a:ext uri="{FF2B5EF4-FFF2-40B4-BE49-F238E27FC236}">
                <a16:creationId xmlns:a16="http://schemas.microsoft.com/office/drawing/2014/main" id="{075EB38A-7321-1426-AF1A-854807354036}"/>
              </a:ext>
            </a:extLst>
          </p:cNvPr>
          <p:cNvCxnSpPr>
            <a:cxnSpLocks/>
            <a:endCxn id="39" idx="0"/>
          </p:cNvCxnSpPr>
          <p:nvPr/>
        </p:nvCxnSpPr>
        <p:spPr>
          <a:xfrm flipH="1">
            <a:off x="2278486" y="2941737"/>
            <a:ext cx="11535" cy="910467"/>
          </a:xfrm>
          <a:prstGeom prst="line">
            <a:avLst/>
          </a:prstGeom>
          <a:ln>
            <a:solidFill>
              <a:srgbClr val="0071A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0" name="Rechte verbindingslijn 69">
            <a:extLst>
              <a:ext uri="{FF2B5EF4-FFF2-40B4-BE49-F238E27FC236}">
                <a16:creationId xmlns:a16="http://schemas.microsoft.com/office/drawing/2014/main" id="{96EA98A8-198B-AE20-9824-2D14B412F94D}"/>
              </a:ext>
            </a:extLst>
          </p:cNvPr>
          <p:cNvCxnSpPr>
            <a:cxnSpLocks/>
          </p:cNvCxnSpPr>
          <p:nvPr/>
        </p:nvCxnSpPr>
        <p:spPr>
          <a:xfrm>
            <a:off x="7487138" y="3556520"/>
            <a:ext cx="2614127" cy="0"/>
          </a:xfrm>
          <a:prstGeom prst="line">
            <a:avLst/>
          </a:prstGeom>
          <a:ln>
            <a:solidFill>
              <a:srgbClr val="0071A3"/>
            </a:solidFill>
          </a:ln>
          <a:effectLst/>
        </p:spPr>
        <p:style>
          <a:lnRef idx="2">
            <a:schemeClr val="accent1"/>
          </a:lnRef>
          <a:fillRef idx="0">
            <a:schemeClr val="accent1"/>
          </a:fillRef>
          <a:effectRef idx="1">
            <a:schemeClr val="accent1"/>
          </a:effectRef>
          <a:fontRef idx="minor">
            <a:schemeClr val="tx1"/>
          </a:fontRef>
        </p:style>
      </p:cxnSp>
      <p:cxnSp>
        <p:nvCxnSpPr>
          <p:cNvPr id="72" name="Rechte verbindingslijn 71">
            <a:extLst>
              <a:ext uri="{FF2B5EF4-FFF2-40B4-BE49-F238E27FC236}">
                <a16:creationId xmlns:a16="http://schemas.microsoft.com/office/drawing/2014/main" id="{370630DB-65C4-9A89-39D2-3D4F5A658291}"/>
              </a:ext>
            </a:extLst>
          </p:cNvPr>
          <p:cNvCxnSpPr>
            <a:stCxn id="42" idx="0"/>
          </p:cNvCxnSpPr>
          <p:nvPr/>
        </p:nvCxnSpPr>
        <p:spPr>
          <a:xfrm flipH="1" flipV="1">
            <a:off x="10101263" y="3556521"/>
            <a:ext cx="6772" cy="295684"/>
          </a:xfrm>
          <a:prstGeom prst="line">
            <a:avLst/>
          </a:prstGeom>
          <a:ln>
            <a:solidFill>
              <a:srgbClr val="0071A3"/>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75" name="Rechte verbindingslijn 74">
            <a:extLst>
              <a:ext uri="{FF2B5EF4-FFF2-40B4-BE49-F238E27FC236}">
                <a16:creationId xmlns:a16="http://schemas.microsoft.com/office/drawing/2014/main" id="{69338AE4-0B3E-B1F4-B28F-FC70842AE68C}"/>
              </a:ext>
            </a:extLst>
          </p:cNvPr>
          <p:cNvCxnSpPr>
            <a:cxnSpLocks/>
            <a:stCxn id="40" idx="0"/>
          </p:cNvCxnSpPr>
          <p:nvPr/>
        </p:nvCxnSpPr>
        <p:spPr>
          <a:xfrm flipV="1">
            <a:off x="4888335" y="3556521"/>
            <a:ext cx="0" cy="295684"/>
          </a:xfrm>
          <a:prstGeom prst="line">
            <a:avLst/>
          </a:prstGeom>
          <a:ln>
            <a:solidFill>
              <a:srgbClr val="0071A3"/>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78" name="Rechte verbindingslijn 77">
            <a:extLst>
              <a:ext uri="{FF2B5EF4-FFF2-40B4-BE49-F238E27FC236}">
                <a16:creationId xmlns:a16="http://schemas.microsoft.com/office/drawing/2014/main" id="{C29ED2B3-3E2D-BB5F-0D4A-33FB56288528}"/>
              </a:ext>
            </a:extLst>
          </p:cNvPr>
          <p:cNvCxnSpPr>
            <a:cxnSpLocks/>
            <a:stCxn id="41" idx="0"/>
          </p:cNvCxnSpPr>
          <p:nvPr/>
        </p:nvCxnSpPr>
        <p:spPr>
          <a:xfrm flipV="1">
            <a:off x="7498185" y="3556520"/>
            <a:ext cx="4763" cy="307752"/>
          </a:xfrm>
          <a:prstGeom prst="line">
            <a:avLst/>
          </a:prstGeom>
          <a:ln>
            <a:solidFill>
              <a:srgbClr val="0071A3"/>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nvGrpSpPr>
          <p:cNvPr id="82" name="Groep 81">
            <a:extLst>
              <a:ext uri="{FF2B5EF4-FFF2-40B4-BE49-F238E27FC236}">
                <a16:creationId xmlns:a16="http://schemas.microsoft.com/office/drawing/2014/main" id="{19AD4535-3D81-CB37-963F-5D8D77FCF519}"/>
              </a:ext>
            </a:extLst>
          </p:cNvPr>
          <p:cNvGrpSpPr/>
          <p:nvPr/>
        </p:nvGrpSpPr>
        <p:grpSpPr>
          <a:xfrm>
            <a:off x="4987409" y="1483488"/>
            <a:ext cx="6302009" cy="1912214"/>
            <a:chOff x="4987408" y="1329269"/>
            <a:chExt cx="6302009" cy="1981368"/>
          </a:xfrm>
        </p:grpSpPr>
        <p:sp>
          <p:nvSpPr>
            <p:cNvPr id="65" name="Rounded Rectangle 23">
              <a:extLst>
                <a:ext uri="{FF2B5EF4-FFF2-40B4-BE49-F238E27FC236}">
                  <a16:creationId xmlns:a16="http://schemas.microsoft.com/office/drawing/2014/main" id="{6F8FE31B-7C24-5B85-7DFD-09DBE854A277}"/>
                </a:ext>
              </a:extLst>
            </p:cNvPr>
            <p:cNvSpPr/>
            <p:nvPr/>
          </p:nvSpPr>
          <p:spPr>
            <a:xfrm>
              <a:off x="4987408" y="1329269"/>
              <a:ext cx="6302009" cy="1981368"/>
            </a:xfrm>
            <a:prstGeom prst="roundRect">
              <a:avLst/>
            </a:prstGeom>
            <a:noFill/>
            <a:ln>
              <a:solidFill>
                <a:srgbClr val="0071A3"/>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nl-NL" sz="1200">
                <a:solidFill>
                  <a:schemeClr val="tx1"/>
                </a:solidFill>
                <a:latin typeface="Barlow" pitchFamily="2" charset="77"/>
              </a:endParaRPr>
            </a:p>
            <a:p>
              <a:pPr algn="ctr"/>
              <a:endParaRPr lang="nl-NL" sz="1200">
                <a:solidFill>
                  <a:schemeClr val="tx1"/>
                </a:solidFill>
                <a:latin typeface="Barlow" pitchFamily="2" charset="77"/>
              </a:endParaRPr>
            </a:p>
            <a:p>
              <a:pPr algn="ctr"/>
              <a:endParaRPr lang="nl-NL" sz="1200">
                <a:solidFill>
                  <a:schemeClr val="tx1"/>
                </a:solidFill>
                <a:latin typeface="Barlow" pitchFamily="2" charset="77"/>
              </a:endParaRPr>
            </a:p>
          </p:txBody>
        </p:sp>
        <p:sp>
          <p:nvSpPr>
            <p:cNvPr id="44" name="Tekstvak 43">
              <a:extLst>
                <a:ext uri="{FF2B5EF4-FFF2-40B4-BE49-F238E27FC236}">
                  <a16:creationId xmlns:a16="http://schemas.microsoft.com/office/drawing/2014/main" id="{C4A1F475-C188-7D82-53C0-18CACB476294}"/>
                </a:ext>
              </a:extLst>
            </p:cNvPr>
            <p:cNvSpPr txBox="1"/>
            <p:nvPr/>
          </p:nvSpPr>
          <p:spPr>
            <a:xfrm>
              <a:off x="6273779" y="1395642"/>
              <a:ext cx="3879509" cy="669705"/>
            </a:xfrm>
            <a:prstGeom prst="rect">
              <a:avLst/>
            </a:prstGeom>
            <a:noFill/>
          </p:spPr>
          <p:txBody>
            <a:bodyPr wrap="square" rtlCol="0">
              <a:spAutoFit/>
            </a:bodyPr>
            <a:lstStyle/>
            <a:p>
              <a:pPr algn="ctr"/>
              <a:r>
                <a:rPr lang="nl-NL" sz="2000" b="1">
                  <a:solidFill>
                    <a:srgbClr val="173C6D"/>
                  </a:solidFill>
                  <a:latin typeface="Trade Gothic LT Pro Cn" panose="020B0506040303020004" pitchFamily="34" charset="77"/>
                  <a:ea typeface="+mn-lt"/>
                  <a:cs typeface="Calibri"/>
                </a:rPr>
                <a:t>Uitzonderingen</a:t>
              </a:r>
            </a:p>
            <a:p>
              <a:pPr algn="ctr"/>
              <a:r>
                <a:rPr lang="nl-NL" sz="1600">
                  <a:solidFill>
                    <a:srgbClr val="173C6D"/>
                  </a:solidFill>
                  <a:latin typeface="Trade Gothic LT Pro Cn" panose="020B0506040303020004" pitchFamily="34" charset="77"/>
                  <a:ea typeface="+mn-lt"/>
                  <a:cs typeface="Calibri"/>
                </a:rPr>
                <a:t>Documenten die op de G-schijf blijven.</a:t>
              </a:r>
            </a:p>
          </p:txBody>
        </p:sp>
        <p:grpSp>
          <p:nvGrpSpPr>
            <p:cNvPr id="66" name="Groep 65">
              <a:extLst>
                <a:ext uri="{FF2B5EF4-FFF2-40B4-BE49-F238E27FC236}">
                  <a16:creationId xmlns:a16="http://schemas.microsoft.com/office/drawing/2014/main" id="{1B4572A9-1ADE-2B65-62A2-79EB8A93571E}"/>
                </a:ext>
              </a:extLst>
            </p:cNvPr>
            <p:cNvGrpSpPr/>
            <p:nvPr/>
          </p:nvGrpSpPr>
          <p:grpSpPr>
            <a:xfrm>
              <a:off x="5277254" y="2285752"/>
              <a:ext cx="5920606" cy="868800"/>
              <a:chOff x="5057956" y="2674683"/>
              <a:chExt cx="5920606" cy="868800"/>
            </a:xfrm>
          </p:grpSpPr>
          <p:sp>
            <p:nvSpPr>
              <p:cNvPr id="46" name="Tekstvak 45">
                <a:extLst>
                  <a:ext uri="{FF2B5EF4-FFF2-40B4-BE49-F238E27FC236}">
                    <a16:creationId xmlns:a16="http://schemas.microsoft.com/office/drawing/2014/main" id="{2A7B9702-52EA-4E9B-C4A0-F32ECFFE02AC}"/>
                  </a:ext>
                </a:extLst>
              </p:cNvPr>
              <p:cNvSpPr txBox="1"/>
              <p:nvPr/>
            </p:nvSpPr>
            <p:spPr>
              <a:xfrm>
                <a:off x="6914234" y="2674683"/>
                <a:ext cx="2011444" cy="861049"/>
              </a:xfrm>
              <a:prstGeom prst="rect">
                <a:avLst/>
              </a:prstGeom>
              <a:noFill/>
            </p:spPr>
            <p:txBody>
              <a:bodyPr wrap="square" rtlCol="0">
                <a:spAutoFit/>
              </a:bodyPr>
              <a:lstStyle/>
              <a:p>
                <a:pPr algn="ctr"/>
                <a:r>
                  <a:rPr lang="nl-NL" sz="1600">
                    <a:solidFill>
                      <a:srgbClr val="173C6D"/>
                    </a:solidFill>
                    <a:latin typeface="Trade Gothic LT Pro Cn" panose="020B0506040303020004" pitchFamily="34" charset="77"/>
                    <a:ea typeface="+mn-lt"/>
                    <a:cs typeface="Calibri"/>
                  </a:rPr>
                  <a:t>Bestanden die gebruikt worden door vakapplicaties</a:t>
                </a:r>
              </a:p>
            </p:txBody>
          </p:sp>
          <p:sp>
            <p:nvSpPr>
              <p:cNvPr id="47" name="Tekstvak 46">
                <a:extLst>
                  <a:ext uri="{FF2B5EF4-FFF2-40B4-BE49-F238E27FC236}">
                    <a16:creationId xmlns:a16="http://schemas.microsoft.com/office/drawing/2014/main" id="{B9A87089-3D70-E8B7-7B6D-66C8CA83CCA7}"/>
                  </a:ext>
                </a:extLst>
              </p:cNvPr>
              <p:cNvSpPr txBox="1"/>
              <p:nvPr/>
            </p:nvSpPr>
            <p:spPr>
              <a:xfrm>
                <a:off x="8770514" y="2674683"/>
                <a:ext cx="2208048" cy="861049"/>
              </a:xfrm>
              <a:prstGeom prst="rect">
                <a:avLst/>
              </a:prstGeom>
              <a:noFill/>
            </p:spPr>
            <p:txBody>
              <a:bodyPr wrap="square" rtlCol="0">
                <a:spAutoFit/>
              </a:bodyPr>
              <a:lstStyle/>
              <a:p>
                <a:pPr algn="ctr"/>
                <a:r>
                  <a:rPr lang="nl-NL" sz="1600">
                    <a:solidFill>
                      <a:srgbClr val="173C6D"/>
                    </a:solidFill>
                    <a:latin typeface="Trade Gothic LT Pro Cn" panose="020B0506040303020004" pitchFamily="34" charset="77"/>
                    <a:ea typeface="+mn-lt"/>
                    <a:cs typeface="Calibri"/>
                  </a:rPr>
                  <a:t>Niet MS Office documenten met een desktop applicatie</a:t>
                </a:r>
              </a:p>
            </p:txBody>
          </p:sp>
          <p:sp>
            <p:nvSpPr>
              <p:cNvPr id="48" name="Tekstvak 47">
                <a:extLst>
                  <a:ext uri="{FF2B5EF4-FFF2-40B4-BE49-F238E27FC236}">
                    <a16:creationId xmlns:a16="http://schemas.microsoft.com/office/drawing/2014/main" id="{66D4E046-0062-26EA-8EC0-D82274116F39}"/>
                  </a:ext>
                </a:extLst>
              </p:cNvPr>
              <p:cNvSpPr txBox="1"/>
              <p:nvPr/>
            </p:nvSpPr>
            <p:spPr>
              <a:xfrm>
                <a:off x="5057956" y="2682434"/>
                <a:ext cx="1833102" cy="861049"/>
              </a:xfrm>
              <a:prstGeom prst="rect">
                <a:avLst/>
              </a:prstGeom>
              <a:noFill/>
            </p:spPr>
            <p:txBody>
              <a:bodyPr wrap="square" rtlCol="0">
                <a:spAutoFit/>
              </a:bodyPr>
              <a:lstStyle/>
              <a:p>
                <a:pPr algn="ctr"/>
                <a:r>
                  <a:rPr lang="nl-NL" sz="1600">
                    <a:solidFill>
                      <a:srgbClr val="173C6D"/>
                    </a:solidFill>
                    <a:latin typeface="Trade Gothic LT Pro Cn" panose="020B0506040303020004" pitchFamily="34" charset="77"/>
                    <a:ea typeface="+mn-lt"/>
                    <a:cs typeface="Calibri"/>
                  </a:rPr>
                  <a:t>Systeembestanden; Onzichtbare bestanden</a:t>
                </a:r>
              </a:p>
            </p:txBody>
          </p:sp>
        </p:grpSp>
      </p:grpSp>
      <p:sp>
        <p:nvSpPr>
          <p:cNvPr id="40" name="Rounded Rectangle 23">
            <a:extLst>
              <a:ext uri="{FF2B5EF4-FFF2-40B4-BE49-F238E27FC236}">
                <a16:creationId xmlns:a16="http://schemas.microsoft.com/office/drawing/2014/main" id="{5DA17601-84C0-DC88-2D0F-2338DF5FABEE}"/>
              </a:ext>
            </a:extLst>
          </p:cNvPr>
          <p:cNvSpPr/>
          <p:nvPr/>
        </p:nvSpPr>
        <p:spPr>
          <a:xfrm>
            <a:off x="3700181" y="3852206"/>
            <a:ext cx="2376311" cy="241698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nl-NL" sz="1400">
              <a:solidFill>
                <a:schemeClr val="tx1"/>
              </a:solidFill>
              <a:latin typeface="Barlow" pitchFamily="2" charset="77"/>
            </a:endParaRPr>
          </a:p>
          <a:p>
            <a:pPr algn="ctr"/>
            <a:endParaRPr lang="nl-NL" sz="1400">
              <a:solidFill>
                <a:schemeClr val="tx1"/>
              </a:solidFill>
              <a:latin typeface="Barlow" pitchFamily="2" charset="77"/>
            </a:endParaRPr>
          </a:p>
          <a:p>
            <a:pPr algn="ctr"/>
            <a:endParaRPr lang="nl-NL" sz="1400">
              <a:solidFill>
                <a:schemeClr val="tx1"/>
              </a:solidFill>
              <a:latin typeface="Barlow" pitchFamily="2" charset="77"/>
            </a:endParaRPr>
          </a:p>
        </p:txBody>
      </p:sp>
      <p:sp>
        <p:nvSpPr>
          <p:cNvPr id="41" name="Rounded Rectangle 23">
            <a:extLst>
              <a:ext uri="{FF2B5EF4-FFF2-40B4-BE49-F238E27FC236}">
                <a16:creationId xmlns:a16="http://schemas.microsoft.com/office/drawing/2014/main" id="{FC4DE9E4-5D95-3505-601C-2AED3477E656}"/>
              </a:ext>
            </a:extLst>
          </p:cNvPr>
          <p:cNvSpPr/>
          <p:nvPr/>
        </p:nvSpPr>
        <p:spPr>
          <a:xfrm>
            <a:off x="6310030" y="3864274"/>
            <a:ext cx="2376311" cy="241698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nl-NL" sz="1400">
              <a:solidFill>
                <a:schemeClr val="tx1"/>
              </a:solidFill>
              <a:latin typeface="Barlow" pitchFamily="2" charset="77"/>
            </a:endParaRPr>
          </a:p>
          <a:p>
            <a:pPr algn="ctr"/>
            <a:endParaRPr lang="nl-NL" sz="1400">
              <a:solidFill>
                <a:schemeClr val="tx1"/>
              </a:solidFill>
              <a:latin typeface="Barlow" pitchFamily="2" charset="77"/>
            </a:endParaRPr>
          </a:p>
          <a:p>
            <a:pPr algn="ctr"/>
            <a:endParaRPr lang="nl-NL" sz="1400">
              <a:solidFill>
                <a:schemeClr val="tx1"/>
              </a:solidFill>
              <a:latin typeface="Barlow" pitchFamily="2" charset="77"/>
            </a:endParaRPr>
          </a:p>
        </p:txBody>
      </p:sp>
      <p:sp>
        <p:nvSpPr>
          <p:cNvPr id="42" name="Rounded Rectangle 23">
            <a:extLst>
              <a:ext uri="{FF2B5EF4-FFF2-40B4-BE49-F238E27FC236}">
                <a16:creationId xmlns:a16="http://schemas.microsoft.com/office/drawing/2014/main" id="{43B7BA1D-91C7-B838-082F-BD4739C0CF78}"/>
              </a:ext>
            </a:extLst>
          </p:cNvPr>
          <p:cNvSpPr/>
          <p:nvPr/>
        </p:nvSpPr>
        <p:spPr>
          <a:xfrm>
            <a:off x="8919881" y="3852206"/>
            <a:ext cx="2376311" cy="241698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nl-NL" sz="1400">
              <a:solidFill>
                <a:schemeClr val="tx1"/>
              </a:solidFill>
              <a:latin typeface="Barlow" pitchFamily="2" charset="77"/>
            </a:endParaRPr>
          </a:p>
          <a:p>
            <a:pPr algn="ctr"/>
            <a:endParaRPr lang="nl-NL" sz="1400">
              <a:solidFill>
                <a:schemeClr val="tx1"/>
              </a:solidFill>
              <a:latin typeface="Barlow" pitchFamily="2" charset="77"/>
            </a:endParaRPr>
          </a:p>
          <a:p>
            <a:pPr algn="ctr"/>
            <a:endParaRPr lang="nl-NL" sz="1400">
              <a:solidFill>
                <a:schemeClr val="tx1"/>
              </a:solidFill>
              <a:latin typeface="Barlow" pitchFamily="2" charset="77"/>
            </a:endParaRPr>
          </a:p>
        </p:txBody>
      </p:sp>
      <p:sp>
        <p:nvSpPr>
          <p:cNvPr id="39" name="Rounded Rectangle 23">
            <a:extLst>
              <a:ext uri="{FF2B5EF4-FFF2-40B4-BE49-F238E27FC236}">
                <a16:creationId xmlns:a16="http://schemas.microsoft.com/office/drawing/2014/main" id="{B290EDBE-64BC-3AA4-1E7A-C9C2A35921B9}"/>
              </a:ext>
            </a:extLst>
          </p:cNvPr>
          <p:cNvSpPr/>
          <p:nvPr/>
        </p:nvSpPr>
        <p:spPr>
          <a:xfrm>
            <a:off x="1090330" y="3852206"/>
            <a:ext cx="2376311" cy="241698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nl-NL" sz="1400">
              <a:solidFill>
                <a:schemeClr val="tx1"/>
              </a:solidFill>
              <a:latin typeface="Barlow" pitchFamily="2" charset="77"/>
            </a:endParaRPr>
          </a:p>
          <a:p>
            <a:pPr algn="ctr"/>
            <a:endParaRPr lang="nl-NL" sz="1400">
              <a:solidFill>
                <a:schemeClr val="tx1"/>
              </a:solidFill>
              <a:latin typeface="Barlow" pitchFamily="2" charset="77"/>
            </a:endParaRPr>
          </a:p>
          <a:p>
            <a:pPr algn="ctr"/>
            <a:endParaRPr lang="nl-NL" sz="1400">
              <a:solidFill>
                <a:schemeClr val="tx1"/>
              </a:solidFill>
              <a:latin typeface="Barlow" pitchFamily="2" charset="77"/>
            </a:endParaRPr>
          </a:p>
        </p:txBody>
      </p:sp>
      <p:sp>
        <p:nvSpPr>
          <p:cNvPr id="2" name="Tijdelijke aanduiding voor tekst 1">
            <a:extLst>
              <a:ext uri="{FF2B5EF4-FFF2-40B4-BE49-F238E27FC236}">
                <a16:creationId xmlns:a16="http://schemas.microsoft.com/office/drawing/2014/main" id="{3C40E4FE-E8E4-E159-4BD7-11E2C6CC11B6}"/>
              </a:ext>
            </a:extLst>
          </p:cNvPr>
          <p:cNvSpPr>
            <a:spLocks noGrp="1"/>
          </p:cNvSpPr>
          <p:nvPr>
            <p:ph type="body" sz="quarter" idx="10"/>
          </p:nvPr>
        </p:nvSpPr>
        <p:spPr/>
        <p:txBody>
          <a:bodyPr/>
          <a:lstStyle/>
          <a:p>
            <a:r>
              <a:rPr lang="nl-NL"/>
              <a:t>INPAKKEN VOOR DE REIS</a:t>
            </a:r>
          </a:p>
        </p:txBody>
      </p:sp>
      <p:sp>
        <p:nvSpPr>
          <p:cNvPr id="3" name="Tekstvak 2">
            <a:extLst>
              <a:ext uri="{FF2B5EF4-FFF2-40B4-BE49-F238E27FC236}">
                <a16:creationId xmlns:a16="http://schemas.microsoft.com/office/drawing/2014/main" id="{F3F112CD-6C87-037B-B5CD-3794ECB6B343}"/>
              </a:ext>
            </a:extLst>
          </p:cNvPr>
          <p:cNvSpPr txBox="1"/>
          <p:nvPr/>
        </p:nvSpPr>
        <p:spPr>
          <a:xfrm>
            <a:off x="895812" y="1274623"/>
            <a:ext cx="3862979" cy="830997"/>
          </a:xfrm>
          <a:prstGeom prst="rect">
            <a:avLst/>
          </a:prstGeom>
          <a:noFill/>
        </p:spPr>
        <p:txBody>
          <a:bodyPr wrap="square" rtlCol="0">
            <a:spAutoFit/>
          </a:bodyPr>
          <a:lstStyle/>
          <a:p>
            <a:r>
              <a:rPr lang="nl-NL" sz="2400">
                <a:solidFill>
                  <a:srgbClr val="173C6D"/>
                </a:solidFill>
                <a:latin typeface="Trade Gothic LT Pro Cn" panose="020B0506040303020004" pitchFamily="34" charset="77"/>
                <a:ea typeface="+mn-lt"/>
                <a:cs typeface="Calibri"/>
              </a:rPr>
              <a:t>Waar gaan onze documenten straks naartoe?</a:t>
            </a:r>
          </a:p>
        </p:txBody>
      </p:sp>
      <p:pic>
        <p:nvPicPr>
          <p:cNvPr id="4" name="Afbeelding 3">
            <a:extLst>
              <a:ext uri="{FF2B5EF4-FFF2-40B4-BE49-F238E27FC236}">
                <a16:creationId xmlns:a16="http://schemas.microsoft.com/office/drawing/2014/main" id="{4C3E8902-0791-660E-53F7-F8589DC8130B}"/>
              </a:ext>
            </a:extLst>
          </p:cNvPr>
          <p:cNvPicPr>
            <a:picLocks noChangeAspect="1"/>
          </p:cNvPicPr>
          <p:nvPr/>
        </p:nvPicPr>
        <p:blipFill>
          <a:blip r:embed="rId5"/>
          <a:stretch>
            <a:fillRect/>
          </a:stretch>
        </p:blipFill>
        <p:spPr>
          <a:xfrm>
            <a:off x="1701154" y="5072765"/>
            <a:ext cx="1156415" cy="1122895"/>
          </a:xfrm>
          <a:prstGeom prst="rect">
            <a:avLst/>
          </a:prstGeom>
        </p:spPr>
      </p:pic>
      <p:pic>
        <p:nvPicPr>
          <p:cNvPr id="5" name="Afbeelding 15">
            <a:extLst>
              <a:ext uri="{FF2B5EF4-FFF2-40B4-BE49-F238E27FC236}">
                <a16:creationId xmlns:a16="http://schemas.microsoft.com/office/drawing/2014/main" id="{C269AC7E-58E6-57FA-EBAC-15ECB0BCE41E}"/>
              </a:ext>
            </a:extLst>
          </p:cNvPr>
          <p:cNvPicPr>
            <a:picLocks noChangeAspect="1"/>
          </p:cNvPicPr>
          <p:nvPr/>
        </p:nvPicPr>
        <p:blipFill>
          <a:blip r:embed="rId6"/>
          <a:stretch>
            <a:fillRect/>
          </a:stretch>
        </p:blipFill>
        <p:spPr>
          <a:xfrm>
            <a:off x="3943330" y="5139802"/>
            <a:ext cx="972057" cy="988817"/>
          </a:xfrm>
          <a:prstGeom prst="rect">
            <a:avLst/>
          </a:prstGeom>
        </p:spPr>
      </p:pic>
      <p:pic>
        <p:nvPicPr>
          <p:cNvPr id="6" name="Afbeelding 18">
            <a:extLst>
              <a:ext uri="{FF2B5EF4-FFF2-40B4-BE49-F238E27FC236}">
                <a16:creationId xmlns:a16="http://schemas.microsoft.com/office/drawing/2014/main" id="{3C879EC1-29F8-4EE2-7331-772A23E45DDA}"/>
              </a:ext>
            </a:extLst>
          </p:cNvPr>
          <p:cNvPicPr>
            <a:picLocks noChangeAspect="1"/>
          </p:cNvPicPr>
          <p:nvPr/>
        </p:nvPicPr>
        <p:blipFill>
          <a:blip r:embed="rId7"/>
          <a:stretch>
            <a:fillRect/>
          </a:stretch>
        </p:blipFill>
        <p:spPr>
          <a:xfrm>
            <a:off x="7096109" y="5124222"/>
            <a:ext cx="1659201" cy="1122895"/>
          </a:xfrm>
          <a:prstGeom prst="rect">
            <a:avLst/>
          </a:prstGeom>
        </p:spPr>
      </p:pic>
      <p:grpSp>
        <p:nvGrpSpPr>
          <p:cNvPr id="9" name="Groep 8">
            <a:extLst>
              <a:ext uri="{FF2B5EF4-FFF2-40B4-BE49-F238E27FC236}">
                <a16:creationId xmlns:a16="http://schemas.microsoft.com/office/drawing/2014/main" id="{8DB9C6E2-4358-D8E9-26BB-77DF2F7380EB}"/>
              </a:ext>
            </a:extLst>
          </p:cNvPr>
          <p:cNvGrpSpPr/>
          <p:nvPr/>
        </p:nvGrpSpPr>
        <p:grpSpPr>
          <a:xfrm>
            <a:off x="9452836" y="5004700"/>
            <a:ext cx="1310403" cy="1303893"/>
            <a:chOff x="9280997" y="2883770"/>
            <a:chExt cx="1492304" cy="1484892"/>
          </a:xfrm>
        </p:grpSpPr>
        <p:pic>
          <p:nvPicPr>
            <p:cNvPr id="7" name="Picture 2" descr="Windows 10 Folder Icon #380429 - Free Icons Library">
              <a:extLst>
                <a:ext uri="{FF2B5EF4-FFF2-40B4-BE49-F238E27FC236}">
                  <a16:creationId xmlns:a16="http://schemas.microsoft.com/office/drawing/2014/main" id="{DE773138-DC04-48F6-DA26-13AE8819BBC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5025" r="45225"/>
                      </a14:imgEffect>
                    </a14:imgLayer>
                  </a14:imgProps>
                </a:ext>
                <a:ext uri="{28A0092B-C50C-407E-A947-70E740481C1C}">
                  <a14:useLocalDpi xmlns:a14="http://schemas.microsoft.com/office/drawing/2010/main" val="0"/>
                </a:ext>
              </a:extLst>
            </a:blip>
            <a:srcRect r="49750"/>
            <a:stretch/>
          </p:blipFill>
          <p:spPr bwMode="auto">
            <a:xfrm>
              <a:off x="9280997" y="2883770"/>
              <a:ext cx="1492304" cy="1484892"/>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tekst 4">
              <a:extLst>
                <a:ext uri="{FF2B5EF4-FFF2-40B4-BE49-F238E27FC236}">
                  <a16:creationId xmlns:a16="http://schemas.microsoft.com/office/drawing/2014/main" id="{A190EAE9-4322-9F82-1BE8-31696C6EF928}"/>
                </a:ext>
              </a:extLst>
            </p:cNvPr>
            <p:cNvSpPr txBox="1">
              <a:spLocks/>
            </p:cNvSpPr>
            <p:nvPr/>
          </p:nvSpPr>
          <p:spPr>
            <a:xfrm>
              <a:off x="9655828" y="3161428"/>
              <a:ext cx="1033171" cy="995680"/>
            </a:xfrm>
            <a:prstGeom prst="rect">
              <a:avLst/>
            </a:prstGeom>
          </p:spPr>
          <p:txBody>
            <a:bodyPr anchor="ctr"/>
            <a:lstStyle>
              <a:lvl1pPr marL="0" indent="0" algn="l" defTabSz="257156" rtl="0" eaLnBrk="1" latinLnBrk="0" hangingPunct="1">
                <a:spcBef>
                  <a:spcPct val="20000"/>
                </a:spcBef>
                <a:buFont typeface="Arial"/>
                <a:buNone/>
                <a:defRPr sz="2700" b="1" i="0" kern="1200">
                  <a:solidFill>
                    <a:schemeClr val="bg1"/>
                  </a:solidFill>
                  <a:latin typeface="Trade Gothic LT Pro Cn" panose="020B0506040303020004" pitchFamily="34" charset="77"/>
                  <a:ea typeface="+mn-ea"/>
                  <a:cs typeface="+mn-cs"/>
                </a:defRPr>
              </a:lvl1pPr>
              <a:lvl2pPr marL="417878" indent="-160724" algn="l" defTabSz="257156" rtl="0" eaLnBrk="1" latinLnBrk="0" hangingPunct="1">
                <a:spcBef>
                  <a:spcPct val="20000"/>
                </a:spcBef>
                <a:buFont typeface="Arial"/>
                <a:buChar char="–"/>
                <a:defRPr sz="1575" kern="1200">
                  <a:solidFill>
                    <a:schemeClr val="tx1"/>
                  </a:solidFill>
                  <a:latin typeface="+mn-lt"/>
                  <a:ea typeface="+mn-ea"/>
                  <a:cs typeface="+mn-cs"/>
                </a:defRPr>
              </a:lvl2pPr>
              <a:lvl3pPr marL="642890" indent="-128579" algn="l" defTabSz="257156" rtl="0" eaLnBrk="1" latinLnBrk="0" hangingPunct="1">
                <a:spcBef>
                  <a:spcPct val="20000"/>
                </a:spcBef>
                <a:buFont typeface="Arial"/>
                <a:buChar char="•"/>
                <a:defRPr sz="1350" kern="1200">
                  <a:solidFill>
                    <a:schemeClr val="tx1"/>
                  </a:solidFill>
                  <a:latin typeface="+mn-lt"/>
                  <a:ea typeface="+mn-ea"/>
                  <a:cs typeface="+mn-cs"/>
                </a:defRPr>
              </a:lvl3pPr>
              <a:lvl4pPr marL="900045" indent="-128579" algn="l" defTabSz="257156" rtl="0" eaLnBrk="1" latinLnBrk="0" hangingPunct="1">
                <a:spcBef>
                  <a:spcPct val="20000"/>
                </a:spcBef>
                <a:buFont typeface="Arial"/>
                <a:buChar char="–"/>
                <a:defRPr sz="1125" kern="1200">
                  <a:solidFill>
                    <a:schemeClr val="tx1"/>
                  </a:solidFill>
                  <a:latin typeface="+mn-lt"/>
                  <a:ea typeface="+mn-ea"/>
                  <a:cs typeface="+mn-cs"/>
                </a:defRPr>
              </a:lvl4pPr>
              <a:lvl5pPr marL="1157201" indent="-128579" algn="l" defTabSz="257156" rtl="0" eaLnBrk="1" latinLnBrk="0" hangingPunct="1">
                <a:spcBef>
                  <a:spcPct val="20000"/>
                </a:spcBef>
                <a:buFont typeface="Arial"/>
                <a:buChar char="»"/>
                <a:defRPr sz="1125" kern="1200">
                  <a:solidFill>
                    <a:schemeClr val="tx1"/>
                  </a:solidFill>
                  <a:latin typeface="+mn-lt"/>
                  <a:ea typeface="+mn-ea"/>
                  <a:cs typeface="+mn-cs"/>
                </a:defRPr>
              </a:lvl5pPr>
              <a:lvl6pPr marL="1414357" indent="-128579" algn="l" defTabSz="257156" rtl="0" eaLnBrk="1" latinLnBrk="0" hangingPunct="1">
                <a:spcBef>
                  <a:spcPct val="20000"/>
                </a:spcBef>
                <a:buFont typeface="Arial"/>
                <a:buChar char="•"/>
                <a:defRPr sz="1125" kern="1200">
                  <a:solidFill>
                    <a:schemeClr val="tx1"/>
                  </a:solidFill>
                  <a:latin typeface="+mn-lt"/>
                  <a:ea typeface="+mn-ea"/>
                  <a:cs typeface="+mn-cs"/>
                </a:defRPr>
              </a:lvl6pPr>
              <a:lvl7pPr marL="1671513" indent="-128579" algn="l" defTabSz="257156" rtl="0" eaLnBrk="1" latinLnBrk="0" hangingPunct="1">
                <a:spcBef>
                  <a:spcPct val="20000"/>
                </a:spcBef>
                <a:buFont typeface="Arial"/>
                <a:buChar char="•"/>
                <a:defRPr sz="1125" kern="1200">
                  <a:solidFill>
                    <a:schemeClr val="tx1"/>
                  </a:solidFill>
                  <a:latin typeface="+mn-lt"/>
                  <a:ea typeface="+mn-ea"/>
                  <a:cs typeface="+mn-cs"/>
                </a:defRPr>
              </a:lvl7pPr>
              <a:lvl8pPr marL="1928669" indent="-128579" algn="l" defTabSz="257156" rtl="0" eaLnBrk="1" latinLnBrk="0" hangingPunct="1">
                <a:spcBef>
                  <a:spcPct val="20000"/>
                </a:spcBef>
                <a:buFont typeface="Arial"/>
                <a:buChar char="•"/>
                <a:defRPr sz="1125" kern="1200">
                  <a:solidFill>
                    <a:schemeClr val="tx1"/>
                  </a:solidFill>
                  <a:latin typeface="+mn-lt"/>
                  <a:ea typeface="+mn-ea"/>
                  <a:cs typeface="+mn-cs"/>
                </a:defRPr>
              </a:lvl8pPr>
              <a:lvl9pPr marL="2185825" indent="-128579" algn="l" defTabSz="257156" rtl="0" eaLnBrk="1" latinLnBrk="0" hangingPunct="1">
                <a:spcBef>
                  <a:spcPct val="20000"/>
                </a:spcBef>
                <a:buFont typeface="Arial"/>
                <a:buChar char="•"/>
                <a:defRPr sz="1125" kern="1200">
                  <a:solidFill>
                    <a:schemeClr val="tx1"/>
                  </a:solidFill>
                  <a:latin typeface="+mn-lt"/>
                  <a:ea typeface="+mn-ea"/>
                  <a:cs typeface="+mn-cs"/>
                </a:defRPr>
              </a:lvl9pPr>
            </a:lstStyle>
            <a:p>
              <a:r>
                <a:rPr lang="nl-NL" sz="2400">
                  <a:solidFill>
                    <a:srgbClr val="002060"/>
                  </a:solidFill>
                </a:rPr>
                <a:t>G/P:</a:t>
              </a:r>
            </a:p>
          </p:txBody>
        </p:sp>
      </p:grpSp>
      <p:sp>
        <p:nvSpPr>
          <p:cNvPr id="11" name="Tekstvak 10">
            <a:extLst>
              <a:ext uri="{FF2B5EF4-FFF2-40B4-BE49-F238E27FC236}">
                <a16:creationId xmlns:a16="http://schemas.microsoft.com/office/drawing/2014/main" id="{0CAC33D8-328C-3077-42DA-18F104F95F5A}"/>
              </a:ext>
            </a:extLst>
          </p:cNvPr>
          <p:cNvSpPr txBox="1"/>
          <p:nvPr/>
        </p:nvSpPr>
        <p:spPr>
          <a:xfrm>
            <a:off x="1256700" y="4057100"/>
            <a:ext cx="2066641" cy="1015663"/>
          </a:xfrm>
          <a:prstGeom prst="rect">
            <a:avLst/>
          </a:prstGeom>
          <a:noFill/>
        </p:spPr>
        <p:txBody>
          <a:bodyPr wrap="square" rtlCol="0">
            <a:spAutoFit/>
          </a:bodyPr>
          <a:lstStyle/>
          <a:p>
            <a:pPr algn="ctr"/>
            <a:r>
              <a:rPr lang="nl-NL" sz="2400" b="1">
                <a:solidFill>
                  <a:srgbClr val="173C6D"/>
                </a:solidFill>
                <a:latin typeface="Trade Gothic LT Pro Cn" panose="020B0506040303020004" pitchFamily="34" charset="77"/>
                <a:ea typeface="+mn-lt"/>
                <a:cs typeface="Calibri"/>
              </a:rPr>
              <a:t>WERKTAS</a:t>
            </a:r>
          </a:p>
          <a:p>
            <a:pPr algn="ctr"/>
            <a:r>
              <a:rPr lang="nl-NL">
                <a:solidFill>
                  <a:srgbClr val="173C6D"/>
                </a:solidFill>
                <a:latin typeface="Trade Gothic LT Pro Cn" panose="020B0506040303020004" pitchFamily="34" charset="77"/>
                <a:ea typeface="+mn-lt"/>
                <a:cs typeface="Calibri"/>
              </a:rPr>
              <a:t>Je persoonlijke (werk)documenten</a:t>
            </a:r>
          </a:p>
        </p:txBody>
      </p:sp>
      <p:sp>
        <p:nvSpPr>
          <p:cNvPr id="12" name="Tekstvak 11">
            <a:extLst>
              <a:ext uri="{FF2B5EF4-FFF2-40B4-BE49-F238E27FC236}">
                <a16:creationId xmlns:a16="http://schemas.microsoft.com/office/drawing/2014/main" id="{B26A2319-6331-1658-5133-64862998F615}"/>
              </a:ext>
            </a:extLst>
          </p:cNvPr>
          <p:cNvSpPr txBox="1"/>
          <p:nvPr/>
        </p:nvSpPr>
        <p:spPr>
          <a:xfrm>
            <a:off x="3971786" y="4061936"/>
            <a:ext cx="1833103" cy="1015663"/>
          </a:xfrm>
          <a:prstGeom prst="rect">
            <a:avLst/>
          </a:prstGeom>
          <a:noFill/>
        </p:spPr>
        <p:txBody>
          <a:bodyPr wrap="square" rtlCol="0">
            <a:spAutoFit/>
          </a:bodyPr>
          <a:lstStyle/>
          <a:p>
            <a:pPr algn="ctr"/>
            <a:r>
              <a:rPr lang="nl-NL" sz="2400" b="1">
                <a:solidFill>
                  <a:srgbClr val="173C6D"/>
                </a:solidFill>
                <a:latin typeface="Trade Gothic LT Pro Cn" panose="020B0506040303020004" pitchFamily="34" charset="77"/>
                <a:ea typeface="+mn-lt"/>
                <a:cs typeface="Calibri"/>
              </a:rPr>
              <a:t>BUREAU</a:t>
            </a:r>
          </a:p>
          <a:p>
            <a:pPr algn="ctr"/>
            <a:r>
              <a:rPr lang="nl-NL">
                <a:solidFill>
                  <a:srgbClr val="173C6D"/>
                </a:solidFill>
                <a:latin typeface="Trade Gothic LT Pro Cn" panose="020B0506040303020004" pitchFamily="34" charset="77"/>
                <a:ea typeface="+mn-lt"/>
                <a:cs typeface="Calibri"/>
              </a:rPr>
              <a:t>Lopende of actuele zaken</a:t>
            </a:r>
          </a:p>
        </p:txBody>
      </p:sp>
      <p:sp>
        <p:nvSpPr>
          <p:cNvPr id="13" name="Tekstvak 12">
            <a:extLst>
              <a:ext uri="{FF2B5EF4-FFF2-40B4-BE49-F238E27FC236}">
                <a16:creationId xmlns:a16="http://schemas.microsoft.com/office/drawing/2014/main" id="{EABF74EB-B96F-77DB-5B2B-79244D6A39B0}"/>
              </a:ext>
            </a:extLst>
          </p:cNvPr>
          <p:cNvSpPr txBox="1"/>
          <p:nvPr/>
        </p:nvSpPr>
        <p:spPr>
          <a:xfrm>
            <a:off x="6581637" y="4061934"/>
            <a:ext cx="1833103" cy="1015663"/>
          </a:xfrm>
          <a:prstGeom prst="rect">
            <a:avLst/>
          </a:prstGeom>
          <a:noFill/>
        </p:spPr>
        <p:txBody>
          <a:bodyPr wrap="square" rtlCol="0">
            <a:spAutoFit/>
          </a:bodyPr>
          <a:lstStyle/>
          <a:p>
            <a:pPr algn="ctr"/>
            <a:r>
              <a:rPr lang="nl-NL" sz="2400" b="1">
                <a:solidFill>
                  <a:srgbClr val="173C6D"/>
                </a:solidFill>
                <a:latin typeface="Trade Gothic LT Pro Cn" panose="020B0506040303020004" pitchFamily="34" charset="77"/>
                <a:ea typeface="+mn-lt"/>
                <a:cs typeface="Calibri"/>
              </a:rPr>
              <a:t>KAST</a:t>
            </a:r>
          </a:p>
          <a:p>
            <a:pPr algn="ctr"/>
            <a:r>
              <a:rPr lang="nl-NL">
                <a:solidFill>
                  <a:srgbClr val="173C6D"/>
                </a:solidFill>
                <a:latin typeface="Trade Gothic LT Pro Cn" panose="020B0506040303020004" pitchFamily="34" charset="77"/>
                <a:ea typeface="+mn-lt"/>
                <a:cs typeface="Calibri"/>
              </a:rPr>
              <a:t>Afgeronde zaken die je nog inkijkt</a:t>
            </a:r>
          </a:p>
        </p:txBody>
      </p:sp>
      <p:sp>
        <p:nvSpPr>
          <p:cNvPr id="14" name="Tekstvak 13">
            <a:extLst>
              <a:ext uri="{FF2B5EF4-FFF2-40B4-BE49-F238E27FC236}">
                <a16:creationId xmlns:a16="http://schemas.microsoft.com/office/drawing/2014/main" id="{29622A4F-FCF6-68A7-C023-0F6985D22164}"/>
              </a:ext>
            </a:extLst>
          </p:cNvPr>
          <p:cNvSpPr txBox="1"/>
          <p:nvPr/>
        </p:nvSpPr>
        <p:spPr>
          <a:xfrm>
            <a:off x="9191487" y="4057100"/>
            <a:ext cx="1833103" cy="1015663"/>
          </a:xfrm>
          <a:prstGeom prst="rect">
            <a:avLst/>
          </a:prstGeom>
          <a:noFill/>
        </p:spPr>
        <p:txBody>
          <a:bodyPr wrap="square" rtlCol="0">
            <a:spAutoFit/>
          </a:bodyPr>
          <a:lstStyle/>
          <a:p>
            <a:pPr algn="ctr"/>
            <a:r>
              <a:rPr lang="nl-NL" sz="2400" b="1">
                <a:solidFill>
                  <a:srgbClr val="173C6D"/>
                </a:solidFill>
                <a:latin typeface="Trade Gothic LT Pro Cn" panose="020B0506040303020004" pitchFamily="34" charset="77"/>
                <a:ea typeface="+mn-lt"/>
                <a:cs typeface="Calibri"/>
              </a:rPr>
              <a:t>ZOLDER</a:t>
            </a:r>
          </a:p>
          <a:p>
            <a:pPr algn="ctr"/>
            <a:r>
              <a:rPr lang="nl-NL">
                <a:solidFill>
                  <a:srgbClr val="173C6D"/>
                </a:solidFill>
                <a:latin typeface="Trade Gothic LT Pro Cn" panose="020B0506040303020004" pitchFamily="34" charset="77"/>
                <a:ea typeface="+mn-lt"/>
                <a:cs typeface="Calibri"/>
              </a:rPr>
              <a:t>Afgehandelde zaken of archief</a:t>
            </a:r>
          </a:p>
        </p:txBody>
      </p:sp>
      <p:pic>
        <p:nvPicPr>
          <p:cNvPr id="63" name="Afbeelding 18">
            <a:extLst>
              <a:ext uri="{FF2B5EF4-FFF2-40B4-BE49-F238E27FC236}">
                <a16:creationId xmlns:a16="http://schemas.microsoft.com/office/drawing/2014/main" id="{AAD3CDB3-4608-0EB0-6BAD-BE9768B7F7EC}"/>
              </a:ext>
            </a:extLst>
          </p:cNvPr>
          <p:cNvPicPr>
            <a:picLocks noChangeAspect="1"/>
          </p:cNvPicPr>
          <p:nvPr/>
        </p:nvPicPr>
        <p:blipFill>
          <a:blip r:embed="rId7"/>
          <a:stretch>
            <a:fillRect/>
          </a:stretch>
        </p:blipFill>
        <p:spPr>
          <a:xfrm>
            <a:off x="4476381" y="5095198"/>
            <a:ext cx="1659201" cy="1122895"/>
          </a:xfrm>
          <a:prstGeom prst="rect">
            <a:avLst/>
          </a:prstGeom>
        </p:spPr>
      </p:pic>
      <p:pic>
        <p:nvPicPr>
          <p:cNvPr id="64" name="Afbeelding 15">
            <a:extLst>
              <a:ext uri="{FF2B5EF4-FFF2-40B4-BE49-F238E27FC236}">
                <a16:creationId xmlns:a16="http://schemas.microsoft.com/office/drawing/2014/main" id="{D49CB178-FFF2-1A44-58D0-1BCD2BE8FCB6}"/>
              </a:ext>
            </a:extLst>
          </p:cNvPr>
          <p:cNvPicPr>
            <a:picLocks noChangeAspect="1"/>
          </p:cNvPicPr>
          <p:nvPr/>
        </p:nvPicPr>
        <p:blipFill>
          <a:blip r:embed="rId6"/>
          <a:stretch>
            <a:fillRect/>
          </a:stretch>
        </p:blipFill>
        <p:spPr>
          <a:xfrm>
            <a:off x="6515081" y="5139802"/>
            <a:ext cx="972057" cy="988817"/>
          </a:xfrm>
          <a:prstGeom prst="rect">
            <a:avLst/>
          </a:prstGeom>
        </p:spPr>
      </p:pic>
      <p:cxnSp>
        <p:nvCxnSpPr>
          <p:cNvPr id="83" name="Rechte verbindingslijn 82">
            <a:extLst>
              <a:ext uri="{FF2B5EF4-FFF2-40B4-BE49-F238E27FC236}">
                <a16:creationId xmlns:a16="http://schemas.microsoft.com/office/drawing/2014/main" id="{2BE0C369-509C-737D-349C-66B4B97F9829}"/>
              </a:ext>
            </a:extLst>
          </p:cNvPr>
          <p:cNvCxnSpPr>
            <a:cxnSpLocks/>
          </p:cNvCxnSpPr>
          <p:nvPr/>
        </p:nvCxnSpPr>
        <p:spPr>
          <a:xfrm>
            <a:off x="3926665" y="3556988"/>
            <a:ext cx="959463" cy="0"/>
          </a:xfrm>
          <a:prstGeom prst="line">
            <a:avLst/>
          </a:prstGeom>
          <a:ln>
            <a:solidFill>
              <a:srgbClr val="0071A3"/>
            </a:solidFill>
          </a:ln>
          <a:effectLst/>
        </p:spPr>
        <p:style>
          <a:lnRef idx="2">
            <a:schemeClr val="accent1"/>
          </a:lnRef>
          <a:fillRef idx="0">
            <a:schemeClr val="accent1"/>
          </a:fillRef>
          <a:effectRef idx="1">
            <a:schemeClr val="accent1"/>
          </a:effectRef>
          <a:fontRef idx="minor">
            <a:schemeClr val="tx1"/>
          </a:fontRef>
        </p:style>
      </p:cxnSp>
      <p:cxnSp>
        <p:nvCxnSpPr>
          <p:cNvPr id="86" name="Rechte verbindingslijn 85">
            <a:extLst>
              <a:ext uri="{FF2B5EF4-FFF2-40B4-BE49-F238E27FC236}">
                <a16:creationId xmlns:a16="http://schemas.microsoft.com/office/drawing/2014/main" id="{D10C6DC1-0600-6E92-FE23-B89DC66411D7}"/>
              </a:ext>
            </a:extLst>
          </p:cNvPr>
          <p:cNvCxnSpPr>
            <a:cxnSpLocks/>
          </p:cNvCxnSpPr>
          <p:nvPr/>
        </p:nvCxnSpPr>
        <p:spPr>
          <a:xfrm>
            <a:off x="4873095" y="3556520"/>
            <a:ext cx="2625091" cy="0"/>
          </a:xfrm>
          <a:prstGeom prst="line">
            <a:avLst/>
          </a:prstGeom>
          <a:ln>
            <a:solidFill>
              <a:srgbClr val="0071A3"/>
            </a:solidFill>
          </a:ln>
          <a:effectLst/>
        </p:spPr>
        <p:style>
          <a:lnRef idx="2">
            <a:schemeClr val="accent1"/>
          </a:lnRef>
          <a:fillRef idx="0">
            <a:schemeClr val="accent1"/>
          </a:fillRef>
          <a:effectRef idx="1">
            <a:schemeClr val="accent1"/>
          </a:effectRef>
          <a:fontRef idx="minor">
            <a:schemeClr val="tx1"/>
          </a:fontRef>
        </p:style>
      </p:cxnSp>
      <p:grpSp>
        <p:nvGrpSpPr>
          <p:cNvPr id="10" name="Groep 9">
            <a:extLst>
              <a:ext uri="{FF2B5EF4-FFF2-40B4-BE49-F238E27FC236}">
                <a16:creationId xmlns:a16="http://schemas.microsoft.com/office/drawing/2014/main" id="{6810E01E-976F-07F7-2CC3-F467D5FBC1A7}"/>
              </a:ext>
            </a:extLst>
          </p:cNvPr>
          <p:cNvGrpSpPr/>
          <p:nvPr/>
        </p:nvGrpSpPr>
        <p:grpSpPr>
          <a:xfrm>
            <a:off x="3047023" y="1650824"/>
            <a:ext cx="1746372" cy="1706864"/>
            <a:chOff x="9280997" y="2883770"/>
            <a:chExt cx="1492304" cy="1484892"/>
          </a:xfrm>
        </p:grpSpPr>
        <p:pic>
          <p:nvPicPr>
            <p:cNvPr id="15" name="Picture 2" descr="Windows 10 Folder Icon #380429 - Free Icons Library">
              <a:extLst>
                <a:ext uri="{FF2B5EF4-FFF2-40B4-BE49-F238E27FC236}">
                  <a16:creationId xmlns:a16="http://schemas.microsoft.com/office/drawing/2014/main" id="{8C2EDDFD-14E8-6F96-D64A-576A25BF4CD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5025" r="45225"/>
                      </a14:imgEffect>
                    </a14:imgLayer>
                  </a14:imgProps>
                </a:ext>
                <a:ext uri="{28A0092B-C50C-407E-A947-70E740481C1C}">
                  <a14:useLocalDpi xmlns:a14="http://schemas.microsoft.com/office/drawing/2010/main" val="0"/>
                </a:ext>
              </a:extLst>
            </a:blip>
            <a:srcRect r="49750"/>
            <a:stretch/>
          </p:blipFill>
          <p:spPr bwMode="auto">
            <a:xfrm>
              <a:off x="9280997" y="2883770"/>
              <a:ext cx="1492304" cy="1484892"/>
            </a:xfrm>
            <a:prstGeom prst="rect">
              <a:avLst/>
            </a:prstGeom>
            <a:noFill/>
            <a:extLst>
              <a:ext uri="{909E8E84-426E-40DD-AFC4-6F175D3DCCD1}">
                <a14:hiddenFill xmlns:a14="http://schemas.microsoft.com/office/drawing/2010/main">
                  <a:solidFill>
                    <a:srgbClr val="FFFFFF"/>
                  </a:solidFill>
                </a14:hiddenFill>
              </a:ext>
            </a:extLst>
          </p:spPr>
        </p:pic>
        <p:sp>
          <p:nvSpPr>
            <p:cNvPr id="16" name="Tijdelijke aanduiding voor tekst 4">
              <a:extLst>
                <a:ext uri="{FF2B5EF4-FFF2-40B4-BE49-F238E27FC236}">
                  <a16:creationId xmlns:a16="http://schemas.microsoft.com/office/drawing/2014/main" id="{7EF128A2-030C-4AE3-1495-90209A1324A4}"/>
                </a:ext>
              </a:extLst>
            </p:cNvPr>
            <p:cNvSpPr txBox="1">
              <a:spLocks/>
            </p:cNvSpPr>
            <p:nvPr/>
          </p:nvSpPr>
          <p:spPr>
            <a:xfrm>
              <a:off x="9674422" y="3203793"/>
              <a:ext cx="894851" cy="995680"/>
            </a:xfrm>
            <a:prstGeom prst="rect">
              <a:avLst/>
            </a:prstGeom>
          </p:spPr>
          <p:txBody>
            <a:bodyPr anchor="ctr"/>
            <a:lstStyle>
              <a:lvl1pPr marL="0" indent="0" algn="l" defTabSz="257156" rtl="0" eaLnBrk="1" latinLnBrk="0" hangingPunct="1">
                <a:spcBef>
                  <a:spcPct val="20000"/>
                </a:spcBef>
                <a:buFont typeface="Arial"/>
                <a:buNone/>
                <a:defRPr sz="2700" b="1" i="0" kern="1200">
                  <a:solidFill>
                    <a:schemeClr val="bg1"/>
                  </a:solidFill>
                  <a:latin typeface="Trade Gothic LT Pro Cn" panose="020B0506040303020004" pitchFamily="34" charset="77"/>
                  <a:ea typeface="+mn-ea"/>
                  <a:cs typeface="+mn-cs"/>
                </a:defRPr>
              </a:lvl1pPr>
              <a:lvl2pPr marL="417878" indent="-160724" algn="l" defTabSz="257156" rtl="0" eaLnBrk="1" latinLnBrk="0" hangingPunct="1">
                <a:spcBef>
                  <a:spcPct val="20000"/>
                </a:spcBef>
                <a:buFont typeface="Arial"/>
                <a:buChar char="–"/>
                <a:defRPr sz="1575" kern="1200">
                  <a:solidFill>
                    <a:schemeClr val="tx1"/>
                  </a:solidFill>
                  <a:latin typeface="+mn-lt"/>
                  <a:ea typeface="+mn-ea"/>
                  <a:cs typeface="+mn-cs"/>
                </a:defRPr>
              </a:lvl2pPr>
              <a:lvl3pPr marL="642890" indent="-128579" algn="l" defTabSz="257156" rtl="0" eaLnBrk="1" latinLnBrk="0" hangingPunct="1">
                <a:spcBef>
                  <a:spcPct val="20000"/>
                </a:spcBef>
                <a:buFont typeface="Arial"/>
                <a:buChar char="•"/>
                <a:defRPr sz="1350" kern="1200">
                  <a:solidFill>
                    <a:schemeClr val="tx1"/>
                  </a:solidFill>
                  <a:latin typeface="+mn-lt"/>
                  <a:ea typeface="+mn-ea"/>
                  <a:cs typeface="+mn-cs"/>
                </a:defRPr>
              </a:lvl3pPr>
              <a:lvl4pPr marL="900045" indent="-128579" algn="l" defTabSz="257156" rtl="0" eaLnBrk="1" latinLnBrk="0" hangingPunct="1">
                <a:spcBef>
                  <a:spcPct val="20000"/>
                </a:spcBef>
                <a:buFont typeface="Arial"/>
                <a:buChar char="–"/>
                <a:defRPr sz="1125" kern="1200">
                  <a:solidFill>
                    <a:schemeClr val="tx1"/>
                  </a:solidFill>
                  <a:latin typeface="+mn-lt"/>
                  <a:ea typeface="+mn-ea"/>
                  <a:cs typeface="+mn-cs"/>
                </a:defRPr>
              </a:lvl4pPr>
              <a:lvl5pPr marL="1157201" indent="-128579" algn="l" defTabSz="257156" rtl="0" eaLnBrk="1" latinLnBrk="0" hangingPunct="1">
                <a:spcBef>
                  <a:spcPct val="20000"/>
                </a:spcBef>
                <a:buFont typeface="Arial"/>
                <a:buChar char="»"/>
                <a:defRPr sz="1125" kern="1200">
                  <a:solidFill>
                    <a:schemeClr val="tx1"/>
                  </a:solidFill>
                  <a:latin typeface="+mn-lt"/>
                  <a:ea typeface="+mn-ea"/>
                  <a:cs typeface="+mn-cs"/>
                </a:defRPr>
              </a:lvl5pPr>
              <a:lvl6pPr marL="1414357" indent="-128579" algn="l" defTabSz="257156" rtl="0" eaLnBrk="1" latinLnBrk="0" hangingPunct="1">
                <a:spcBef>
                  <a:spcPct val="20000"/>
                </a:spcBef>
                <a:buFont typeface="Arial"/>
                <a:buChar char="•"/>
                <a:defRPr sz="1125" kern="1200">
                  <a:solidFill>
                    <a:schemeClr val="tx1"/>
                  </a:solidFill>
                  <a:latin typeface="+mn-lt"/>
                  <a:ea typeface="+mn-ea"/>
                  <a:cs typeface="+mn-cs"/>
                </a:defRPr>
              </a:lvl6pPr>
              <a:lvl7pPr marL="1671513" indent="-128579" algn="l" defTabSz="257156" rtl="0" eaLnBrk="1" latinLnBrk="0" hangingPunct="1">
                <a:spcBef>
                  <a:spcPct val="20000"/>
                </a:spcBef>
                <a:buFont typeface="Arial"/>
                <a:buChar char="•"/>
                <a:defRPr sz="1125" kern="1200">
                  <a:solidFill>
                    <a:schemeClr val="tx1"/>
                  </a:solidFill>
                  <a:latin typeface="+mn-lt"/>
                  <a:ea typeface="+mn-ea"/>
                  <a:cs typeface="+mn-cs"/>
                </a:defRPr>
              </a:lvl7pPr>
              <a:lvl8pPr marL="1928669" indent="-128579" algn="l" defTabSz="257156" rtl="0" eaLnBrk="1" latinLnBrk="0" hangingPunct="1">
                <a:spcBef>
                  <a:spcPct val="20000"/>
                </a:spcBef>
                <a:buFont typeface="Arial"/>
                <a:buChar char="•"/>
                <a:defRPr sz="1125" kern="1200">
                  <a:solidFill>
                    <a:schemeClr val="tx1"/>
                  </a:solidFill>
                  <a:latin typeface="+mn-lt"/>
                  <a:ea typeface="+mn-ea"/>
                  <a:cs typeface="+mn-cs"/>
                </a:defRPr>
              </a:lvl8pPr>
              <a:lvl9pPr marL="2185825" indent="-128579" algn="l" defTabSz="257156" rtl="0" eaLnBrk="1" latinLnBrk="0" hangingPunct="1">
                <a:spcBef>
                  <a:spcPct val="20000"/>
                </a:spcBef>
                <a:buFont typeface="Arial"/>
                <a:buChar char="•"/>
                <a:defRPr sz="1125" kern="1200">
                  <a:solidFill>
                    <a:schemeClr val="tx1"/>
                  </a:solidFill>
                  <a:latin typeface="+mn-lt"/>
                  <a:ea typeface="+mn-ea"/>
                  <a:cs typeface="+mn-cs"/>
                </a:defRPr>
              </a:lvl9pPr>
            </a:lstStyle>
            <a:p>
              <a:r>
                <a:rPr lang="nl-NL" sz="3200">
                  <a:solidFill>
                    <a:srgbClr val="002060"/>
                  </a:solidFill>
                </a:rPr>
                <a:t>G/P:</a:t>
              </a:r>
            </a:p>
          </p:txBody>
        </p:sp>
      </p:grpSp>
    </p:spTree>
    <p:extLst>
      <p:ext uri="{BB962C8B-B14F-4D97-AF65-F5344CB8AC3E}">
        <p14:creationId xmlns:p14="http://schemas.microsoft.com/office/powerpoint/2010/main" val="1551276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F4F34968-6A7E-5057-0F65-9CB7961AA51D}"/>
              </a:ext>
            </a:extLst>
          </p:cNvPr>
          <p:cNvSpPr>
            <a:spLocks noGrp="1"/>
          </p:cNvSpPr>
          <p:nvPr>
            <p:ph type="body" sz="quarter" idx="11"/>
          </p:nvPr>
        </p:nvSpPr>
        <p:spPr/>
        <p:txBody>
          <a:bodyPr lIns="121920" tIns="60960" rIns="121920" bIns="60960" anchor="b"/>
          <a:lstStyle/>
          <a:p>
            <a:r>
              <a:rPr lang="nl-NL" sz="5867"/>
              <a:t>HOE WORDEN REIZIGERS ONDERSTEUND?</a:t>
            </a:r>
          </a:p>
        </p:txBody>
      </p:sp>
      <p:sp>
        <p:nvSpPr>
          <p:cNvPr id="4" name="Tijdelijke aanduiding voor tekst 3">
            <a:extLst>
              <a:ext uri="{FF2B5EF4-FFF2-40B4-BE49-F238E27FC236}">
                <a16:creationId xmlns:a16="http://schemas.microsoft.com/office/drawing/2014/main" id="{880F75F8-493D-5F7D-5FF3-D966B9B41D18}"/>
              </a:ext>
            </a:extLst>
          </p:cNvPr>
          <p:cNvSpPr>
            <a:spLocks noGrp="1"/>
          </p:cNvSpPr>
          <p:nvPr>
            <p:ph type="body" sz="quarter" idx="12"/>
          </p:nvPr>
        </p:nvSpPr>
        <p:spPr/>
        <p:txBody>
          <a:bodyPr/>
          <a:lstStyle/>
          <a:p>
            <a:r>
              <a:rPr lang="nl-NL"/>
              <a:t>Welke reisactiviteiten worden aangeboden?</a:t>
            </a:r>
          </a:p>
        </p:txBody>
      </p:sp>
    </p:spTree>
    <p:extLst>
      <p:ext uri="{BB962C8B-B14F-4D97-AF65-F5344CB8AC3E}">
        <p14:creationId xmlns:p14="http://schemas.microsoft.com/office/powerpoint/2010/main" val="3170049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61628E93-2370-C8B8-BE2F-0E4FE2D6FEE8}"/>
              </a:ext>
            </a:extLst>
          </p:cNvPr>
          <p:cNvSpPr>
            <a:spLocks noGrp="1"/>
          </p:cNvSpPr>
          <p:nvPr>
            <p:ph type="body" sz="quarter" idx="10"/>
          </p:nvPr>
        </p:nvSpPr>
        <p:spPr>
          <a:xfrm>
            <a:off x="924455" y="81280"/>
            <a:ext cx="9908386" cy="995680"/>
          </a:xfrm>
        </p:spPr>
        <p:txBody>
          <a:bodyPr/>
          <a:lstStyle/>
          <a:p>
            <a:r>
              <a:rPr lang="nl-NL"/>
              <a:t>ER ZIJN HULPMIDDELEN VOOR DE ACTIVITEITEN</a:t>
            </a:r>
          </a:p>
        </p:txBody>
      </p:sp>
      <p:pic>
        <p:nvPicPr>
          <p:cNvPr id="6" name="Afbeelding 5">
            <a:extLst>
              <a:ext uri="{FF2B5EF4-FFF2-40B4-BE49-F238E27FC236}">
                <a16:creationId xmlns:a16="http://schemas.microsoft.com/office/drawing/2014/main" id="{9182730A-E557-B5D2-356E-D90DAA13AD78}"/>
              </a:ext>
            </a:extLst>
          </p:cNvPr>
          <p:cNvPicPr>
            <a:picLocks noChangeAspect="1"/>
          </p:cNvPicPr>
          <p:nvPr/>
        </p:nvPicPr>
        <p:blipFill>
          <a:blip r:embed="rId3"/>
          <a:stretch>
            <a:fillRect/>
          </a:stretch>
        </p:blipFill>
        <p:spPr>
          <a:xfrm>
            <a:off x="740228" y="1409765"/>
            <a:ext cx="4720395" cy="3320011"/>
          </a:xfrm>
          <a:prstGeom prst="rect">
            <a:avLst/>
          </a:prstGeom>
          <a:effectLst>
            <a:outerShdw blurRad="114300" algn="ctr" rotWithShape="0">
              <a:prstClr val="black">
                <a:alpha val="40000"/>
              </a:prstClr>
            </a:outerShdw>
          </a:effectLst>
        </p:spPr>
      </p:pic>
      <p:pic>
        <p:nvPicPr>
          <p:cNvPr id="7" name="Afbeelding 6">
            <a:extLst>
              <a:ext uri="{FF2B5EF4-FFF2-40B4-BE49-F238E27FC236}">
                <a16:creationId xmlns:a16="http://schemas.microsoft.com/office/drawing/2014/main" id="{17EC891A-C215-B502-640E-109329BD96A4}"/>
              </a:ext>
            </a:extLst>
          </p:cNvPr>
          <p:cNvPicPr>
            <a:picLocks noChangeAspect="1"/>
          </p:cNvPicPr>
          <p:nvPr/>
        </p:nvPicPr>
        <p:blipFill>
          <a:blip r:embed="rId4"/>
          <a:stretch>
            <a:fillRect/>
          </a:stretch>
        </p:blipFill>
        <p:spPr>
          <a:xfrm>
            <a:off x="2594621" y="2927290"/>
            <a:ext cx="5093569" cy="3604972"/>
          </a:xfrm>
          <a:prstGeom prst="rect">
            <a:avLst/>
          </a:prstGeom>
          <a:effectLst>
            <a:outerShdw blurRad="114300" algn="ctr" rotWithShape="0">
              <a:prstClr val="black">
                <a:alpha val="40000"/>
              </a:prstClr>
            </a:outerShdw>
          </a:effectLst>
        </p:spPr>
      </p:pic>
      <p:pic>
        <p:nvPicPr>
          <p:cNvPr id="8" name="Afbeelding 7">
            <a:extLst>
              <a:ext uri="{FF2B5EF4-FFF2-40B4-BE49-F238E27FC236}">
                <a16:creationId xmlns:a16="http://schemas.microsoft.com/office/drawing/2014/main" id="{313BB64A-3EAF-D1DA-E9D2-D92E0FAAED83}"/>
              </a:ext>
            </a:extLst>
          </p:cNvPr>
          <p:cNvPicPr>
            <a:picLocks noChangeAspect="1"/>
          </p:cNvPicPr>
          <p:nvPr/>
        </p:nvPicPr>
        <p:blipFill>
          <a:blip r:embed="rId5"/>
          <a:stretch>
            <a:fillRect/>
          </a:stretch>
        </p:blipFill>
        <p:spPr>
          <a:xfrm>
            <a:off x="6504214" y="1626514"/>
            <a:ext cx="5170714" cy="3604972"/>
          </a:xfrm>
          <a:prstGeom prst="rect">
            <a:avLst/>
          </a:prstGeom>
          <a:effectLst>
            <a:outerShdw blurRad="114300" algn="tl" rotWithShape="0">
              <a:prstClr val="black">
                <a:alpha val="40000"/>
              </a:prstClr>
            </a:outerShdw>
          </a:effectLst>
        </p:spPr>
      </p:pic>
      <p:sp>
        <p:nvSpPr>
          <p:cNvPr id="3" name="Tekstvak 31">
            <a:extLst>
              <a:ext uri="{FF2B5EF4-FFF2-40B4-BE49-F238E27FC236}">
                <a16:creationId xmlns:a16="http://schemas.microsoft.com/office/drawing/2014/main" id="{16E091CF-1FFC-A4EA-0C09-37FFECD2F81F}"/>
              </a:ext>
            </a:extLst>
          </p:cNvPr>
          <p:cNvSpPr txBox="1"/>
          <p:nvPr/>
        </p:nvSpPr>
        <p:spPr>
          <a:xfrm>
            <a:off x="8200417" y="6193708"/>
            <a:ext cx="3474511" cy="338554"/>
          </a:xfrm>
          <a:prstGeom prst="rect">
            <a:avLst/>
          </a:prstGeom>
          <a:noFill/>
        </p:spPr>
        <p:txBody>
          <a:bodyPr wrap="square" rtlCol="0">
            <a:spAutoFit/>
          </a:bodyPr>
          <a:lstStyle/>
          <a:p>
            <a:pPr algn="r"/>
            <a:r>
              <a:rPr lang="nl-NL" sz="1600">
                <a:latin typeface="Trade Gothic LT Pro Cn" panose="020B0506040303020004" pitchFamily="34" charset="77"/>
              </a:rPr>
              <a:t>Voorbeelden van middelen voor </a:t>
            </a:r>
            <a:r>
              <a:rPr lang="nl-NL" sz="1600" b="1">
                <a:solidFill>
                  <a:srgbClr val="FFC000"/>
                </a:solidFill>
                <a:latin typeface="Trade Gothic LT Pro Cn" panose="020B0506040303020004" pitchFamily="34" charset="77"/>
                <a:ea typeface="+mn-lt"/>
                <a:cs typeface="Calibri"/>
              </a:rPr>
              <a:t>Verkenners</a:t>
            </a:r>
            <a:endParaRPr lang="nl-NL" sz="1600" b="1">
              <a:latin typeface="Trade Gothic LT Pro Cn" panose="020B0506040303020004" pitchFamily="34" charset="77"/>
            </a:endParaRPr>
          </a:p>
        </p:txBody>
      </p:sp>
    </p:spTree>
    <p:extLst>
      <p:ext uri="{BB962C8B-B14F-4D97-AF65-F5344CB8AC3E}">
        <p14:creationId xmlns:p14="http://schemas.microsoft.com/office/powerpoint/2010/main" val="876948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61628E93-2370-C8B8-BE2F-0E4FE2D6FEE8}"/>
              </a:ext>
            </a:extLst>
          </p:cNvPr>
          <p:cNvSpPr>
            <a:spLocks noGrp="1"/>
          </p:cNvSpPr>
          <p:nvPr>
            <p:ph type="body" sz="quarter" idx="10"/>
          </p:nvPr>
        </p:nvSpPr>
        <p:spPr>
          <a:xfrm>
            <a:off x="924454" y="81280"/>
            <a:ext cx="9647129" cy="995680"/>
          </a:xfrm>
        </p:spPr>
        <p:txBody>
          <a:bodyPr/>
          <a:lstStyle/>
          <a:p>
            <a:r>
              <a:rPr lang="nl-NL"/>
              <a:t>ER ZIJN HULPMIDDELEN VOOR DE ACTIVITEITEN</a:t>
            </a:r>
          </a:p>
        </p:txBody>
      </p:sp>
      <p:sp>
        <p:nvSpPr>
          <p:cNvPr id="3" name="Tekstvak 31">
            <a:extLst>
              <a:ext uri="{FF2B5EF4-FFF2-40B4-BE49-F238E27FC236}">
                <a16:creationId xmlns:a16="http://schemas.microsoft.com/office/drawing/2014/main" id="{16E091CF-1FFC-A4EA-0C09-37FFECD2F81F}"/>
              </a:ext>
            </a:extLst>
          </p:cNvPr>
          <p:cNvSpPr txBox="1"/>
          <p:nvPr/>
        </p:nvSpPr>
        <p:spPr>
          <a:xfrm>
            <a:off x="8200417" y="6193708"/>
            <a:ext cx="3474511" cy="338554"/>
          </a:xfrm>
          <a:prstGeom prst="rect">
            <a:avLst/>
          </a:prstGeom>
          <a:noFill/>
        </p:spPr>
        <p:txBody>
          <a:bodyPr wrap="square" rtlCol="0">
            <a:spAutoFit/>
          </a:bodyPr>
          <a:lstStyle/>
          <a:p>
            <a:pPr algn="r"/>
            <a:r>
              <a:rPr lang="nl-NL" sz="1600">
                <a:latin typeface="Trade Gothic LT Pro Cn" panose="020B0506040303020004" pitchFamily="34" charset="77"/>
              </a:rPr>
              <a:t>Voorbeelden van middelen voor </a:t>
            </a:r>
            <a:r>
              <a:rPr lang="nl-NL" sz="1600" b="1">
                <a:solidFill>
                  <a:srgbClr val="A2A4AA"/>
                </a:solidFill>
                <a:latin typeface="Trade Gothic LT Pro Cn" panose="020B0506040303020004" pitchFamily="34" charset="77"/>
              </a:rPr>
              <a:t>Medewerkers</a:t>
            </a:r>
            <a:endParaRPr lang="nl-NL" sz="1600" b="1">
              <a:latin typeface="Trade Gothic LT Pro Cn" panose="020B0506040303020004" pitchFamily="34" charset="77"/>
            </a:endParaRPr>
          </a:p>
        </p:txBody>
      </p:sp>
      <p:pic>
        <p:nvPicPr>
          <p:cNvPr id="4" name="Picture 3" descr="Chart&#10;&#10;Description automatically generated">
            <a:extLst>
              <a:ext uri="{FF2B5EF4-FFF2-40B4-BE49-F238E27FC236}">
                <a16:creationId xmlns:a16="http://schemas.microsoft.com/office/drawing/2014/main" id="{0B5434B6-9CB8-4C97-066D-A4DA7A900A5A}"/>
              </a:ext>
            </a:extLst>
          </p:cNvPr>
          <p:cNvPicPr>
            <a:picLocks noChangeAspect="1"/>
          </p:cNvPicPr>
          <p:nvPr/>
        </p:nvPicPr>
        <p:blipFill>
          <a:blip r:embed="rId3"/>
          <a:stretch>
            <a:fillRect/>
          </a:stretch>
        </p:blipFill>
        <p:spPr>
          <a:xfrm>
            <a:off x="5842981" y="1393948"/>
            <a:ext cx="3317582" cy="4692271"/>
          </a:xfrm>
          <a:prstGeom prst="rect">
            <a:avLst/>
          </a:prstGeom>
          <a:effectLst>
            <a:outerShdw blurRad="114300" algn="tl" rotWithShape="0">
              <a:prstClr val="black">
                <a:alpha val="40000"/>
              </a:prstClr>
            </a:outerShdw>
          </a:effectLst>
        </p:spPr>
      </p:pic>
      <p:pic>
        <p:nvPicPr>
          <p:cNvPr id="10" name="Picture 9" descr="Graphical user interface, text&#10;&#10;Description automatically generated">
            <a:extLst>
              <a:ext uri="{FF2B5EF4-FFF2-40B4-BE49-F238E27FC236}">
                <a16:creationId xmlns:a16="http://schemas.microsoft.com/office/drawing/2014/main" id="{9E19A0B0-D995-43A8-B07E-59754DDF6D98}"/>
              </a:ext>
            </a:extLst>
          </p:cNvPr>
          <p:cNvPicPr>
            <a:picLocks noChangeAspect="1"/>
          </p:cNvPicPr>
          <p:nvPr/>
        </p:nvPicPr>
        <p:blipFill>
          <a:blip r:embed="rId4"/>
          <a:stretch>
            <a:fillRect/>
          </a:stretch>
        </p:blipFill>
        <p:spPr>
          <a:xfrm>
            <a:off x="457670" y="1728788"/>
            <a:ext cx="3389762" cy="4794359"/>
          </a:xfrm>
          <a:prstGeom prst="rect">
            <a:avLst/>
          </a:prstGeom>
          <a:effectLst>
            <a:outerShdw blurRad="114300" algn="tl" rotWithShape="0">
              <a:prstClr val="black">
                <a:alpha val="40000"/>
              </a:prstClr>
            </a:outerShdw>
          </a:effectLst>
        </p:spPr>
      </p:pic>
      <p:pic>
        <p:nvPicPr>
          <p:cNvPr id="12" name="Picture 11" descr="Text&#10;&#10;Description automatically generated with medium confidence">
            <a:extLst>
              <a:ext uri="{FF2B5EF4-FFF2-40B4-BE49-F238E27FC236}">
                <a16:creationId xmlns:a16="http://schemas.microsoft.com/office/drawing/2014/main" id="{FEC0D456-BF5E-2046-E1C3-AB0EB4443C30}"/>
              </a:ext>
            </a:extLst>
          </p:cNvPr>
          <p:cNvPicPr>
            <a:picLocks noChangeAspect="1"/>
          </p:cNvPicPr>
          <p:nvPr/>
        </p:nvPicPr>
        <p:blipFill rotWithShape="1">
          <a:blip r:embed="rId5"/>
          <a:srcRect l="227" t="540" r="212" b="409"/>
          <a:stretch/>
        </p:blipFill>
        <p:spPr>
          <a:xfrm>
            <a:off x="2409656" y="3880164"/>
            <a:ext cx="4541998" cy="2523043"/>
          </a:xfrm>
          <a:prstGeom prst="rect">
            <a:avLst/>
          </a:prstGeom>
          <a:effectLst>
            <a:outerShdw blurRad="114300" algn="tl" rotWithShape="0">
              <a:prstClr val="black">
                <a:alpha val="40000"/>
              </a:prstClr>
            </a:outerShdw>
          </a:effectLst>
        </p:spPr>
      </p:pic>
    </p:spTree>
    <p:extLst>
      <p:ext uri="{BB962C8B-B14F-4D97-AF65-F5344CB8AC3E}">
        <p14:creationId xmlns:p14="http://schemas.microsoft.com/office/powerpoint/2010/main" val="251942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hoek 31">
            <a:extLst>
              <a:ext uri="{FF2B5EF4-FFF2-40B4-BE49-F238E27FC236}">
                <a16:creationId xmlns:a16="http://schemas.microsoft.com/office/drawing/2014/main" id="{7F60CCB0-DFE2-4E21-827E-622CADB7679B}"/>
              </a:ext>
            </a:extLst>
          </p:cNvPr>
          <p:cNvSpPr/>
          <p:nvPr/>
        </p:nvSpPr>
        <p:spPr>
          <a:xfrm>
            <a:off x="226642" y="6250315"/>
            <a:ext cx="11756091" cy="550175"/>
          </a:xfrm>
          <a:prstGeom prst="rect">
            <a:avLst/>
          </a:prstGeom>
          <a:solidFill>
            <a:srgbClr val="0D355E">
              <a:alpha val="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1" rIns="68580" bIns="34291" rtlCol="0" anchor="t" anchorCtr="0"/>
          <a:lstStyle/>
          <a:p>
            <a:pPr defTabSz="457189">
              <a:defRPr/>
            </a:pPr>
            <a:r>
              <a:rPr lang="nl-NL" sz="1067" b="1">
                <a:solidFill>
                  <a:srgbClr val="0D355E"/>
                </a:solidFill>
                <a:latin typeface="Trade Gothic LT Pro Cn" panose="020B0506040303020004" pitchFamily="34" charset="77"/>
                <a:ea typeface="+mn-lt"/>
                <a:cs typeface="Calibri"/>
              </a:rPr>
              <a:t>MAAND 4</a:t>
            </a:r>
          </a:p>
        </p:txBody>
      </p:sp>
      <p:sp>
        <p:nvSpPr>
          <p:cNvPr id="31" name="Rechthoek 30">
            <a:extLst>
              <a:ext uri="{FF2B5EF4-FFF2-40B4-BE49-F238E27FC236}">
                <a16:creationId xmlns:a16="http://schemas.microsoft.com/office/drawing/2014/main" id="{EE384F3E-8F47-4AE9-9163-0E20A754D7FD}"/>
              </a:ext>
            </a:extLst>
          </p:cNvPr>
          <p:cNvSpPr/>
          <p:nvPr/>
        </p:nvSpPr>
        <p:spPr>
          <a:xfrm>
            <a:off x="226642" y="4550065"/>
            <a:ext cx="11756091" cy="1574185"/>
          </a:xfrm>
          <a:prstGeom prst="rect">
            <a:avLst/>
          </a:prstGeom>
          <a:solidFill>
            <a:srgbClr val="0D355E">
              <a:alpha val="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1" rIns="68580" bIns="34291" rtlCol="0" anchor="t" anchorCtr="0"/>
          <a:lstStyle/>
          <a:p>
            <a:pPr defTabSz="457189">
              <a:defRPr/>
            </a:pPr>
            <a:r>
              <a:rPr lang="nl-NL" sz="1067" b="1">
                <a:solidFill>
                  <a:srgbClr val="0D355E"/>
                </a:solidFill>
                <a:latin typeface="Trade Gothic LT Pro Cn" panose="020B0506040303020004" pitchFamily="34" charset="77"/>
                <a:ea typeface="+mn-lt"/>
                <a:cs typeface="Calibri"/>
              </a:rPr>
              <a:t>MAAND 3</a:t>
            </a:r>
          </a:p>
        </p:txBody>
      </p:sp>
      <p:sp>
        <p:nvSpPr>
          <p:cNvPr id="30" name="Rechthoek 29">
            <a:extLst>
              <a:ext uri="{FF2B5EF4-FFF2-40B4-BE49-F238E27FC236}">
                <a16:creationId xmlns:a16="http://schemas.microsoft.com/office/drawing/2014/main" id="{709DBF0A-F677-4F89-874A-A9FAEFF2836E}"/>
              </a:ext>
            </a:extLst>
          </p:cNvPr>
          <p:cNvSpPr/>
          <p:nvPr/>
        </p:nvSpPr>
        <p:spPr>
          <a:xfrm>
            <a:off x="226643" y="3380159"/>
            <a:ext cx="11756091" cy="1174447"/>
          </a:xfrm>
          <a:prstGeom prst="rect">
            <a:avLst/>
          </a:prstGeom>
          <a:solidFill>
            <a:srgbClr val="0D355E">
              <a:alpha val="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1" rIns="68580" bIns="34291" rtlCol="0" anchor="t" anchorCtr="0"/>
          <a:lstStyle/>
          <a:p>
            <a:pPr defTabSz="457189">
              <a:defRPr/>
            </a:pPr>
            <a:r>
              <a:rPr lang="nl-NL" sz="1067" b="1">
                <a:solidFill>
                  <a:srgbClr val="0D355E"/>
                </a:solidFill>
                <a:latin typeface="Trade Gothic LT Pro Cn" panose="020B0506040303020004" pitchFamily="34" charset="77"/>
                <a:ea typeface="+mn-lt"/>
                <a:cs typeface="Calibri"/>
              </a:rPr>
              <a:t>MAAND 2</a:t>
            </a:r>
          </a:p>
        </p:txBody>
      </p:sp>
      <p:sp>
        <p:nvSpPr>
          <p:cNvPr id="29" name="Rechthoek 28">
            <a:extLst>
              <a:ext uri="{FF2B5EF4-FFF2-40B4-BE49-F238E27FC236}">
                <a16:creationId xmlns:a16="http://schemas.microsoft.com/office/drawing/2014/main" id="{A7D09700-8783-4361-9F0B-A0A596391E2F}"/>
              </a:ext>
            </a:extLst>
          </p:cNvPr>
          <p:cNvSpPr/>
          <p:nvPr/>
        </p:nvSpPr>
        <p:spPr>
          <a:xfrm>
            <a:off x="226644" y="2071973"/>
            <a:ext cx="11756091" cy="1244568"/>
          </a:xfrm>
          <a:prstGeom prst="rect">
            <a:avLst/>
          </a:prstGeom>
          <a:solidFill>
            <a:srgbClr val="0D355E">
              <a:alpha val="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1" rIns="68580" bIns="34291" rtlCol="0" anchor="t" anchorCtr="0"/>
          <a:lstStyle/>
          <a:p>
            <a:pPr defTabSz="457189">
              <a:defRPr/>
            </a:pPr>
            <a:r>
              <a:rPr lang="nl-NL" sz="1067" b="1">
                <a:solidFill>
                  <a:srgbClr val="0D355E"/>
                </a:solidFill>
                <a:latin typeface="Trade Gothic LT Pro Cn" panose="020B0506040303020004" pitchFamily="34" charset="77"/>
                <a:ea typeface="+mn-lt"/>
                <a:cs typeface="Calibri"/>
              </a:rPr>
              <a:t>MAAND 1</a:t>
            </a:r>
          </a:p>
        </p:txBody>
      </p:sp>
      <p:sp>
        <p:nvSpPr>
          <p:cNvPr id="28" name="Rechthoek 27">
            <a:extLst>
              <a:ext uri="{FF2B5EF4-FFF2-40B4-BE49-F238E27FC236}">
                <a16:creationId xmlns:a16="http://schemas.microsoft.com/office/drawing/2014/main" id="{59CA78AC-E42D-44C1-86D7-A2E6D3873209}"/>
              </a:ext>
            </a:extLst>
          </p:cNvPr>
          <p:cNvSpPr/>
          <p:nvPr/>
        </p:nvSpPr>
        <p:spPr>
          <a:xfrm>
            <a:off x="226645" y="1700999"/>
            <a:ext cx="11756091" cy="305572"/>
          </a:xfrm>
          <a:prstGeom prst="rect">
            <a:avLst/>
          </a:prstGeom>
          <a:solidFill>
            <a:srgbClr val="0D355E">
              <a:alpha val="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1" rIns="68580" bIns="34291" rtlCol="0" anchor="t" anchorCtr="0"/>
          <a:lstStyle/>
          <a:p>
            <a:pPr defTabSz="457189">
              <a:defRPr/>
            </a:pPr>
            <a:r>
              <a:rPr lang="nl-NL" sz="1067" b="1">
                <a:solidFill>
                  <a:srgbClr val="0D355E"/>
                </a:solidFill>
                <a:latin typeface="Trade Gothic LT Pro Cn" panose="020B0506040303020004" pitchFamily="34" charset="77"/>
                <a:ea typeface="+mn-lt"/>
                <a:cs typeface="Calibri"/>
              </a:rPr>
              <a:t>Roadshow</a:t>
            </a:r>
          </a:p>
        </p:txBody>
      </p:sp>
      <p:sp>
        <p:nvSpPr>
          <p:cNvPr id="4" name="Tijdelijke aanduiding voor tekst 3">
            <a:extLst>
              <a:ext uri="{FF2B5EF4-FFF2-40B4-BE49-F238E27FC236}">
                <a16:creationId xmlns:a16="http://schemas.microsoft.com/office/drawing/2014/main" id="{9112FEC8-5B35-CC1F-CEF0-C4E0F4E2D78E}"/>
              </a:ext>
            </a:extLst>
          </p:cNvPr>
          <p:cNvSpPr>
            <a:spLocks noGrp="1"/>
          </p:cNvSpPr>
          <p:nvPr>
            <p:ph type="body" sz="quarter" idx="10"/>
          </p:nvPr>
        </p:nvSpPr>
        <p:spPr>
          <a:xfrm>
            <a:off x="924454" y="81280"/>
            <a:ext cx="8405284" cy="995680"/>
          </a:xfrm>
        </p:spPr>
        <p:txBody>
          <a:bodyPr/>
          <a:lstStyle/>
          <a:p>
            <a:r>
              <a:rPr lang="nl-NL"/>
              <a:t>TRAININGSPROGRAMMA PER DOELGROEP</a:t>
            </a:r>
          </a:p>
        </p:txBody>
      </p:sp>
      <p:sp>
        <p:nvSpPr>
          <p:cNvPr id="2" name="Title 1">
            <a:extLst>
              <a:ext uri="{FF2B5EF4-FFF2-40B4-BE49-F238E27FC236}">
                <a16:creationId xmlns:a16="http://schemas.microsoft.com/office/drawing/2014/main" id="{5B5C74DB-9EA1-A341-B419-80BE252D0DE1}"/>
              </a:ext>
            </a:extLst>
          </p:cNvPr>
          <p:cNvSpPr>
            <a:spLocks noGrp="1"/>
          </p:cNvSpPr>
          <p:nvPr>
            <p:ph type="title" idx="4294967295"/>
          </p:nvPr>
        </p:nvSpPr>
        <p:spPr>
          <a:xfrm>
            <a:off x="0" y="0"/>
            <a:ext cx="0" cy="0"/>
          </a:xfrm>
        </p:spPr>
        <p:txBody>
          <a:bodyPr/>
          <a:lstStyle/>
          <a:p>
            <a:r>
              <a:rPr lang="nl-NL"/>
              <a:t> </a:t>
            </a:r>
          </a:p>
        </p:txBody>
      </p:sp>
      <p:sp>
        <p:nvSpPr>
          <p:cNvPr id="8" name="Tekstvak 7">
            <a:extLst>
              <a:ext uri="{FF2B5EF4-FFF2-40B4-BE49-F238E27FC236}">
                <a16:creationId xmlns:a16="http://schemas.microsoft.com/office/drawing/2014/main" id="{4472E2F3-32EA-4851-B8A5-111E843B18AD}"/>
              </a:ext>
            </a:extLst>
          </p:cNvPr>
          <p:cNvSpPr txBox="1"/>
          <p:nvPr/>
        </p:nvSpPr>
        <p:spPr>
          <a:xfrm>
            <a:off x="1599100" y="1723377"/>
            <a:ext cx="2567542" cy="2800767"/>
          </a:xfrm>
          <a:prstGeom prst="rect">
            <a:avLst/>
          </a:prstGeom>
          <a:noFill/>
        </p:spPr>
        <p:txBody>
          <a:bodyPr wrap="square" rtlCol="0">
            <a:spAutoFit/>
          </a:bodyPr>
          <a:lstStyle/>
          <a:p>
            <a:pPr marL="177800" indent="-177800">
              <a:buFont typeface="Arial" panose="020B0604020202020204" pitchFamily="34" charset="0"/>
              <a:buChar char="•"/>
            </a:pPr>
            <a:r>
              <a:rPr lang="nl-NL" sz="1100">
                <a:latin typeface="Trade Gothic LT Pro Cn" panose="020B0506040303020004" pitchFamily="34" charset="77"/>
              </a:rPr>
              <a:t>‘De reis naar M365’ (0,5u)</a:t>
            </a: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r>
              <a:rPr lang="nl-NL" sz="1100">
                <a:latin typeface="Trade Gothic LT Pro Cn" panose="020B0506040303020004" pitchFamily="34" charset="77"/>
              </a:rPr>
              <a:t>Sponsorsessie</a:t>
            </a: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r>
              <a:rPr lang="nl-NL" sz="1100">
                <a:latin typeface="Trade Gothic LT Pro Cn" panose="020B0506040303020004" pitchFamily="34" charset="77"/>
              </a:rPr>
              <a:t>M365 training Teams (1,5u)</a:t>
            </a:r>
          </a:p>
          <a:p>
            <a:pPr marL="177800" indent="-177800">
              <a:buFont typeface="Arial" panose="020B0604020202020204" pitchFamily="34" charset="0"/>
              <a:buChar char="•"/>
            </a:pPr>
            <a:r>
              <a:rPr lang="nl-NL" sz="1100">
                <a:latin typeface="Trade Gothic LT Pro Cn" panose="020B0506040303020004" pitchFamily="34" charset="77"/>
              </a:rPr>
              <a:t>M365 training SharePoint (1,5u)</a:t>
            </a:r>
          </a:p>
          <a:p>
            <a:pPr marL="177800" indent="-177800">
              <a:buFont typeface="Arial" panose="020B0604020202020204" pitchFamily="34" charset="0"/>
              <a:buChar char="•"/>
            </a:pPr>
            <a:r>
              <a:rPr lang="nl-NL" sz="1100">
                <a:latin typeface="Trade Gothic LT Pro Cn" panose="020B0506040303020004" pitchFamily="34" charset="77"/>
              </a:rPr>
              <a:t>M365 training OneDrive (1,5u)</a:t>
            </a:r>
          </a:p>
          <a:p>
            <a:pPr marL="177800" indent="-177800">
              <a:buFont typeface="Arial" panose="020B0604020202020204" pitchFamily="34" charset="0"/>
              <a:buChar char="•"/>
            </a:pPr>
            <a:r>
              <a:rPr lang="nl-NL" sz="1100">
                <a:latin typeface="Trade Gothic LT Pro Cn" panose="020B0506040303020004" pitchFamily="34" charset="77"/>
              </a:rPr>
              <a:t>M365 Bewaartermijnen, privacy en dataclassificatie (1,5u)</a:t>
            </a: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endParaRPr lang="nl-NL" sz="1100">
              <a:latin typeface="Trade Gothic LT Pro Cn" panose="020B0506040303020004" pitchFamily="34" charset="77"/>
            </a:endParaRPr>
          </a:p>
          <a:p>
            <a:pPr marL="342900" indent="-342900">
              <a:buFont typeface="Arial" panose="020B0604020202020204" pitchFamily="34" charset="0"/>
              <a:buChar char="•"/>
            </a:pPr>
            <a:endParaRPr lang="nl-NL" sz="1100">
              <a:latin typeface="Trade Gothic LT Pro Cn" panose="020B0506040303020004" pitchFamily="34" charset="77"/>
            </a:endParaRPr>
          </a:p>
        </p:txBody>
      </p:sp>
      <p:grpSp>
        <p:nvGrpSpPr>
          <p:cNvPr id="9" name="Groep 8">
            <a:extLst>
              <a:ext uri="{FF2B5EF4-FFF2-40B4-BE49-F238E27FC236}">
                <a16:creationId xmlns:a16="http://schemas.microsoft.com/office/drawing/2014/main" id="{2D12D675-A9E2-45C5-9E41-94970CD64F04}"/>
              </a:ext>
            </a:extLst>
          </p:cNvPr>
          <p:cNvGrpSpPr/>
          <p:nvPr/>
        </p:nvGrpSpPr>
        <p:grpSpPr>
          <a:xfrm>
            <a:off x="4144343" y="1208936"/>
            <a:ext cx="330500" cy="318624"/>
            <a:chOff x="3534995" y="4280617"/>
            <a:chExt cx="878937" cy="847355"/>
          </a:xfrm>
        </p:grpSpPr>
        <p:sp>
          <p:nvSpPr>
            <p:cNvPr id="10" name="Ovaal 9">
              <a:extLst>
                <a:ext uri="{FF2B5EF4-FFF2-40B4-BE49-F238E27FC236}">
                  <a16:creationId xmlns:a16="http://schemas.microsoft.com/office/drawing/2014/main" id="{DF977340-D352-4999-A6B7-B0C64FF2DE1A}"/>
                </a:ext>
              </a:extLst>
            </p:cNvPr>
            <p:cNvSpPr/>
            <p:nvPr/>
          </p:nvSpPr>
          <p:spPr>
            <a:xfrm>
              <a:off x="3604096" y="4280617"/>
              <a:ext cx="809836" cy="809836"/>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FFFFFF"/>
                </a:solidFill>
                <a:effectLst/>
                <a:uLnTx/>
                <a:uFillTx/>
                <a:latin typeface="Calibri"/>
                <a:ea typeface="+mn-ea"/>
                <a:cs typeface="+mn-cs"/>
              </a:endParaRPr>
            </a:p>
          </p:txBody>
        </p:sp>
        <p:pic>
          <p:nvPicPr>
            <p:cNvPr id="11" name="Afbeelding 12">
              <a:extLst>
                <a:ext uri="{FF2B5EF4-FFF2-40B4-BE49-F238E27FC236}">
                  <a16:creationId xmlns:a16="http://schemas.microsoft.com/office/drawing/2014/main" id="{0217E9B8-95C1-4A1F-B267-C7CFC45D4BF9}"/>
                </a:ext>
              </a:extLst>
            </p:cNvPr>
            <p:cNvPicPr>
              <a:picLocks noChangeAspect="1"/>
            </p:cNvPicPr>
            <p:nvPr/>
          </p:nvPicPr>
          <p:blipFill>
            <a:blip r:embed="rId3">
              <a:duotone>
                <a:prstClr val="black"/>
                <a:srgbClr val="003B55">
                  <a:tint val="45000"/>
                  <a:satMod val="40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534995" y="4318136"/>
              <a:ext cx="809836" cy="809836"/>
            </a:xfrm>
            <a:prstGeom prst="rect">
              <a:avLst/>
            </a:prstGeom>
          </p:spPr>
        </p:pic>
      </p:grpSp>
      <p:sp>
        <p:nvSpPr>
          <p:cNvPr id="12" name="Rechthoek 11">
            <a:extLst>
              <a:ext uri="{FF2B5EF4-FFF2-40B4-BE49-F238E27FC236}">
                <a16:creationId xmlns:a16="http://schemas.microsoft.com/office/drawing/2014/main" id="{869FA77C-2FA4-4509-BB92-589CA37A271A}"/>
              </a:ext>
            </a:extLst>
          </p:cNvPr>
          <p:cNvSpPr/>
          <p:nvPr/>
        </p:nvSpPr>
        <p:spPr>
          <a:xfrm>
            <a:off x="1932688" y="1238635"/>
            <a:ext cx="1128281" cy="307777"/>
          </a:xfrm>
          <a:prstGeom prst="rect">
            <a:avLst/>
          </a:prstGeom>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EB1886"/>
                </a:solidFill>
                <a:effectLst/>
                <a:uLnTx/>
                <a:uFillTx/>
                <a:latin typeface="Trade Gothic LT Pro Cn" panose="020B0506040303020004" pitchFamily="34" charset="77"/>
                <a:ea typeface="+mn-ea"/>
                <a:cs typeface="+mn-cs"/>
              </a:rPr>
              <a:t>SPONSOREN</a:t>
            </a:r>
          </a:p>
        </p:txBody>
      </p:sp>
      <p:grpSp>
        <p:nvGrpSpPr>
          <p:cNvPr id="13" name="Groep 12">
            <a:extLst>
              <a:ext uri="{FF2B5EF4-FFF2-40B4-BE49-F238E27FC236}">
                <a16:creationId xmlns:a16="http://schemas.microsoft.com/office/drawing/2014/main" id="{AD38C327-A937-45E8-BD0A-C6D8F390F379}"/>
              </a:ext>
            </a:extLst>
          </p:cNvPr>
          <p:cNvGrpSpPr/>
          <p:nvPr/>
        </p:nvGrpSpPr>
        <p:grpSpPr>
          <a:xfrm>
            <a:off x="1570290" y="1198971"/>
            <a:ext cx="330500" cy="318624"/>
            <a:chOff x="3534995" y="4280617"/>
            <a:chExt cx="878937" cy="847355"/>
          </a:xfrm>
        </p:grpSpPr>
        <p:sp>
          <p:nvSpPr>
            <p:cNvPr id="14" name="Ovaal 13">
              <a:extLst>
                <a:ext uri="{FF2B5EF4-FFF2-40B4-BE49-F238E27FC236}">
                  <a16:creationId xmlns:a16="http://schemas.microsoft.com/office/drawing/2014/main" id="{2226A815-9571-47FE-9E8F-07E9611AC62E}"/>
                </a:ext>
              </a:extLst>
            </p:cNvPr>
            <p:cNvSpPr/>
            <p:nvPr/>
          </p:nvSpPr>
          <p:spPr>
            <a:xfrm>
              <a:off x="3604096" y="4280617"/>
              <a:ext cx="809836" cy="80983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FFFFFF"/>
                </a:solidFill>
                <a:effectLst/>
                <a:uLnTx/>
                <a:uFillTx/>
                <a:latin typeface="Calibri"/>
                <a:ea typeface="+mn-ea"/>
                <a:cs typeface="+mn-cs"/>
              </a:endParaRPr>
            </a:p>
          </p:txBody>
        </p:sp>
        <p:pic>
          <p:nvPicPr>
            <p:cNvPr id="15" name="Afbeelding 12">
              <a:extLst>
                <a:ext uri="{FF2B5EF4-FFF2-40B4-BE49-F238E27FC236}">
                  <a16:creationId xmlns:a16="http://schemas.microsoft.com/office/drawing/2014/main" id="{DBA830A7-F057-4735-9EEF-2C4D950C5962}"/>
                </a:ext>
              </a:extLst>
            </p:cNvPr>
            <p:cNvPicPr>
              <a:picLocks noChangeAspect="1"/>
            </p:cNvPicPr>
            <p:nvPr/>
          </p:nvPicPr>
          <p:blipFill>
            <a:blip r:embed="rId3">
              <a:duotone>
                <a:prstClr val="black"/>
                <a:srgbClr val="003B55">
                  <a:tint val="45000"/>
                  <a:satMod val="40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534995" y="4318136"/>
              <a:ext cx="809836" cy="809836"/>
            </a:xfrm>
            <a:prstGeom prst="rect">
              <a:avLst/>
            </a:prstGeom>
          </p:spPr>
        </p:pic>
      </p:grpSp>
      <p:sp>
        <p:nvSpPr>
          <p:cNvPr id="16" name="Rechthoek 15">
            <a:extLst>
              <a:ext uri="{FF2B5EF4-FFF2-40B4-BE49-F238E27FC236}">
                <a16:creationId xmlns:a16="http://schemas.microsoft.com/office/drawing/2014/main" id="{C6F8C1FD-B724-4FCD-A028-4B85B4B4C32B}"/>
              </a:ext>
            </a:extLst>
          </p:cNvPr>
          <p:cNvSpPr/>
          <p:nvPr/>
        </p:nvSpPr>
        <p:spPr>
          <a:xfrm>
            <a:off x="4502984" y="1232637"/>
            <a:ext cx="1318924" cy="307777"/>
          </a:xfrm>
          <a:prstGeom prst="rect">
            <a:avLst/>
          </a:prstGeom>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chemeClr val="accent3">
                    <a:lumMod val="75000"/>
                  </a:schemeClr>
                </a:solidFill>
                <a:effectLst/>
                <a:uLnTx/>
                <a:uFillTx/>
                <a:latin typeface="Trade Gothic LT Pro Cn" panose="020B0506040303020004" pitchFamily="34" charset="77"/>
                <a:ea typeface="+mn-ea"/>
                <a:cs typeface="+mn-cs"/>
              </a:rPr>
              <a:t>VERKENNERS</a:t>
            </a:r>
          </a:p>
        </p:txBody>
      </p:sp>
      <p:grpSp>
        <p:nvGrpSpPr>
          <p:cNvPr id="17" name="Groep 16">
            <a:extLst>
              <a:ext uri="{FF2B5EF4-FFF2-40B4-BE49-F238E27FC236}">
                <a16:creationId xmlns:a16="http://schemas.microsoft.com/office/drawing/2014/main" id="{2320BD5C-A870-406D-92A3-5FAA211F6D88}"/>
              </a:ext>
            </a:extLst>
          </p:cNvPr>
          <p:cNvGrpSpPr/>
          <p:nvPr/>
        </p:nvGrpSpPr>
        <p:grpSpPr>
          <a:xfrm>
            <a:off x="6689947" y="1217389"/>
            <a:ext cx="330500" cy="318624"/>
            <a:chOff x="3534995" y="4280617"/>
            <a:chExt cx="878937" cy="847355"/>
          </a:xfrm>
        </p:grpSpPr>
        <p:sp>
          <p:nvSpPr>
            <p:cNvPr id="18" name="Ovaal 17">
              <a:extLst>
                <a:ext uri="{FF2B5EF4-FFF2-40B4-BE49-F238E27FC236}">
                  <a16:creationId xmlns:a16="http://schemas.microsoft.com/office/drawing/2014/main" id="{74F09082-6C57-431A-B20E-367A4ACD8795}"/>
                </a:ext>
              </a:extLst>
            </p:cNvPr>
            <p:cNvSpPr/>
            <p:nvPr/>
          </p:nvSpPr>
          <p:spPr>
            <a:xfrm>
              <a:off x="3604096" y="4280617"/>
              <a:ext cx="809836" cy="8098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FFFFFF"/>
                </a:solidFill>
                <a:effectLst/>
                <a:uLnTx/>
                <a:uFillTx/>
                <a:latin typeface="Calibri"/>
                <a:ea typeface="+mn-ea"/>
                <a:cs typeface="+mn-cs"/>
              </a:endParaRPr>
            </a:p>
          </p:txBody>
        </p:sp>
        <p:pic>
          <p:nvPicPr>
            <p:cNvPr id="19" name="Afbeelding 12">
              <a:extLst>
                <a:ext uri="{FF2B5EF4-FFF2-40B4-BE49-F238E27FC236}">
                  <a16:creationId xmlns:a16="http://schemas.microsoft.com/office/drawing/2014/main" id="{B719924A-B6E3-4453-B169-196D24F19A90}"/>
                </a:ext>
              </a:extLst>
            </p:cNvPr>
            <p:cNvPicPr>
              <a:picLocks noChangeAspect="1"/>
            </p:cNvPicPr>
            <p:nvPr/>
          </p:nvPicPr>
          <p:blipFill>
            <a:blip r:embed="rId3">
              <a:duotone>
                <a:prstClr val="black"/>
                <a:srgbClr val="003B55">
                  <a:tint val="45000"/>
                  <a:satMod val="40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534995" y="4318136"/>
              <a:ext cx="809836" cy="809836"/>
            </a:xfrm>
            <a:prstGeom prst="rect">
              <a:avLst/>
            </a:prstGeom>
          </p:spPr>
        </p:pic>
      </p:grpSp>
      <p:sp>
        <p:nvSpPr>
          <p:cNvPr id="20" name="Rechthoek 19">
            <a:extLst>
              <a:ext uri="{FF2B5EF4-FFF2-40B4-BE49-F238E27FC236}">
                <a16:creationId xmlns:a16="http://schemas.microsoft.com/office/drawing/2014/main" id="{981795BA-E2A6-4321-B902-AE50228C069F}"/>
              </a:ext>
            </a:extLst>
          </p:cNvPr>
          <p:cNvSpPr/>
          <p:nvPr/>
        </p:nvSpPr>
        <p:spPr>
          <a:xfrm>
            <a:off x="7065316" y="1238635"/>
            <a:ext cx="1560002" cy="307777"/>
          </a:xfrm>
          <a:prstGeom prst="rect">
            <a:avLst/>
          </a:prstGeom>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8BC53F"/>
                </a:solidFill>
                <a:effectLst/>
                <a:uLnTx/>
                <a:uFillTx/>
                <a:latin typeface="Trade Gothic LT Pro Cn" panose="020B0506040303020004" pitchFamily="34" charset="77"/>
                <a:ea typeface="+mn-ea"/>
                <a:cs typeface="+mn-cs"/>
              </a:rPr>
              <a:t>AMBASSADEURS</a:t>
            </a:r>
          </a:p>
        </p:txBody>
      </p:sp>
      <p:sp>
        <p:nvSpPr>
          <p:cNvPr id="21" name="Rechthoek 20">
            <a:extLst>
              <a:ext uri="{FF2B5EF4-FFF2-40B4-BE49-F238E27FC236}">
                <a16:creationId xmlns:a16="http://schemas.microsoft.com/office/drawing/2014/main" id="{98FDB421-DE46-4E96-B8A0-EA1DC2B9AE34}"/>
              </a:ext>
            </a:extLst>
          </p:cNvPr>
          <p:cNvSpPr/>
          <p:nvPr/>
        </p:nvSpPr>
        <p:spPr>
          <a:xfrm>
            <a:off x="9626293" y="1243556"/>
            <a:ext cx="1392334" cy="307777"/>
          </a:xfrm>
          <a:prstGeom prst="rect">
            <a:avLst/>
          </a:prstGeom>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A1A4A9"/>
                </a:solidFill>
                <a:effectLst/>
                <a:uLnTx/>
                <a:uFillTx/>
                <a:latin typeface="Trade Gothic LT Pro Cn" panose="020B0506040303020004" pitchFamily="34" charset="77"/>
                <a:ea typeface="+mn-ea"/>
                <a:cs typeface="+mn-cs"/>
              </a:rPr>
              <a:t>MEDEWERKERS</a:t>
            </a:r>
          </a:p>
        </p:txBody>
      </p:sp>
      <p:grpSp>
        <p:nvGrpSpPr>
          <p:cNvPr id="22" name="Groep 21">
            <a:extLst>
              <a:ext uri="{FF2B5EF4-FFF2-40B4-BE49-F238E27FC236}">
                <a16:creationId xmlns:a16="http://schemas.microsoft.com/office/drawing/2014/main" id="{66A0C95C-4DCA-4B1B-87B6-CA3536FAF7AF}"/>
              </a:ext>
            </a:extLst>
          </p:cNvPr>
          <p:cNvGrpSpPr/>
          <p:nvPr/>
        </p:nvGrpSpPr>
        <p:grpSpPr>
          <a:xfrm>
            <a:off x="9251004" y="1235956"/>
            <a:ext cx="330500" cy="318624"/>
            <a:chOff x="3534995" y="4280617"/>
            <a:chExt cx="878937" cy="847355"/>
          </a:xfrm>
        </p:grpSpPr>
        <p:sp>
          <p:nvSpPr>
            <p:cNvPr id="23" name="Ovaal 22">
              <a:extLst>
                <a:ext uri="{FF2B5EF4-FFF2-40B4-BE49-F238E27FC236}">
                  <a16:creationId xmlns:a16="http://schemas.microsoft.com/office/drawing/2014/main" id="{0FE820BB-DACA-49DF-9F37-5848F9933BB6}"/>
                </a:ext>
              </a:extLst>
            </p:cNvPr>
            <p:cNvSpPr/>
            <p:nvPr/>
          </p:nvSpPr>
          <p:spPr>
            <a:xfrm>
              <a:off x="3604096" y="4280617"/>
              <a:ext cx="809836" cy="8098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FFFFFF"/>
                </a:solidFill>
                <a:effectLst/>
                <a:uLnTx/>
                <a:uFillTx/>
                <a:latin typeface="Calibri"/>
                <a:ea typeface="+mn-ea"/>
                <a:cs typeface="+mn-cs"/>
              </a:endParaRPr>
            </a:p>
          </p:txBody>
        </p:sp>
        <p:pic>
          <p:nvPicPr>
            <p:cNvPr id="24" name="Afbeelding 12">
              <a:extLst>
                <a:ext uri="{FF2B5EF4-FFF2-40B4-BE49-F238E27FC236}">
                  <a16:creationId xmlns:a16="http://schemas.microsoft.com/office/drawing/2014/main" id="{FA14246A-5A37-46D4-8C4D-B9E095A5969F}"/>
                </a:ext>
              </a:extLst>
            </p:cNvPr>
            <p:cNvPicPr>
              <a:picLocks noChangeAspect="1"/>
            </p:cNvPicPr>
            <p:nvPr/>
          </p:nvPicPr>
          <p:blipFill>
            <a:blip r:embed="rId3">
              <a:duotone>
                <a:prstClr val="black"/>
                <a:srgbClr val="003B55">
                  <a:tint val="45000"/>
                  <a:satMod val="40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534995" y="4318136"/>
              <a:ext cx="809836" cy="809836"/>
            </a:xfrm>
            <a:prstGeom prst="rect">
              <a:avLst/>
            </a:prstGeom>
          </p:spPr>
        </p:pic>
      </p:grpSp>
      <p:sp>
        <p:nvSpPr>
          <p:cNvPr id="25" name="Tekstvak 24">
            <a:extLst>
              <a:ext uri="{FF2B5EF4-FFF2-40B4-BE49-F238E27FC236}">
                <a16:creationId xmlns:a16="http://schemas.microsoft.com/office/drawing/2014/main" id="{FA59862C-B012-40BE-81FB-5C018C167F66}"/>
              </a:ext>
            </a:extLst>
          </p:cNvPr>
          <p:cNvSpPr txBox="1"/>
          <p:nvPr/>
        </p:nvSpPr>
        <p:spPr>
          <a:xfrm>
            <a:off x="4163959" y="1717379"/>
            <a:ext cx="2567542" cy="4493538"/>
          </a:xfrm>
          <a:prstGeom prst="rect">
            <a:avLst/>
          </a:prstGeom>
          <a:noFill/>
        </p:spPr>
        <p:txBody>
          <a:bodyPr wrap="square" rtlCol="0">
            <a:spAutoFit/>
          </a:bodyPr>
          <a:lstStyle/>
          <a:p>
            <a:pPr marL="177800" indent="-177800">
              <a:buFont typeface="Arial" panose="020B0604020202020204" pitchFamily="34" charset="0"/>
              <a:buChar char="•"/>
            </a:pPr>
            <a:r>
              <a:rPr lang="nl-NL" sz="1100">
                <a:latin typeface="Trade Gothic LT Pro Cn" panose="020B0506040303020004" pitchFamily="34" charset="77"/>
              </a:rPr>
              <a:t>‘De reis naar M365’ (0,5u)</a:t>
            </a: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r>
              <a:rPr lang="nl-NL" sz="1100">
                <a:latin typeface="Trade Gothic LT Pro Cn" panose="020B0506040303020004" pitchFamily="34" charset="77"/>
              </a:rPr>
              <a:t>Kick-off Verkennersreis (1u)</a:t>
            </a: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r>
              <a:rPr lang="nl-NL" sz="1100">
                <a:latin typeface="Trade Gothic LT Pro Cn" panose="020B0506040303020004" pitchFamily="34" charset="77"/>
              </a:rPr>
              <a:t>M365 training Teams (1,5u)</a:t>
            </a:r>
          </a:p>
          <a:p>
            <a:pPr marL="177800" indent="-177800">
              <a:buFont typeface="Arial" panose="020B0604020202020204" pitchFamily="34" charset="0"/>
              <a:buChar char="•"/>
            </a:pPr>
            <a:r>
              <a:rPr lang="nl-NL" sz="1100">
                <a:latin typeface="Trade Gothic LT Pro Cn" panose="020B0506040303020004" pitchFamily="34" charset="77"/>
              </a:rPr>
              <a:t>M365 training SharePoint (1,5u)</a:t>
            </a:r>
          </a:p>
          <a:p>
            <a:pPr marL="177800" indent="-177800">
              <a:buFont typeface="Arial" panose="020B0604020202020204" pitchFamily="34" charset="0"/>
              <a:buChar char="•"/>
            </a:pPr>
            <a:r>
              <a:rPr lang="nl-NL" sz="1100">
                <a:latin typeface="Trade Gothic LT Pro Cn" panose="020B0506040303020004" pitchFamily="34" charset="77"/>
              </a:rPr>
              <a:t>M365 training OneDrive (1,5u)</a:t>
            </a:r>
          </a:p>
          <a:p>
            <a:pPr marL="177800" indent="-177800">
              <a:buFont typeface="Arial" panose="020B0604020202020204" pitchFamily="34" charset="0"/>
              <a:buChar char="•"/>
            </a:pPr>
            <a:r>
              <a:rPr lang="nl-NL" sz="1100">
                <a:latin typeface="Trade Gothic LT Pro Cn" panose="020B0506040303020004" pitchFamily="34" charset="77"/>
              </a:rPr>
              <a:t>M365 Bewaartermijnen, privacy en dataclassificatie (1,5u)</a:t>
            </a: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r>
              <a:rPr lang="nl-NL" sz="1100">
                <a:latin typeface="Trade Gothic LT Pro Cn" panose="020B0506040303020004" pitchFamily="34" charset="77"/>
              </a:rPr>
              <a:t>Expertsessie Actuele werkvoorraad en mappenstructuur (1u)</a:t>
            </a:r>
          </a:p>
          <a:p>
            <a:pPr marL="177800" indent="-177800">
              <a:buFont typeface="Arial" panose="020B0604020202020204" pitchFamily="34" charset="0"/>
              <a:buChar char="•"/>
            </a:pPr>
            <a:r>
              <a:rPr lang="nl-NL" sz="1100">
                <a:latin typeface="Trade Gothic LT Pro Cn" panose="020B0506040303020004" pitchFamily="34" charset="77"/>
              </a:rPr>
              <a:t>Inloopsessie Privacy &amp; Security (1u)</a:t>
            </a: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endParaRPr lang="nl-NL" sz="1100">
              <a:latin typeface="Trade Gothic LT Pro Cn" panose="020B0506040303020004" pitchFamily="34" charset="77"/>
            </a:endParaRPr>
          </a:p>
          <a:p>
            <a:pPr marL="177800" indent="-177800">
              <a:buFont typeface="Arial" panose="020B0604020202020204" pitchFamily="34" charset="0"/>
              <a:buChar char="•"/>
            </a:pPr>
            <a:r>
              <a:rPr lang="nl-NL" sz="1100">
                <a:latin typeface="Trade Gothic LT Pro Cn" panose="020B0506040303020004" pitchFamily="34" charset="77"/>
              </a:rPr>
              <a:t>Uitlegsessie </a:t>
            </a:r>
            <a:r>
              <a:rPr lang="nl-NL" sz="1100" err="1">
                <a:latin typeface="Trade Gothic LT Pro Cn" panose="020B0506040303020004" pitchFamily="34" charset="77"/>
              </a:rPr>
              <a:t>mapping</a:t>
            </a:r>
            <a:r>
              <a:rPr lang="nl-NL" sz="1100">
                <a:latin typeface="Trade Gothic LT Pro Cn" panose="020B0506040303020004" pitchFamily="34" charset="77"/>
              </a:rPr>
              <a:t> toetsen medewerkers (1u)</a:t>
            </a:r>
          </a:p>
          <a:p>
            <a:pPr marL="177800" indent="-177800">
              <a:buFont typeface="Arial" panose="020B0604020202020204" pitchFamily="34" charset="0"/>
              <a:buChar char="•"/>
            </a:pPr>
            <a:r>
              <a:rPr lang="nl-NL" sz="1100">
                <a:latin typeface="Trade Gothic LT Pro Cn" panose="020B0506040303020004" pitchFamily="34" charset="77"/>
              </a:rPr>
              <a:t>Uitlegsessie </a:t>
            </a:r>
            <a:r>
              <a:rPr lang="nl-NL" sz="1100" err="1">
                <a:latin typeface="Trade Gothic LT Pro Cn" panose="020B0506040303020004" pitchFamily="34" charset="77"/>
              </a:rPr>
              <a:t>mapping</a:t>
            </a:r>
            <a:r>
              <a:rPr lang="nl-NL" sz="1100">
                <a:latin typeface="Trade Gothic LT Pro Cn" panose="020B0506040303020004" pitchFamily="34" charset="77"/>
              </a:rPr>
              <a:t> toetsen MT (1u)</a:t>
            </a:r>
          </a:p>
          <a:p>
            <a:pPr marL="177800" indent="-177800">
              <a:buFont typeface="Arial" panose="020B0604020202020204" pitchFamily="34" charset="0"/>
              <a:buChar char="•"/>
            </a:pPr>
            <a:r>
              <a:rPr lang="nl-NL" sz="1100">
                <a:latin typeface="Trade Gothic LT Pro Cn" panose="020B0506040303020004" pitchFamily="34" charset="77"/>
              </a:rPr>
              <a:t>Workshop werkafspraken maken voor eigen team (1,5u)</a:t>
            </a:r>
          </a:p>
          <a:p>
            <a:pPr marL="342900" indent="-342900">
              <a:buFont typeface="Arial" panose="020B0604020202020204" pitchFamily="34" charset="0"/>
              <a:buChar char="•"/>
            </a:pPr>
            <a:endParaRPr lang="nl-NL" sz="1100">
              <a:latin typeface="Trade Gothic LT Pro Cn" panose="020B0506040303020004" pitchFamily="34" charset="77"/>
            </a:endParaRPr>
          </a:p>
          <a:p>
            <a:pPr marL="342900" indent="-342900">
              <a:buFont typeface="Arial" panose="020B0604020202020204" pitchFamily="34" charset="0"/>
              <a:buChar char="•"/>
            </a:pPr>
            <a:endParaRPr lang="nl-NL" sz="1100">
              <a:latin typeface="Trade Gothic LT Pro Cn" panose="020B0506040303020004" pitchFamily="34" charset="77"/>
            </a:endParaRPr>
          </a:p>
          <a:p>
            <a:pPr marL="342900" indent="-342900">
              <a:buFont typeface="Arial" panose="020B0604020202020204" pitchFamily="34" charset="0"/>
              <a:buChar char="•"/>
            </a:pPr>
            <a:endParaRPr lang="nl-NL" sz="1100">
              <a:latin typeface="Trade Gothic LT Pro Cn" panose="020B0506040303020004" pitchFamily="34" charset="77"/>
            </a:endParaRPr>
          </a:p>
          <a:p>
            <a:endParaRPr lang="nl-NL" sz="1100">
              <a:latin typeface="Trade Gothic LT Pro Cn" panose="020B0506040303020004" pitchFamily="34" charset="77"/>
            </a:endParaRPr>
          </a:p>
        </p:txBody>
      </p:sp>
      <p:sp>
        <p:nvSpPr>
          <p:cNvPr id="26" name="Tekstvak 25">
            <a:extLst>
              <a:ext uri="{FF2B5EF4-FFF2-40B4-BE49-F238E27FC236}">
                <a16:creationId xmlns:a16="http://schemas.microsoft.com/office/drawing/2014/main" id="{24E72CEE-448B-427E-A932-EC8BB9263D29}"/>
              </a:ext>
            </a:extLst>
          </p:cNvPr>
          <p:cNvSpPr txBox="1"/>
          <p:nvPr/>
        </p:nvSpPr>
        <p:spPr>
          <a:xfrm>
            <a:off x="6728857" y="1717379"/>
            <a:ext cx="2567542" cy="4493538"/>
          </a:xfrm>
          <a:prstGeom prst="rect">
            <a:avLst/>
          </a:prstGeom>
          <a:noFill/>
        </p:spPr>
        <p:txBody>
          <a:bodyPr wrap="square" rtlCol="0">
            <a:spAutoFit/>
          </a:bodyPr>
          <a:lstStyle/>
          <a:p>
            <a:pPr marL="177800" indent="-177800">
              <a:buFont typeface="Arial" panose="020B0604020202020204" pitchFamily="34" charset="0"/>
              <a:buChar char="•"/>
            </a:pPr>
            <a:r>
              <a:rPr lang="nl-NL" sz="1100">
                <a:latin typeface="Trade Gothic LT Pro Cn" panose="020B0506040303020004" pitchFamily="34" charset="77"/>
              </a:rPr>
              <a:t>‘De reis naar M365’ (0,5u)</a:t>
            </a: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r>
              <a:rPr lang="nl-NL" sz="1100">
                <a:latin typeface="Trade Gothic LT Pro Cn" panose="020B0506040303020004" pitchFamily="34" charset="77"/>
              </a:rPr>
              <a:t>Kick-off Ambassadeursreis (1,5u)</a:t>
            </a: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r>
              <a:rPr lang="nl-NL" sz="1100">
                <a:latin typeface="Trade Gothic LT Pro Cn" panose="020B0506040303020004" pitchFamily="34" charset="77"/>
              </a:rPr>
              <a:t>M365 training Teams (1,5u)</a:t>
            </a:r>
          </a:p>
          <a:p>
            <a:pPr marL="177800" indent="-177800">
              <a:buFont typeface="Arial" panose="020B0604020202020204" pitchFamily="34" charset="0"/>
              <a:buChar char="•"/>
            </a:pPr>
            <a:r>
              <a:rPr lang="nl-NL" sz="1100">
                <a:latin typeface="Trade Gothic LT Pro Cn" panose="020B0506040303020004" pitchFamily="34" charset="77"/>
              </a:rPr>
              <a:t>M365 training SharePoint (1,5u)</a:t>
            </a:r>
          </a:p>
          <a:p>
            <a:pPr marL="177800" indent="-177800">
              <a:buFont typeface="Arial" panose="020B0604020202020204" pitchFamily="34" charset="0"/>
              <a:buChar char="•"/>
            </a:pPr>
            <a:r>
              <a:rPr lang="nl-NL" sz="1100">
                <a:latin typeface="Trade Gothic LT Pro Cn" panose="020B0506040303020004" pitchFamily="34" charset="77"/>
              </a:rPr>
              <a:t>M365 training OneDrive (1,5u)</a:t>
            </a:r>
          </a:p>
          <a:p>
            <a:pPr marL="177800" indent="-177800">
              <a:buFont typeface="Arial" panose="020B0604020202020204" pitchFamily="34" charset="0"/>
              <a:buChar char="•"/>
            </a:pPr>
            <a:r>
              <a:rPr lang="nl-NL" sz="1100">
                <a:latin typeface="Trade Gothic LT Pro Cn" panose="020B0506040303020004" pitchFamily="34" charset="77"/>
              </a:rPr>
              <a:t>M365 Bewaartermijnen, privacy en dataclassificatie (1,5u)</a:t>
            </a: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r>
              <a:rPr lang="nl-NL" sz="1100">
                <a:latin typeface="Trade Gothic LT Pro Cn" panose="020B0506040303020004" pitchFamily="34" charset="77"/>
              </a:rPr>
              <a:t>M365 training </a:t>
            </a:r>
            <a:r>
              <a:rPr lang="nl-NL" sz="1100" err="1">
                <a:latin typeface="Trade Gothic LT Pro Cn" panose="020B0506040303020004" pitchFamily="34" charset="77"/>
              </a:rPr>
              <a:t>To</a:t>
            </a:r>
            <a:r>
              <a:rPr lang="nl-NL" sz="1100">
                <a:latin typeface="Trade Gothic LT Pro Cn" panose="020B0506040303020004" pitchFamily="34" charset="77"/>
              </a:rPr>
              <a:t>-Do (1,5u)</a:t>
            </a:r>
          </a:p>
          <a:p>
            <a:pPr marL="177800" indent="-177800">
              <a:buFont typeface="Arial" panose="020B0604020202020204" pitchFamily="34" charset="0"/>
              <a:buChar char="•"/>
            </a:pPr>
            <a:r>
              <a:rPr lang="nl-NL" sz="1100">
                <a:latin typeface="Trade Gothic LT Pro Cn" panose="020B0506040303020004" pitchFamily="34" charset="77"/>
              </a:rPr>
              <a:t>M365 training Planner (1,5u)</a:t>
            </a:r>
          </a:p>
          <a:p>
            <a:pPr marL="177800" indent="-177800">
              <a:buFont typeface="Arial" panose="020B0604020202020204" pitchFamily="34" charset="0"/>
              <a:buChar char="•"/>
            </a:pPr>
            <a:r>
              <a:rPr lang="nl-NL" sz="1100">
                <a:latin typeface="Trade Gothic LT Pro Cn" panose="020B0506040303020004" pitchFamily="34" charset="77"/>
              </a:rPr>
              <a:t>M365 training </a:t>
            </a:r>
            <a:r>
              <a:rPr lang="nl-NL" sz="1100" err="1">
                <a:latin typeface="Trade Gothic LT Pro Cn" panose="020B0506040303020004" pitchFamily="34" charset="77"/>
              </a:rPr>
              <a:t>Lists</a:t>
            </a:r>
            <a:r>
              <a:rPr lang="nl-NL" sz="1100">
                <a:latin typeface="Trade Gothic LT Pro Cn" panose="020B0506040303020004" pitchFamily="34" charset="77"/>
              </a:rPr>
              <a:t> (1,5u)</a:t>
            </a:r>
          </a:p>
          <a:p>
            <a:pPr marL="177800" indent="-177800">
              <a:buFont typeface="Arial" panose="020B0604020202020204" pitchFamily="34" charset="0"/>
              <a:buChar char="•"/>
            </a:pPr>
            <a:r>
              <a:rPr lang="nl-NL" sz="1100">
                <a:latin typeface="Trade Gothic LT Pro Cn" panose="020B0506040303020004" pitchFamily="34" charset="77"/>
              </a:rPr>
              <a:t>M365 training OneNote (1,5u)</a:t>
            </a:r>
          </a:p>
          <a:p>
            <a:pPr marL="177800" indent="-177800">
              <a:buFont typeface="Arial" panose="020B0604020202020204" pitchFamily="34" charset="0"/>
              <a:buChar char="•"/>
            </a:pPr>
            <a:r>
              <a:rPr lang="nl-NL" sz="1100">
                <a:latin typeface="Trade Gothic LT Pro Cn" panose="020B0506040303020004" pitchFamily="34" charset="77"/>
              </a:rPr>
              <a:t>M365 training Whiteboard (1,5u)</a:t>
            </a:r>
          </a:p>
          <a:p>
            <a:pPr marL="177800" indent="-177800">
              <a:buFont typeface="Arial" panose="020B0604020202020204" pitchFamily="34" charset="0"/>
              <a:buChar char="•"/>
            </a:pPr>
            <a:endParaRPr lang="nl-NL" sz="1100">
              <a:latin typeface="Trade Gothic LT Pro Cn" panose="020B0506040303020004" pitchFamily="34" charset="77"/>
            </a:endParaRPr>
          </a:p>
          <a:p>
            <a:endParaRPr lang="nl-NL" sz="1100">
              <a:latin typeface="Trade Gothic LT Pro Cn" panose="020B0506040303020004" pitchFamily="34" charset="77"/>
            </a:endParaRPr>
          </a:p>
        </p:txBody>
      </p:sp>
      <p:sp>
        <p:nvSpPr>
          <p:cNvPr id="27" name="Tekstvak 26">
            <a:extLst>
              <a:ext uri="{FF2B5EF4-FFF2-40B4-BE49-F238E27FC236}">
                <a16:creationId xmlns:a16="http://schemas.microsoft.com/office/drawing/2014/main" id="{508A34A5-3990-498A-A550-04C09BDAC74F}"/>
              </a:ext>
            </a:extLst>
          </p:cNvPr>
          <p:cNvSpPr txBox="1"/>
          <p:nvPr/>
        </p:nvSpPr>
        <p:spPr>
          <a:xfrm>
            <a:off x="9300201" y="1717379"/>
            <a:ext cx="2567542" cy="5001369"/>
          </a:xfrm>
          <a:prstGeom prst="rect">
            <a:avLst/>
          </a:prstGeom>
          <a:noFill/>
        </p:spPr>
        <p:txBody>
          <a:bodyPr wrap="square" rtlCol="0">
            <a:spAutoFit/>
          </a:bodyPr>
          <a:lstStyle/>
          <a:p>
            <a:pPr marL="342900" indent="-342900">
              <a:buFont typeface="Arial" panose="020B0604020202020204" pitchFamily="34" charset="0"/>
              <a:buChar char="•"/>
            </a:pPr>
            <a:r>
              <a:rPr lang="nl-NL" sz="1100">
                <a:latin typeface="Trade Gothic LT Pro Cn" panose="020B0506040303020004" pitchFamily="34" charset="77"/>
              </a:rPr>
              <a:t>‘De reis naar M365’ (0,5u)</a:t>
            </a:r>
          </a:p>
          <a:p>
            <a:pPr marL="342900" indent="-342900">
              <a:buFont typeface="Arial" panose="020B0604020202020204" pitchFamily="34" charset="0"/>
              <a:buChar char="•"/>
            </a:pPr>
            <a:endParaRPr lang="nl-NL" sz="1100">
              <a:latin typeface="Trade Gothic LT Pro Cn" panose="020B0506040303020004" pitchFamily="34" charset="77"/>
            </a:endParaRPr>
          </a:p>
          <a:p>
            <a:pPr marL="342900" indent="-342900">
              <a:buFont typeface="Arial" panose="020B0604020202020204" pitchFamily="34" charset="0"/>
              <a:buChar char="•"/>
            </a:pPr>
            <a:endParaRPr lang="nl-NL" sz="1100">
              <a:latin typeface="Trade Gothic LT Pro Cn" panose="020B0506040303020004" pitchFamily="34" charset="77"/>
            </a:endParaRPr>
          </a:p>
          <a:p>
            <a:pPr marL="342900" indent="-342900">
              <a:buFont typeface="Arial" panose="020B0604020202020204" pitchFamily="34" charset="0"/>
              <a:buChar char="•"/>
            </a:pPr>
            <a:endParaRPr lang="nl-NL" sz="1100">
              <a:latin typeface="Trade Gothic LT Pro Cn" panose="020B0506040303020004" pitchFamily="34" charset="77"/>
            </a:endParaRPr>
          </a:p>
          <a:p>
            <a:pPr marL="342900" indent="-342900">
              <a:buFont typeface="Arial" panose="020B0604020202020204" pitchFamily="34" charset="0"/>
              <a:buChar char="•"/>
            </a:pPr>
            <a:endParaRPr lang="nl-NL" sz="1100">
              <a:latin typeface="Trade Gothic LT Pro Cn" panose="020B0506040303020004" pitchFamily="34" charset="77"/>
            </a:endParaRPr>
          </a:p>
          <a:p>
            <a:pPr marL="342900" indent="-342900">
              <a:buFont typeface="Arial" panose="020B0604020202020204" pitchFamily="34" charset="0"/>
              <a:buChar char="•"/>
            </a:pPr>
            <a:endParaRPr lang="nl-NL" sz="1100">
              <a:latin typeface="Trade Gothic LT Pro Cn" panose="020B0506040303020004" pitchFamily="34" charset="77"/>
            </a:endParaRPr>
          </a:p>
          <a:p>
            <a:pPr marL="342900" indent="-342900">
              <a:buFont typeface="Arial" panose="020B0604020202020204" pitchFamily="34" charset="0"/>
              <a:buChar char="•"/>
            </a:pPr>
            <a:endParaRPr lang="nl-NL" sz="1100">
              <a:latin typeface="Trade Gothic LT Pro Cn" panose="020B0506040303020004" pitchFamily="34" charset="77"/>
            </a:endParaRPr>
          </a:p>
          <a:p>
            <a:pPr marL="342900" indent="-342900">
              <a:buFont typeface="Arial" panose="020B0604020202020204" pitchFamily="34" charset="0"/>
              <a:buChar char="•"/>
            </a:pPr>
            <a:endParaRPr lang="nl-NL" sz="1100">
              <a:latin typeface="Trade Gothic LT Pro Cn" panose="020B0506040303020004" pitchFamily="34" charset="77"/>
            </a:endParaRPr>
          </a:p>
          <a:p>
            <a:pPr marL="342900" indent="-342900">
              <a:buFont typeface="Arial" panose="020B0604020202020204" pitchFamily="34" charset="0"/>
              <a:buChar char="•"/>
            </a:pPr>
            <a:endParaRPr lang="nl-NL" sz="1100">
              <a:latin typeface="Trade Gothic LT Pro Cn" panose="020B0506040303020004" pitchFamily="34" charset="77"/>
            </a:endParaRPr>
          </a:p>
          <a:p>
            <a:pPr marL="342900" indent="-342900">
              <a:buFont typeface="Arial" panose="020B0604020202020204" pitchFamily="34" charset="0"/>
              <a:buChar char="•"/>
            </a:pPr>
            <a:endParaRPr lang="nl-NL" sz="1100">
              <a:latin typeface="Trade Gothic LT Pro Cn" panose="020B0506040303020004" pitchFamily="34" charset="77"/>
            </a:endParaRPr>
          </a:p>
          <a:p>
            <a:pPr marL="342900" indent="-342900">
              <a:buFont typeface="Arial" panose="020B0604020202020204" pitchFamily="34" charset="0"/>
              <a:buChar char="•"/>
            </a:pPr>
            <a:endParaRPr lang="nl-NL" sz="1100">
              <a:latin typeface="Trade Gothic LT Pro Cn" panose="020B0506040303020004" pitchFamily="34" charset="77"/>
            </a:endParaRPr>
          </a:p>
          <a:p>
            <a:pPr marL="342900" indent="-342900">
              <a:buFont typeface="Arial" panose="020B0604020202020204" pitchFamily="34" charset="0"/>
              <a:buChar char="•"/>
            </a:pPr>
            <a:endParaRPr lang="nl-NL" sz="1100">
              <a:latin typeface="Trade Gothic LT Pro Cn" panose="020B0506040303020004" pitchFamily="34" charset="77"/>
            </a:endParaRPr>
          </a:p>
          <a:p>
            <a:pPr marL="342900" indent="-342900">
              <a:buFont typeface="Arial" panose="020B0604020202020204" pitchFamily="34" charset="0"/>
              <a:buChar char="•"/>
            </a:pPr>
            <a:endParaRPr lang="nl-NL" sz="1100">
              <a:latin typeface="Trade Gothic LT Pro Cn" panose="020B0506040303020004" pitchFamily="34" charset="77"/>
            </a:endParaRPr>
          </a:p>
          <a:p>
            <a:pPr marL="342900" indent="-342900">
              <a:buFont typeface="Arial" panose="020B0604020202020204" pitchFamily="34" charset="0"/>
              <a:buChar char="•"/>
            </a:pPr>
            <a:endParaRPr lang="nl-NL" sz="1100">
              <a:latin typeface="Trade Gothic LT Pro Cn" panose="020B0506040303020004" pitchFamily="34" charset="77"/>
            </a:endParaRPr>
          </a:p>
          <a:p>
            <a:pPr marL="342900" indent="-342900">
              <a:buFont typeface="Arial" panose="020B0604020202020204" pitchFamily="34" charset="0"/>
              <a:buChar char="•"/>
            </a:pPr>
            <a:endParaRPr lang="nl-NL" sz="1100">
              <a:latin typeface="Trade Gothic LT Pro Cn" panose="020B0506040303020004" pitchFamily="34" charset="77"/>
            </a:endParaRPr>
          </a:p>
          <a:p>
            <a:pPr marL="342900" indent="-342900">
              <a:buFont typeface="Arial" panose="020B0604020202020204" pitchFamily="34" charset="0"/>
              <a:buChar char="•"/>
            </a:pPr>
            <a:endParaRPr lang="nl-NL" sz="1100">
              <a:latin typeface="Trade Gothic LT Pro Cn" panose="020B0506040303020004" pitchFamily="34" charset="77"/>
            </a:endParaRPr>
          </a:p>
          <a:p>
            <a:pPr marL="342900" indent="-342900">
              <a:buFont typeface="Arial" panose="020B0604020202020204" pitchFamily="34" charset="0"/>
              <a:buChar char="•"/>
            </a:pPr>
            <a:endParaRPr lang="nl-NL" sz="1100">
              <a:latin typeface="Trade Gothic LT Pro Cn" panose="020B0506040303020004" pitchFamily="34" charset="77"/>
            </a:endParaRPr>
          </a:p>
          <a:p>
            <a:pPr marL="342900" indent="-3429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r>
              <a:rPr lang="nl-NL" sz="1100">
                <a:latin typeface="Trade Gothic LT Pro Cn" panose="020B0506040303020004" pitchFamily="34" charset="77"/>
              </a:rPr>
              <a:t>Basistraining Medewerkersreis (1,5u)</a:t>
            </a:r>
          </a:p>
          <a:p>
            <a:pPr marL="177800" indent="-177800">
              <a:buFont typeface="Arial" panose="020B0604020202020204" pitchFamily="34" charset="0"/>
              <a:buChar char="•"/>
            </a:pPr>
            <a:endParaRPr lang="nl-NL" sz="1100">
              <a:latin typeface="Trade Gothic LT Pro Cn" panose="020B0506040303020004" pitchFamily="34" charset="77"/>
            </a:endParaRPr>
          </a:p>
          <a:p>
            <a:pPr marL="177800" indent="-177800">
              <a:buFont typeface="Arial" panose="020B0604020202020204" pitchFamily="34" charset="0"/>
              <a:buChar char="•"/>
            </a:pPr>
            <a:r>
              <a:rPr lang="nl-NL" sz="1100">
                <a:latin typeface="Trade Gothic LT Pro Cn" panose="020B0506040303020004" pitchFamily="34" charset="77"/>
              </a:rPr>
              <a:t>M365 training Teams (1,5u)</a:t>
            </a:r>
          </a:p>
          <a:p>
            <a:pPr marL="177800" indent="-177800">
              <a:buFont typeface="Arial" panose="020B0604020202020204" pitchFamily="34" charset="0"/>
              <a:buChar char="•"/>
            </a:pPr>
            <a:r>
              <a:rPr lang="nl-NL" sz="1100">
                <a:latin typeface="Trade Gothic LT Pro Cn" panose="020B0506040303020004" pitchFamily="34" charset="77"/>
              </a:rPr>
              <a:t>M365 training SharePoint (1,5u)</a:t>
            </a:r>
          </a:p>
          <a:p>
            <a:pPr marL="177800" indent="-177800">
              <a:buFont typeface="Arial" panose="020B0604020202020204" pitchFamily="34" charset="0"/>
              <a:buChar char="•"/>
            </a:pPr>
            <a:r>
              <a:rPr lang="nl-NL" sz="1100">
                <a:latin typeface="Trade Gothic LT Pro Cn" panose="020B0506040303020004" pitchFamily="34" charset="77"/>
              </a:rPr>
              <a:t>M365 training OneDrive (1,5u)</a:t>
            </a:r>
          </a:p>
          <a:p>
            <a:pPr marL="177800" indent="-177800">
              <a:buFont typeface="Arial" panose="020B0604020202020204" pitchFamily="34" charset="0"/>
              <a:buChar char="•"/>
            </a:pPr>
            <a:r>
              <a:rPr lang="nl-NL" sz="1100">
                <a:latin typeface="Trade Gothic LT Pro Cn" panose="020B0506040303020004" pitchFamily="34" charset="77"/>
              </a:rPr>
              <a:t>M365 Bewaartermijnen, privacy en dataclassificatie (1,5u)</a:t>
            </a:r>
          </a:p>
          <a:p>
            <a:pPr marL="342900" indent="-342900">
              <a:buFont typeface="Arial" panose="020B0604020202020204" pitchFamily="34" charset="0"/>
              <a:buChar char="•"/>
            </a:pPr>
            <a:endParaRPr lang="nl-NL" sz="1100">
              <a:latin typeface="Trade Gothic LT Pro Cn" panose="020B0506040303020004" pitchFamily="34" charset="77"/>
            </a:endParaRPr>
          </a:p>
          <a:p>
            <a:pPr marL="342900" indent="-342900">
              <a:buFont typeface="Arial" panose="020B0604020202020204" pitchFamily="34" charset="0"/>
              <a:buChar char="•"/>
            </a:pPr>
            <a:endParaRPr lang="nl-NL" sz="1100">
              <a:latin typeface="Trade Gothic LT Pro Cn" panose="020B0506040303020004" pitchFamily="34" charset="77"/>
            </a:endParaRPr>
          </a:p>
          <a:p>
            <a:pPr marL="342900" indent="-342900">
              <a:buFont typeface="Arial" panose="020B0604020202020204" pitchFamily="34" charset="0"/>
              <a:buChar char="•"/>
            </a:pPr>
            <a:endParaRPr lang="nl-NL" sz="1100">
              <a:latin typeface="Trade Gothic LT Pro Cn" panose="020B0506040303020004" pitchFamily="34" charset="77"/>
            </a:endParaRPr>
          </a:p>
        </p:txBody>
      </p:sp>
      <p:sp>
        <p:nvSpPr>
          <p:cNvPr id="33" name="Rechthoek 32">
            <a:extLst>
              <a:ext uri="{FF2B5EF4-FFF2-40B4-BE49-F238E27FC236}">
                <a16:creationId xmlns:a16="http://schemas.microsoft.com/office/drawing/2014/main" id="{06BB3AE3-2074-4251-ACB7-9AC5CDB9D2F4}"/>
              </a:ext>
            </a:extLst>
          </p:cNvPr>
          <p:cNvSpPr/>
          <p:nvPr/>
        </p:nvSpPr>
        <p:spPr>
          <a:xfrm>
            <a:off x="6834867" y="3429000"/>
            <a:ext cx="2507023" cy="1104626"/>
          </a:xfrm>
          <a:prstGeom prst="rect">
            <a:avLst/>
          </a:prstGeom>
          <a:solidFill>
            <a:schemeClr val="accent6">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72000" tIns="0" rIns="72000" bIns="34291" rtlCol="0" anchor="ctr"/>
          <a:lstStyle/>
          <a:p>
            <a:pPr defTabSz="457189">
              <a:lnSpc>
                <a:spcPct val="150000"/>
              </a:lnSpc>
              <a:defRPr/>
            </a:pPr>
            <a:r>
              <a:rPr lang="nl-NL" sz="1067">
                <a:solidFill>
                  <a:srgbClr val="023566"/>
                </a:solidFill>
                <a:latin typeface="Trade Gothic LT Pro Cn" panose="020B0506040303020004" pitchFamily="34" charset="77"/>
                <a:ea typeface="+mn-lt"/>
                <a:cs typeface="Calibri"/>
              </a:rPr>
              <a:t>Oefenen met elkaar</a:t>
            </a:r>
          </a:p>
          <a:p>
            <a:pPr defTabSz="457189">
              <a:lnSpc>
                <a:spcPct val="150000"/>
              </a:lnSpc>
              <a:defRPr/>
            </a:pPr>
            <a:r>
              <a:rPr lang="nl-NL" sz="1067">
                <a:solidFill>
                  <a:srgbClr val="023566"/>
                </a:solidFill>
                <a:latin typeface="Trade Gothic LT Pro Cn" panose="020B0506040303020004" pitchFamily="34" charset="77"/>
                <a:ea typeface="+mn-lt"/>
                <a:cs typeface="Calibri"/>
              </a:rPr>
              <a:t>Kennis uitwisselen met elkaar</a:t>
            </a:r>
          </a:p>
          <a:p>
            <a:pPr defTabSz="457189">
              <a:lnSpc>
                <a:spcPct val="150000"/>
              </a:lnSpc>
              <a:defRPr/>
            </a:pPr>
            <a:r>
              <a:rPr lang="nl-NL" sz="1067">
                <a:solidFill>
                  <a:srgbClr val="023566"/>
                </a:solidFill>
                <a:latin typeface="Trade Gothic LT Pro Cn" panose="020B0506040303020004" pitchFamily="34" charset="77"/>
                <a:ea typeface="+mn-lt"/>
                <a:cs typeface="Calibri"/>
              </a:rPr>
              <a:t>Collega’s voorbereiden op samenwerken in M365</a:t>
            </a:r>
          </a:p>
        </p:txBody>
      </p:sp>
      <p:sp>
        <p:nvSpPr>
          <p:cNvPr id="34" name="Rechthoek 33">
            <a:extLst>
              <a:ext uri="{FF2B5EF4-FFF2-40B4-BE49-F238E27FC236}">
                <a16:creationId xmlns:a16="http://schemas.microsoft.com/office/drawing/2014/main" id="{A633569F-514F-4F71-8CE4-A221C6F8468B}"/>
              </a:ext>
            </a:extLst>
          </p:cNvPr>
          <p:cNvSpPr/>
          <p:nvPr/>
        </p:nvSpPr>
        <p:spPr>
          <a:xfrm>
            <a:off x="4272651" y="3974874"/>
            <a:ext cx="2458849" cy="549269"/>
          </a:xfrm>
          <a:prstGeom prst="rect">
            <a:avLst/>
          </a:prstGeom>
          <a:solidFill>
            <a:schemeClr val="accent3">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72000" tIns="0" rIns="72000" bIns="34291" rtlCol="0" anchor="ctr"/>
          <a:lstStyle/>
          <a:p>
            <a:pPr algn="ctr" defTabSz="457189">
              <a:lnSpc>
                <a:spcPct val="150000"/>
              </a:lnSpc>
              <a:defRPr/>
            </a:pPr>
            <a:r>
              <a:rPr lang="nl-NL" sz="1067">
                <a:solidFill>
                  <a:srgbClr val="023566"/>
                </a:solidFill>
                <a:latin typeface="Trade Gothic LT Pro Cn" panose="020B0506040303020004" pitchFamily="34" charset="77"/>
                <a:ea typeface="+mn-lt"/>
                <a:cs typeface="Calibri"/>
              </a:rPr>
              <a:t>In gesprek gaan met collega’s</a:t>
            </a:r>
          </a:p>
          <a:p>
            <a:pPr algn="ctr" defTabSz="457189">
              <a:lnSpc>
                <a:spcPct val="150000"/>
              </a:lnSpc>
              <a:defRPr/>
            </a:pPr>
            <a:r>
              <a:rPr lang="nl-NL" sz="1067">
                <a:solidFill>
                  <a:srgbClr val="023566"/>
                </a:solidFill>
                <a:latin typeface="Trade Gothic LT Pro Cn" panose="020B0506040303020004" pitchFamily="34" charset="77"/>
                <a:ea typeface="+mn-lt"/>
                <a:cs typeface="Calibri"/>
              </a:rPr>
              <a:t>Mapping documenten en teams bepalen</a:t>
            </a:r>
          </a:p>
        </p:txBody>
      </p:sp>
      <p:sp>
        <p:nvSpPr>
          <p:cNvPr id="36" name="Rechthoek 35">
            <a:extLst>
              <a:ext uri="{FF2B5EF4-FFF2-40B4-BE49-F238E27FC236}">
                <a16:creationId xmlns:a16="http://schemas.microsoft.com/office/drawing/2014/main" id="{0B23B55A-6A8A-45BD-BAF6-089CC3F989E2}"/>
              </a:ext>
            </a:extLst>
          </p:cNvPr>
          <p:cNvSpPr/>
          <p:nvPr/>
        </p:nvSpPr>
        <p:spPr>
          <a:xfrm>
            <a:off x="6838456" y="5677680"/>
            <a:ext cx="2504379" cy="454400"/>
          </a:xfrm>
          <a:prstGeom prst="rect">
            <a:avLst/>
          </a:prstGeom>
          <a:solidFill>
            <a:schemeClr val="accent6">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72000" tIns="0" rIns="72000" bIns="34291" rtlCol="0" anchor="ctr"/>
          <a:lstStyle/>
          <a:p>
            <a:pPr algn="ctr" defTabSz="457189">
              <a:lnSpc>
                <a:spcPct val="150000"/>
              </a:lnSpc>
              <a:defRPr/>
            </a:pPr>
            <a:r>
              <a:rPr lang="nl-NL" sz="1067">
                <a:solidFill>
                  <a:srgbClr val="023566"/>
                </a:solidFill>
                <a:latin typeface="Trade Gothic LT Pro Cn" panose="020B0506040303020004" pitchFamily="34" charset="77"/>
                <a:ea typeface="+mn-lt"/>
                <a:cs typeface="Calibri"/>
              </a:rPr>
              <a:t>Deelnemen aan Medewerkers trainingen</a:t>
            </a:r>
          </a:p>
          <a:p>
            <a:pPr algn="ctr" defTabSz="457189">
              <a:lnSpc>
                <a:spcPct val="150000"/>
              </a:lnSpc>
              <a:defRPr/>
            </a:pPr>
            <a:r>
              <a:rPr lang="nl-NL" sz="1067">
                <a:solidFill>
                  <a:srgbClr val="023566"/>
                </a:solidFill>
                <a:latin typeface="Trade Gothic LT Pro Cn" panose="020B0506040303020004" pitchFamily="34" charset="77"/>
                <a:ea typeface="+mn-lt"/>
                <a:cs typeface="Calibri"/>
              </a:rPr>
              <a:t>Vraagbaak zijn voor directe collega’s</a:t>
            </a:r>
          </a:p>
        </p:txBody>
      </p:sp>
      <p:sp>
        <p:nvSpPr>
          <p:cNvPr id="37" name="Rechthoek 36">
            <a:extLst>
              <a:ext uri="{FF2B5EF4-FFF2-40B4-BE49-F238E27FC236}">
                <a16:creationId xmlns:a16="http://schemas.microsoft.com/office/drawing/2014/main" id="{529E2793-3451-4AF8-BFEA-4F921D7298FF}"/>
              </a:ext>
            </a:extLst>
          </p:cNvPr>
          <p:cNvSpPr/>
          <p:nvPr/>
        </p:nvSpPr>
        <p:spPr>
          <a:xfrm>
            <a:off x="1698667" y="3373015"/>
            <a:ext cx="2534975" cy="1181591"/>
          </a:xfrm>
          <a:prstGeom prst="rect">
            <a:avLst/>
          </a:prstGeom>
          <a:solidFill>
            <a:srgbClr val="EB1886">
              <a:lumMod val="20000"/>
              <a:lumOff val="80000"/>
            </a:srgbClr>
          </a:solidFill>
          <a:ln w="25400" cap="flat" cmpd="sng" algn="ctr">
            <a:noFill/>
            <a:prstDash val="solid"/>
          </a:ln>
          <a:effectLst/>
        </p:spPr>
        <p:txBody>
          <a:bodyPr lIns="68580" tIns="34291" rIns="68580" bIns="34291" rtlCol="0" anchor="ctr"/>
          <a:lstStyle/>
          <a:p>
            <a:pPr algn="ctr" defTabSz="457189">
              <a:lnSpc>
                <a:spcPct val="150000"/>
              </a:lnSpc>
              <a:defRPr/>
            </a:pPr>
            <a:r>
              <a:rPr lang="nl-NL" sz="1100" kern="0">
                <a:solidFill>
                  <a:srgbClr val="023566"/>
                </a:solidFill>
                <a:latin typeface="Trade Gothic LT Pro Cn" panose="020B0506040303020004" pitchFamily="34" charset="77"/>
                <a:ea typeface="+mn-lt"/>
                <a:cs typeface="Calibri"/>
              </a:rPr>
              <a:t>Op de agenda zetten van teammeetings:</a:t>
            </a:r>
          </a:p>
          <a:p>
            <a:pPr marL="171450" indent="-171450" defTabSz="457189">
              <a:lnSpc>
                <a:spcPct val="150000"/>
              </a:lnSpc>
              <a:buFont typeface="Arial" panose="020B0604020202020204" pitchFamily="34" charset="0"/>
              <a:buChar char="•"/>
              <a:defRPr/>
            </a:pPr>
            <a:r>
              <a:rPr lang="nl-NL" sz="1100" kern="0">
                <a:solidFill>
                  <a:srgbClr val="023566"/>
                </a:solidFill>
                <a:latin typeface="Trade Gothic LT Pro Cn" panose="020B0506040303020004" pitchFamily="34" charset="77"/>
                <a:ea typeface="+mn-lt"/>
                <a:cs typeface="Calibri"/>
              </a:rPr>
              <a:t>De rol van Verkenners en Ambassadeurs</a:t>
            </a:r>
          </a:p>
          <a:p>
            <a:pPr marL="171450" indent="-171450" defTabSz="457189">
              <a:lnSpc>
                <a:spcPct val="150000"/>
              </a:lnSpc>
              <a:buFont typeface="Arial" panose="020B0604020202020204" pitchFamily="34" charset="0"/>
              <a:buChar char="•"/>
              <a:defRPr/>
            </a:pPr>
            <a:r>
              <a:rPr lang="nl-NL" sz="1100" kern="0">
                <a:solidFill>
                  <a:srgbClr val="023566"/>
                </a:solidFill>
                <a:latin typeface="Trade Gothic LT Pro Cn" panose="020B0506040303020004" pitchFamily="34" charset="77"/>
              </a:rPr>
              <a:t>Selectie documenten (Verkenner)</a:t>
            </a:r>
          </a:p>
          <a:p>
            <a:pPr marL="171450" indent="-171450" defTabSz="457189">
              <a:lnSpc>
                <a:spcPct val="150000"/>
              </a:lnSpc>
              <a:buFont typeface="Arial" panose="020B0604020202020204" pitchFamily="34" charset="0"/>
              <a:buChar char="•"/>
              <a:defRPr/>
            </a:pPr>
            <a:r>
              <a:rPr lang="nl-NL" sz="1100" kern="0">
                <a:solidFill>
                  <a:srgbClr val="023566"/>
                </a:solidFill>
                <a:latin typeface="Trade Gothic LT Pro Cn" panose="020B0506040303020004" pitchFamily="34" charset="77"/>
              </a:rPr>
              <a:t>Samenwerken in M365 (Ambassadeur)</a:t>
            </a:r>
          </a:p>
        </p:txBody>
      </p:sp>
      <p:sp>
        <p:nvSpPr>
          <p:cNvPr id="38" name="Rechthoek 37">
            <a:extLst>
              <a:ext uri="{FF2B5EF4-FFF2-40B4-BE49-F238E27FC236}">
                <a16:creationId xmlns:a16="http://schemas.microsoft.com/office/drawing/2014/main" id="{FC52B2DE-89C0-482E-9F13-89A97415272D}"/>
              </a:ext>
            </a:extLst>
          </p:cNvPr>
          <p:cNvSpPr/>
          <p:nvPr/>
        </p:nvSpPr>
        <p:spPr>
          <a:xfrm>
            <a:off x="1698666" y="5677679"/>
            <a:ext cx="2458849" cy="456312"/>
          </a:xfrm>
          <a:prstGeom prst="rect">
            <a:avLst/>
          </a:prstGeom>
          <a:solidFill>
            <a:srgbClr val="EB1886">
              <a:lumMod val="20000"/>
              <a:lumOff val="80000"/>
            </a:srgbClr>
          </a:solidFill>
          <a:ln w="25400" cap="flat" cmpd="sng" algn="ctr">
            <a:noFill/>
            <a:prstDash val="solid"/>
          </a:ln>
          <a:effectLst/>
        </p:spPr>
        <p:txBody>
          <a:bodyPr lIns="68580" tIns="34291" rIns="68580" bIns="34291" rtlCol="0" anchor="ctr"/>
          <a:lstStyle/>
          <a:p>
            <a:pPr algn="ctr" defTabSz="457189">
              <a:lnSpc>
                <a:spcPct val="150000"/>
              </a:lnSpc>
              <a:defRPr/>
            </a:pPr>
            <a:r>
              <a:rPr lang="nl-NL" sz="1100" kern="0">
                <a:solidFill>
                  <a:srgbClr val="023566"/>
                </a:solidFill>
                <a:latin typeface="Trade Gothic LT Pro Cn" panose="020B0506040303020004" pitchFamily="34" charset="77"/>
                <a:ea typeface="+mn-lt"/>
                <a:cs typeface="Calibri"/>
              </a:rPr>
              <a:t>Op de agenda zetten van teammeetings:</a:t>
            </a:r>
          </a:p>
          <a:p>
            <a:pPr marL="171450" indent="-171450" algn="ctr" defTabSz="457189">
              <a:lnSpc>
                <a:spcPct val="150000"/>
              </a:lnSpc>
              <a:buFont typeface="Arial" panose="020B0604020202020204" pitchFamily="34" charset="0"/>
              <a:buChar char="•"/>
              <a:defRPr/>
            </a:pPr>
            <a:r>
              <a:rPr lang="nl-NL" sz="1100" kern="0">
                <a:solidFill>
                  <a:srgbClr val="023566"/>
                </a:solidFill>
                <a:latin typeface="Trade Gothic LT Pro Cn" panose="020B0506040303020004" pitchFamily="34" charset="77"/>
              </a:rPr>
              <a:t>Voorbereiden verhuizing (Verkenner)</a:t>
            </a:r>
          </a:p>
        </p:txBody>
      </p:sp>
      <p:sp>
        <p:nvSpPr>
          <p:cNvPr id="39" name="Rechthoek 38">
            <a:extLst>
              <a:ext uri="{FF2B5EF4-FFF2-40B4-BE49-F238E27FC236}">
                <a16:creationId xmlns:a16="http://schemas.microsoft.com/office/drawing/2014/main" id="{68144CD6-720C-457C-996B-59208AC7CB3E}"/>
              </a:ext>
            </a:extLst>
          </p:cNvPr>
          <p:cNvSpPr/>
          <p:nvPr/>
        </p:nvSpPr>
        <p:spPr>
          <a:xfrm>
            <a:off x="9408890" y="3974875"/>
            <a:ext cx="2458849" cy="454400"/>
          </a:xfrm>
          <a:prstGeom prst="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72000" tIns="0" rIns="72000" bIns="34291" rtlCol="0" anchor="ctr"/>
          <a:lstStyle/>
          <a:p>
            <a:pPr algn="ctr" defTabSz="457189">
              <a:lnSpc>
                <a:spcPct val="150000"/>
              </a:lnSpc>
              <a:defRPr/>
            </a:pPr>
            <a:r>
              <a:rPr lang="nl-NL" sz="1067">
                <a:solidFill>
                  <a:srgbClr val="023566"/>
                </a:solidFill>
                <a:latin typeface="Trade Gothic LT Pro Cn" panose="020B0506040303020004" pitchFamily="34" charset="77"/>
                <a:ea typeface="+mn-lt"/>
                <a:cs typeface="Calibri"/>
              </a:rPr>
              <a:t>Medewerking geven aan Verkenners</a:t>
            </a:r>
          </a:p>
        </p:txBody>
      </p:sp>
      <p:sp>
        <p:nvSpPr>
          <p:cNvPr id="41" name="Rechthoek 40">
            <a:extLst>
              <a:ext uri="{FF2B5EF4-FFF2-40B4-BE49-F238E27FC236}">
                <a16:creationId xmlns:a16="http://schemas.microsoft.com/office/drawing/2014/main" id="{5A12A68E-0CB8-48E8-B448-9E685BF2D865}"/>
              </a:ext>
            </a:extLst>
          </p:cNvPr>
          <p:cNvSpPr/>
          <p:nvPr/>
        </p:nvSpPr>
        <p:spPr>
          <a:xfrm>
            <a:off x="4268259" y="6309900"/>
            <a:ext cx="2458849" cy="408848"/>
          </a:xfrm>
          <a:prstGeom prst="rect">
            <a:avLst/>
          </a:prstGeom>
          <a:solidFill>
            <a:srgbClr val="FEF8D4"/>
          </a:solidFill>
          <a:ln w="25400" cap="flat" cmpd="sng" algn="ctr">
            <a:noFill/>
            <a:prstDash val="solid"/>
          </a:ln>
          <a:effectLst/>
        </p:spPr>
        <p:txBody>
          <a:bodyPr lIns="68580" tIns="0" rIns="68580" bIns="34291" rtlCol="0" anchor="ctr"/>
          <a:lstStyle/>
          <a:p>
            <a:pPr algn="ctr" defTabSz="457189">
              <a:lnSpc>
                <a:spcPct val="150000"/>
              </a:lnSpc>
              <a:defRPr/>
            </a:pPr>
            <a:r>
              <a:rPr lang="nl-NL" sz="1100" kern="0">
                <a:solidFill>
                  <a:srgbClr val="023566"/>
                </a:solidFill>
                <a:latin typeface="Trade Gothic LT Pro Cn" panose="020B0506040303020004" pitchFamily="34" charset="77"/>
              </a:rPr>
              <a:t>Inplannen van de verhuizing G / P naar Teams</a:t>
            </a:r>
          </a:p>
        </p:txBody>
      </p:sp>
      <p:sp>
        <p:nvSpPr>
          <p:cNvPr id="42" name="Rechthoek 41">
            <a:extLst>
              <a:ext uri="{FF2B5EF4-FFF2-40B4-BE49-F238E27FC236}">
                <a16:creationId xmlns:a16="http://schemas.microsoft.com/office/drawing/2014/main" id="{61FF0215-ABC0-45B6-A356-C9BCA6A61B8A}"/>
              </a:ext>
            </a:extLst>
          </p:cNvPr>
          <p:cNvSpPr/>
          <p:nvPr/>
        </p:nvSpPr>
        <p:spPr>
          <a:xfrm>
            <a:off x="6834867" y="6309901"/>
            <a:ext cx="2458849" cy="221117"/>
          </a:xfrm>
          <a:prstGeom prst="rect">
            <a:avLst/>
          </a:prstGeom>
          <a:solidFill>
            <a:srgbClr val="E8F3D9"/>
          </a:solidFill>
          <a:ln w="25400" cap="flat" cmpd="sng" algn="ctr">
            <a:noFill/>
            <a:prstDash val="solid"/>
          </a:ln>
          <a:effectLst/>
        </p:spPr>
        <p:txBody>
          <a:bodyPr lIns="68580" tIns="0" rIns="68580" bIns="34291" rtlCol="0" anchor="ctr"/>
          <a:lstStyle/>
          <a:p>
            <a:pPr algn="ctr" defTabSz="457189">
              <a:lnSpc>
                <a:spcPct val="150000"/>
              </a:lnSpc>
              <a:defRPr/>
            </a:pPr>
            <a:r>
              <a:rPr lang="nl-NL" sz="1100" kern="0">
                <a:solidFill>
                  <a:srgbClr val="023566"/>
                </a:solidFill>
                <a:latin typeface="Trade Gothic LT Pro Cn" panose="020B0506040303020004" pitchFamily="34" charset="77"/>
                <a:ea typeface="+mn-lt"/>
                <a:cs typeface="Calibri"/>
              </a:rPr>
              <a:t>Ondersteuning geven aan medewerkers</a:t>
            </a:r>
            <a:endParaRPr lang="nl-NL" sz="1100" kern="0">
              <a:solidFill>
                <a:srgbClr val="023566"/>
              </a:solidFill>
              <a:latin typeface="Trade Gothic LT Pro Cn" panose="020B0506040303020004" pitchFamily="34" charset="77"/>
            </a:endParaRPr>
          </a:p>
        </p:txBody>
      </p:sp>
      <p:sp>
        <p:nvSpPr>
          <p:cNvPr id="43" name="Rechthoek 42">
            <a:extLst>
              <a:ext uri="{FF2B5EF4-FFF2-40B4-BE49-F238E27FC236}">
                <a16:creationId xmlns:a16="http://schemas.microsoft.com/office/drawing/2014/main" id="{D8F7AE02-DDB2-4BDD-AB42-FAA49110F461}"/>
              </a:ext>
            </a:extLst>
          </p:cNvPr>
          <p:cNvSpPr/>
          <p:nvPr/>
        </p:nvSpPr>
        <p:spPr>
          <a:xfrm>
            <a:off x="9408800" y="6304784"/>
            <a:ext cx="2458849" cy="413964"/>
          </a:xfrm>
          <a:prstGeom prst="rect">
            <a:avLst/>
          </a:prstGeom>
          <a:solidFill>
            <a:schemeClr val="bg1">
              <a:lumMod val="85000"/>
            </a:schemeClr>
          </a:solidFill>
          <a:ln w="25400" cap="flat" cmpd="sng" algn="ctr">
            <a:noFill/>
            <a:prstDash val="solid"/>
          </a:ln>
          <a:effectLst/>
        </p:spPr>
        <p:txBody>
          <a:bodyPr lIns="68580" tIns="0" rIns="68580" bIns="34291" rtlCol="0" anchor="ctr"/>
          <a:lstStyle/>
          <a:p>
            <a:pPr algn="ctr" defTabSz="457189">
              <a:lnSpc>
                <a:spcPct val="150000"/>
              </a:lnSpc>
              <a:defRPr/>
            </a:pPr>
            <a:r>
              <a:rPr lang="nl-NL" sz="1100" kern="0">
                <a:solidFill>
                  <a:srgbClr val="023566"/>
                </a:solidFill>
                <a:latin typeface="Trade Gothic LT Pro Cn" panose="020B0506040303020004" pitchFamily="34" charset="77"/>
                <a:ea typeface="+mn-lt"/>
                <a:cs typeface="Calibri"/>
              </a:rPr>
              <a:t>Eigen documenten verhuizen H naar OneDrive</a:t>
            </a:r>
            <a:endParaRPr lang="nl-NL" sz="1100" kern="0">
              <a:solidFill>
                <a:srgbClr val="023566"/>
              </a:solidFill>
              <a:latin typeface="Trade Gothic LT Pro Cn" panose="020B0506040303020004" pitchFamily="34" charset="77"/>
            </a:endParaRPr>
          </a:p>
        </p:txBody>
      </p:sp>
      <p:sp>
        <p:nvSpPr>
          <p:cNvPr id="44" name="Rechthoek 43">
            <a:extLst>
              <a:ext uri="{FF2B5EF4-FFF2-40B4-BE49-F238E27FC236}">
                <a16:creationId xmlns:a16="http://schemas.microsoft.com/office/drawing/2014/main" id="{9554614D-B71A-40A2-A1FF-846080CBA478}"/>
              </a:ext>
            </a:extLst>
          </p:cNvPr>
          <p:cNvSpPr/>
          <p:nvPr/>
        </p:nvSpPr>
        <p:spPr>
          <a:xfrm>
            <a:off x="4274553" y="5679591"/>
            <a:ext cx="2458849" cy="454400"/>
          </a:xfrm>
          <a:prstGeom prst="rect">
            <a:avLst/>
          </a:prstGeom>
          <a:solidFill>
            <a:schemeClr val="accent3">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72000" tIns="0" rIns="72000" bIns="34291" rtlCol="0" anchor="ctr"/>
          <a:lstStyle/>
          <a:p>
            <a:pPr algn="ctr" defTabSz="457189">
              <a:lnSpc>
                <a:spcPct val="150000"/>
              </a:lnSpc>
              <a:defRPr/>
            </a:pPr>
            <a:r>
              <a:rPr lang="nl-NL" sz="1067" err="1">
                <a:solidFill>
                  <a:srgbClr val="023566"/>
                </a:solidFill>
                <a:latin typeface="Trade Gothic LT Pro Cn" panose="020B0506040303020004" pitchFamily="34" charset="77"/>
                <a:ea typeface="+mn-lt"/>
                <a:cs typeface="Calibri"/>
              </a:rPr>
              <a:t>Mapping</a:t>
            </a:r>
            <a:r>
              <a:rPr lang="nl-NL" sz="1067">
                <a:solidFill>
                  <a:srgbClr val="023566"/>
                </a:solidFill>
                <a:latin typeface="Trade Gothic LT Pro Cn" panose="020B0506040303020004" pitchFamily="34" charset="77"/>
                <a:ea typeface="+mn-lt"/>
                <a:cs typeface="Calibri"/>
              </a:rPr>
              <a:t> toetsen aan collega’s en MT</a:t>
            </a:r>
          </a:p>
          <a:p>
            <a:pPr algn="ctr" defTabSz="457189">
              <a:lnSpc>
                <a:spcPct val="150000"/>
              </a:lnSpc>
              <a:defRPr/>
            </a:pPr>
            <a:r>
              <a:rPr lang="nl-NL" sz="1067">
                <a:solidFill>
                  <a:srgbClr val="023566"/>
                </a:solidFill>
                <a:latin typeface="Trade Gothic LT Pro Cn" panose="020B0506040303020004" pitchFamily="34" charset="77"/>
                <a:ea typeface="+mn-lt"/>
                <a:cs typeface="Calibri"/>
              </a:rPr>
              <a:t>Werkafspraken vastleggen per team</a:t>
            </a:r>
          </a:p>
        </p:txBody>
      </p:sp>
      <p:sp>
        <p:nvSpPr>
          <p:cNvPr id="45" name="Rechthoek 44">
            <a:extLst>
              <a:ext uri="{FF2B5EF4-FFF2-40B4-BE49-F238E27FC236}">
                <a16:creationId xmlns:a16="http://schemas.microsoft.com/office/drawing/2014/main" id="{B4D5BF5F-CCE0-4423-A9D6-C258751A1E60}"/>
              </a:ext>
            </a:extLst>
          </p:cNvPr>
          <p:cNvSpPr/>
          <p:nvPr/>
        </p:nvSpPr>
        <p:spPr>
          <a:xfrm>
            <a:off x="1685494" y="6309412"/>
            <a:ext cx="2458849" cy="456312"/>
          </a:xfrm>
          <a:prstGeom prst="rect">
            <a:avLst/>
          </a:prstGeom>
          <a:solidFill>
            <a:srgbClr val="EB1886">
              <a:lumMod val="20000"/>
              <a:lumOff val="80000"/>
            </a:srgbClr>
          </a:solidFill>
          <a:ln w="25400" cap="flat" cmpd="sng" algn="ctr">
            <a:noFill/>
            <a:prstDash val="solid"/>
          </a:ln>
          <a:effectLst/>
        </p:spPr>
        <p:txBody>
          <a:bodyPr lIns="68580" tIns="34291" rIns="68580" bIns="34291" rtlCol="0" anchor="ctr"/>
          <a:lstStyle/>
          <a:p>
            <a:pPr algn="ctr" defTabSz="457189">
              <a:lnSpc>
                <a:spcPct val="150000"/>
              </a:lnSpc>
              <a:defRPr/>
            </a:pPr>
            <a:r>
              <a:rPr lang="nl-NL" sz="1100" kern="0">
                <a:solidFill>
                  <a:srgbClr val="023566"/>
                </a:solidFill>
                <a:latin typeface="Trade Gothic LT Pro Cn" panose="020B0506040303020004" pitchFamily="34" charset="77"/>
                <a:ea typeface="+mn-lt"/>
                <a:cs typeface="Calibri"/>
              </a:rPr>
              <a:t>Op de agenda zetten van teammeetings:</a:t>
            </a:r>
          </a:p>
          <a:p>
            <a:pPr marL="171450" indent="-171450" algn="ctr" defTabSz="457189">
              <a:lnSpc>
                <a:spcPct val="150000"/>
              </a:lnSpc>
              <a:buFont typeface="Arial" panose="020B0604020202020204" pitchFamily="34" charset="0"/>
              <a:buChar char="•"/>
              <a:defRPr/>
            </a:pPr>
            <a:r>
              <a:rPr lang="nl-NL" sz="1100" kern="0">
                <a:solidFill>
                  <a:srgbClr val="023566"/>
                </a:solidFill>
                <a:latin typeface="Trade Gothic LT Pro Cn" panose="020B0506040303020004" pitchFamily="34" charset="77"/>
              </a:rPr>
              <a:t>Verhuizen naar OneDrive en Teams</a:t>
            </a:r>
          </a:p>
        </p:txBody>
      </p:sp>
    </p:spTree>
    <p:extLst>
      <p:ext uri="{BB962C8B-B14F-4D97-AF65-F5344CB8AC3E}">
        <p14:creationId xmlns:p14="http://schemas.microsoft.com/office/powerpoint/2010/main" val="718518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5AD63C7-126C-4D0D-4775-B34E2DC2EC60}"/>
              </a:ext>
            </a:extLst>
          </p:cNvPr>
          <p:cNvSpPr>
            <a:spLocks noGrp="1"/>
          </p:cNvSpPr>
          <p:nvPr>
            <p:ph type="body" sz="quarter" idx="10"/>
          </p:nvPr>
        </p:nvSpPr>
        <p:spPr/>
        <p:txBody>
          <a:bodyPr lIns="91440" tIns="45720" rIns="91440" bIns="45720" anchor="ctr"/>
          <a:lstStyle/>
          <a:p>
            <a:r>
              <a:rPr lang="nl-NL">
                <a:latin typeface="Trade Gothic LT Pro Cn"/>
              </a:rPr>
              <a:t>Wat moet nog? Projecten!</a:t>
            </a:r>
          </a:p>
        </p:txBody>
      </p:sp>
      <p:pic>
        <p:nvPicPr>
          <p:cNvPr id="4" name="Afbeelding 3">
            <a:extLst>
              <a:ext uri="{FF2B5EF4-FFF2-40B4-BE49-F238E27FC236}">
                <a16:creationId xmlns:a16="http://schemas.microsoft.com/office/drawing/2014/main" id="{6CBA0153-8EA5-1441-4ED9-C03F75E4C8CE}"/>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89000"/>
                    </a14:imgEffect>
                    <a14:imgEffect>
                      <a14:saturation sat="165000"/>
                    </a14:imgEffect>
                  </a14:imgLayer>
                </a14:imgProps>
              </a:ext>
            </a:extLst>
          </a:blip>
          <a:stretch>
            <a:fillRect/>
          </a:stretch>
        </p:blipFill>
        <p:spPr>
          <a:xfrm>
            <a:off x="0" y="1197682"/>
            <a:ext cx="12192000" cy="5660318"/>
          </a:xfrm>
          <a:prstGeom prst="rect">
            <a:avLst/>
          </a:prstGeom>
        </p:spPr>
      </p:pic>
    </p:spTree>
    <p:extLst>
      <p:ext uri="{BB962C8B-B14F-4D97-AF65-F5344CB8AC3E}">
        <p14:creationId xmlns:p14="http://schemas.microsoft.com/office/powerpoint/2010/main" val="117814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4F1A64F-CCD0-CA2F-6969-100230DF0E6F}"/>
              </a:ext>
            </a:extLst>
          </p:cNvPr>
          <p:cNvSpPr>
            <a:spLocks noGrp="1"/>
          </p:cNvSpPr>
          <p:nvPr>
            <p:ph type="body" sz="quarter" idx="10"/>
          </p:nvPr>
        </p:nvSpPr>
        <p:spPr>
          <a:xfrm>
            <a:off x="924454" y="81280"/>
            <a:ext cx="5997975" cy="995680"/>
          </a:xfrm>
        </p:spPr>
        <p:txBody>
          <a:bodyPr lIns="91440" tIns="45720" rIns="91440" bIns="45720" anchor="ctr"/>
          <a:lstStyle/>
          <a:p>
            <a:r>
              <a:rPr lang="nl-NL">
                <a:latin typeface="Trade Gothic LT Pro Cn"/>
              </a:rPr>
              <a:t>Labels persoonlijke mailbox</a:t>
            </a:r>
            <a:endParaRPr lang="nl-NL"/>
          </a:p>
        </p:txBody>
      </p:sp>
      <p:pic>
        <p:nvPicPr>
          <p:cNvPr id="4" name="Afbeelding 3" descr="Afbeelding met tekst, schermopname, Lettertype, nummer&#10;&#10;Automatisch gegenereerde beschrijving">
            <a:extLst>
              <a:ext uri="{FF2B5EF4-FFF2-40B4-BE49-F238E27FC236}">
                <a16:creationId xmlns:a16="http://schemas.microsoft.com/office/drawing/2014/main" id="{A3C28B6E-440A-76E3-E16E-DD518DFEA599}"/>
              </a:ext>
            </a:extLst>
          </p:cNvPr>
          <p:cNvPicPr>
            <a:picLocks noChangeAspect="1"/>
          </p:cNvPicPr>
          <p:nvPr/>
        </p:nvPicPr>
        <p:blipFill>
          <a:blip r:embed="rId2"/>
          <a:stretch>
            <a:fillRect/>
          </a:stretch>
        </p:blipFill>
        <p:spPr>
          <a:xfrm>
            <a:off x="1073846" y="2252663"/>
            <a:ext cx="9136171" cy="3417387"/>
          </a:xfrm>
          <a:prstGeom prst="rect">
            <a:avLst/>
          </a:prstGeom>
        </p:spPr>
      </p:pic>
    </p:spTree>
    <p:extLst>
      <p:ext uri="{BB962C8B-B14F-4D97-AF65-F5344CB8AC3E}">
        <p14:creationId xmlns:p14="http://schemas.microsoft.com/office/powerpoint/2010/main" val="3350226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18BB9A1D-C422-E7C2-5808-FBDFE741FD95}"/>
              </a:ext>
            </a:extLst>
          </p:cNvPr>
          <p:cNvSpPr>
            <a:spLocks noGrp="1"/>
          </p:cNvSpPr>
          <p:nvPr>
            <p:ph idx="1"/>
          </p:nvPr>
        </p:nvSpPr>
        <p:spPr>
          <a:xfrm>
            <a:off x="924452" y="1600205"/>
            <a:ext cx="10972800" cy="5085075"/>
          </a:xfrm>
        </p:spPr>
        <p:txBody>
          <a:bodyPr lIns="121920" tIns="60960" rIns="121920" bIns="60960" anchor="t"/>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nl-NL" sz="3200" b="1">
                <a:solidFill>
                  <a:srgbClr val="E20070"/>
                </a:solidFill>
                <a:latin typeface="Trade Gothic LT Pro Cn"/>
              </a:rPr>
              <a:t>Do’s en </a:t>
            </a:r>
            <a:r>
              <a:rPr lang="nl-NL" sz="3200" b="1" err="1">
                <a:solidFill>
                  <a:srgbClr val="E20070"/>
                </a:solidFill>
                <a:latin typeface="Trade Gothic LT Pro Cn"/>
              </a:rPr>
              <a:t>don’ts</a:t>
            </a:r>
            <a:r>
              <a:rPr lang="nl-NL" sz="3200" b="1">
                <a:solidFill>
                  <a:srgbClr val="E20070"/>
                </a:solidFill>
                <a:latin typeface="Trade Gothic LT Pro Cn"/>
              </a:rPr>
              <a:t>:</a:t>
            </a:r>
            <a:endParaRPr lang="nl-NL" sz="3200">
              <a:latin typeface="Trade Gothic LT Pro Cn"/>
            </a:endParaRPr>
          </a:p>
          <a:p>
            <a:r>
              <a:rPr lang="nl-NL" sz="2133">
                <a:latin typeface="Trade Gothic LT Pro Cn"/>
              </a:rPr>
              <a:t>Zorg voor een goede voorbereiding</a:t>
            </a:r>
          </a:p>
          <a:p>
            <a:pPr lvl="1"/>
            <a:r>
              <a:rPr lang="nl-NL" sz="1467">
                <a:latin typeface="Trade Gothic LT Pro Cn"/>
              </a:rPr>
              <a:t>Verschillende disciplines bij elkaar, en gezamenlijk beleid bepalen en uitvoeren</a:t>
            </a:r>
          </a:p>
          <a:p>
            <a:r>
              <a:rPr lang="nl-NL" sz="2133">
                <a:latin typeface="Trade Gothic LT Pro Cn"/>
              </a:rPr>
              <a:t>Werk toe naar een integrale aanpak</a:t>
            </a:r>
          </a:p>
          <a:p>
            <a:pPr lvl="1"/>
            <a:r>
              <a:rPr lang="nl-NL" sz="1467">
                <a:latin typeface="Trade Gothic LT Pro Cn"/>
              </a:rPr>
              <a:t>Maak de uitgangspunten helder, zoek aansluiting met de gebruikersorganisatie en zorg voor afstemming met andere projecten</a:t>
            </a:r>
          </a:p>
          <a:p>
            <a:r>
              <a:rPr lang="nl-NL" sz="2133">
                <a:latin typeface="Trade Gothic LT Pro Cn"/>
              </a:rPr>
              <a:t>Zorg voor de nodige kennis en expertise binnen de organisatie</a:t>
            </a:r>
          </a:p>
          <a:p>
            <a:pPr lvl="1"/>
            <a:r>
              <a:rPr lang="nl-NL" sz="1467">
                <a:latin typeface="Trade Gothic LT Pro Cn"/>
              </a:rPr>
              <a:t>Haal externe expertise in huis als deze ontbreekt binnen de organisatie en zorg dat expertise geborgd is na afronding van het project</a:t>
            </a:r>
          </a:p>
          <a:p>
            <a:r>
              <a:rPr lang="nl-NL" sz="2133">
                <a:latin typeface="Trade Gothic LT Pro Cn"/>
              </a:rPr>
              <a:t>Maak ruimte voor persoonlijk contact met stakeholders</a:t>
            </a:r>
          </a:p>
          <a:p>
            <a:pPr lvl="1"/>
            <a:r>
              <a:rPr lang="nl-NL" sz="1467">
                <a:latin typeface="Trade Gothic LT Pro Cn"/>
              </a:rPr>
              <a:t>Ga het gesprek aan met stakeholders voordat de uitrol start en zorg voor regelmatige updates over voortgang</a:t>
            </a:r>
          </a:p>
          <a:p>
            <a:r>
              <a:rPr lang="nl-NL" sz="2133">
                <a:latin typeface="Trade Gothic LT Pro Cn"/>
              </a:rPr>
              <a:t>Zorg voor duidelijkheid vooraf zodat medewerkers weten wat ze te wachten staat</a:t>
            </a:r>
          </a:p>
          <a:p>
            <a:pPr lvl="1"/>
            <a:r>
              <a:rPr lang="nl-NL" sz="1467">
                <a:latin typeface="Trade Gothic LT Pro Cn"/>
              </a:rPr>
              <a:t>Wat gaan we doen en waarom is dit nodig? Hoe en wanneer gaan we dit realiseren? Wat is er nodig vanuit de afdelingen?</a:t>
            </a:r>
          </a:p>
          <a:p>
            <a:r>
              <a:rPr lang="nl-NL" sz="2133">
                <a:latin typeface="Trade Gothic LT Pro Cn"/>
              </a:rPr>
              <a:t>Zorg voor voldoende draagvlak en commitment en voorkom vrijblijvende deelname</a:t>
            </a:r>
          </a:p>
          <a:p>
            <a:pPr lvl="1"/>
            <a:r>
              <a:rPr lang="nl-NL" sz="1467">
                <a:latin typeface="Trade Gothic LT Pro Cn"/>
              </a:rPr>
              <a:t>Maak de gebruikersorganisatie onderdeel van de reis en stimuleer mede-eigenaarschap van het implementatieproces</a:t>
            </a:r>
          </a:p>
        </p:txBody>
      </p:sp>
      <p:sp>
        <p:nvSpPr>
          <p:cNvPr id="6" name="Tijdelijke aanduiding voor tekst 5">
            <a:extLst>
              <a:ext uri="{FF2B5EF4-FFF2-40B4-BE49-F238E27FC236}">
                <a16:creationId xmlns:a16="http://schemas.microsoft.com/office/drawing/2014/main" id="{0775CD3E-E1B6-C256-B9E6-9E7DCC4A6225}"/>
              </a:ext>
            </a:extLst>
          </p:cNvPr>
          <p:cNvSpPr>
            <a:spLocks noGrp="1"/>
          </p:cNvSpPr>
          <p:nvPr>
            <p:ph type="body" sz="quarter" idx="10"/>
          </p:nvPr>
        </p:nvSpPr>
        <p:spPr/>
        <p:txBody>
          <a:bodyPr/>
          <a:lstStyle/>
          <a:p>
            <a:r>
              <a:rPr lang="nl-NL"/>
              <a:t>TAKE AWAY</a:t>
            </a:r>
          </a:p>
        </p:txBody>
      </p:sp>
    </p:spTree>
    <p:extLst>
      <p:ext uri="{BB962C8B-B14F-4D97-AF65-F5344CB8AC3E}">
        <p14:creationId xmlns:p14="http://schemas.microsoft.com/office/powerpoint/2010/main" val="3439803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18BB9A1D-C422-E7C2-5808-FBDFE741FD95}"/>
              </a:ext>
            </a:extLst>
          </p:cNvPr>
          <p:cNvSpPr>
            <a:spLocks noGrp="1"/>
          </p:cNvSpPr>
          <p:nvPr>
            <p:ph idx="1"/>
          </p:nvPr>
        </p:nvSpPr>
        <p:spPr>
          <a:xfrm>
            <a:off x="715685" y="1234863"/>
            <a:ext cx="10972800" cy="5085075"/>
          </a:xfrm>
        </p:spPr>
        <p:txBody>
          <a:bodyPr lIns="121920" tIns="60960" rIns="121920" bIns="60960" anchor="t"/>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endParaRPr lang="nl-NL" sz="3200" b="1">
              <a:solidFill>
                <a:srgbClr val="E20070"/>
              </a:solidFill>
              <a:latin typeface="Trade Gothic LT Pro Cn"/>
            </a:endParaRPr>
          </a:p>
          <a:p>
            <a:pPr indent="0">
              <a:buNone/>
            </a:pPr>
            <a:r>
              <a:rPr lang="nl-NL" sz="2100">
                <a:latin typeface="Trade Gothic LT Pro Cn"/>
              </a:rPr>
              <a:t>Communiceren van bewaartermijnen van e-mail</a:t>
            </a:r>
          </a:p>
          <a:p>
            <a:pPr marL="608965" lvl="1" indent="-160655"/>
            <a:r>
              <a:rPr lang="nl-NL" sz="1450">
                <a:latin typeface="Trade Gothic LT Pro Cn"/>
              </a:rPr>
              <a:t>Tijdens trainingen, rondje MT, mails, in gesprekken, etc.</a:t>
            </a:r>
          </a:p>
          <a:p>
            <a:pPr marL="608965" lvl="1" indent="-160655"/>
            <a:r>
              <a:rPr lang="nl-NL" sz="1450">
                <a:latin typeface="Trade Gothic LT Pro Cn"/>
              </a:rPr>
              <a:t>Uitgangspunt: mail opslaan in dossier op aangewezen locatie</a:t>
            </a:r>
          </a:p>
          <a:p>
            <a:pPr marL="608965" lvl="1" indent="-160655"/>
            <a:r>
              <a:rPr lang="nl-NL" sz="1450">
                <a:latin typeface="Trade Gothic LT Pro Cn"/>
              </a:rPr>
              <a:t>Geen expliciete opdracht aan verkenners </a:t>
            </a:r>
            <a:r>
              <a:rPr lang="nl-NL" sz="1450" err="1">
                <a:latin typeface="Trade Gothic LT Pro Cn"/>
              </a:rPr>
              <a:t>schoning</a:t>
            </a:r>
            <a:r>
              <a:rPr lang="nl-NL" sz="1450">
                <a:latin typeface="Trade Gothic LT Pro Cn"/>
              </a:rPr>
              <a:t> mailboxen</a:t>
            </a:r>
          </a:p>
          <a:p>
            <a:pPr marL="608965" lvl="1" indent="-160655"/>
            <a:endParaRPr lang="nl-NL" sz="1450">
              <a:latin typeface="Trade Gothic LT Pro Cn"/>
              <a:ea typeface="+mn-lt"/>
              <a:cs typeface="+mn-lt"/>
            </a:endParaRPr>
          </a:p>
          <a:p>
            <a:pPr indent="0">
              <a:buNone/>
            </a:pPr>
            <a:r>
              <a:rPr lang="nl-NL" sz="2100">
                <a:ea typeface="+mn-lt"/>
                <a:cs typeface="+mn-lt"/>
              </a:rPr>
              <a:t>Weinig besef van impact en urgentie bij afdelingen -&gt; </a:t>
            </a:r>
            <a:br>
              <a:rPr lang="en-US"/>
            </a:br>
            <a:r>
              <a:rPr lang="nl-NL" sz="2100">
                <a:ea typeface="+mn-lt"/>
                <a:cs typeface="+mn-lt"/>
              </a:rPr>
              <a:t>deadline werd niet gehaald.</a:t>
            </a:r>
          </a:p>
          <a:p>
            <a:pPr indent="0">
              <a:buNone/>
            </a:pPr>
            <a:endParaRPr lang="nl-NL" sz="2100">
              <a:latin typeface="Calibri"/>
              <a:cs typeface="Calibri"/>
            </a:endParaRPr>
          </a:p>
          <a:p>
            <a:pPr indent="0">
              <a:buNone/>
            </a:pPr>
            <a:r>
              <a:rPr lang="nl-NL" sz="2100">
                <a:latin typeface="Calibri"/>
                <a:cs typeface="Calibri"/>
              </a:rPr>
              <a:t>Vervolgaanpak:</a:t>
            </a:r>
            <a:endParaRPr lang="nl-NL" sz="2100">
              <a:latin typeface="Calibri"/>
              <a:ea typeface="Calibri"/>
              <a:cs typeface="Calibri"/>
            </a:endParaRPr>
          </a:p>
          <a:p>
            <a:pPr indent="0">
              <a:buNone/>
            </a:pPr>
            <a:r>
              <a:rPr lang="nl-NL" sz="2100">
                <a:latin typeface="Calibri"/>
                <a:cs typeface="Calibri"/>
              </a:rPr>
              <a:t>Nog een rondje MT: boodschap: werkwijze e-mail aanpassen</a:t>
            </a:r>
            <a:endParaRPr lang="nl-NL" sz="2100">
              <a:latin typeface="Calibri"/>
              <a:ea typeface="Calibri"/>
              <a:cs typeface="Calibri"/>
            </a:endParaRPr>
          </a:p>
          <a:p>
            <a:pPr indent="0">
              <a:buNone/>
            </a:pPr>
            <a:r>
              <a:rPr lang="nl-NL" sz="2100">
                <a:latin typeface="Calibri"/>
                <a:cs typeface="Calibri"/>
              </a:rPr>
              <a:t>Inplannen afspraken met teammanagers voor opstellen nieuwe werkwijze</a:t>
            </a:r>
            <a:endParaRPr lang="nl-NL" sz="2100">
              <a:latin typeface="Calibri"/>
              <a:ea typeface="Calibri"/>
              <a:cs typeface="Calibri"/>
            </a:endParaRPr>
          </a:p>
          <a:p>
            <a:pPr indent="0">
              <a:buNone/>
            </a:pPr>
            <a:r>
              <a:rPr lang="nl-NL" sz="2100">
                <a:latin typeface="Calibri"/>
                <a:ea typeface="Calibri"/>
                <a:cs typeface="Calibri"/>
              </a:rPr>
              <a:t>Nieuwe definitieve ingangsdatum</a:t>
            </a:r>
          </a:p>
        </p:txBody>
      </p:sp>
      <p:sp>
        <p:nvSpPr>
          <p:cNvPr id="6" name="Tijdelijke aanduiding voor tekst 5">
            <a:extLst>
              <a:ext uri="{FF2B5EF4-FFF2-40B4-BE49-F238E27FC236}">
                <a16:creationId xmlns:a16="http://schemas.microsoft.com/office/drawing/2014/main" id="{0775CD3E-E1B6-C256-B9E6-9E7DCC4A6225}"/>
              </a:ext>
            </a:extLst>
          </p:cNvPr>
          <p:cNvSpPr>
            <a:spLocks noGrp="1"/>
          </p:cNvSpPr>
          <p:nvPr>
            <p:ph type="body" sz="quarter" idx="10"/>
          </p:nvPr>
        </p:nvSpPr>
        <p:spPr/>
        <p:txBody>
          <a:bodyPr lIns="91440" tIns="45720" rIns="91440" bIns="45720" anchor="ctr"/>
          <a:lstStyle/>
          <a:p>
            <a:r>
              <a:rPr lang="nl-NL">
                <a:latin typeface="Trade Gothic LT Pro Cn"/>
              </a:rPr>
              <a:t>Maar ondanks...</a:t>
            </a:r>
            <a:endParaRPr lang="nl-NL"/>
          </a:p>
        </p:txBody>
      </p:sp>
      <p:pic>
        <p:nvPicPr>
          <p:cNvPr id="2" name="Afbeelding 1" descr="sign-with-the-word-help-in-a-hand-icon-vector-9381725">
            <a:extLst>
              <a:ext uri="{FF2B5EF4-FFF2-40B4-BE49-F238E27FC236}">
                <a16:creationId xmlns:a16="http://schemas.microsoft.com/office/drawing/2014/main" id="{B22CE06A-54EE-AFFC-E76E-5E4DACAF88E5}"/>
              </a:ext>
            </a:extLst>
          </p:cNvPr>
          <p:cNvPicPr>
            <a:picLocks noChangeAspect="1"/>
          </p:cNvPicPr>
          <p:nvPr/>
        </p:nvPicPr>
        <p:blipFill>
          <a:blip r:embed="rId3"/>
          <a:stretch>
            <a:fillRect/>
          </a:stretch>
        </p:blipFill>
        <p:spPr>
          <a:xfrm>
            <a:off x="6926590" y="1537476"/>
            <a:ext cx="3490522" cy="3844352"/>
          </a:xfrm>
          <a:prstGeom prst="rect">
            <a:avLst/>
          </a:prstGeom>
        </p:spPr>
      </p:pic>
    </p:spTree>
    <p:extLst>
      <p:ext uri="{BB962C8B-B14F-4D97-AF65-F5344CB8AC3E}">
        <p14:creationId xmlns:p14="http://schemas.microsoft.com/office/powerpoint/2010/main" val="4163392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ED2ECFC-40C7-1FF3-E921-4F1187E5955E}"/>
              </a:ext>
            </a:extLst>
          </p:cNvPr>
          <p:cNvSpPr>
            <a:spLocks noGrp="1"/>
          </p:cNvSpPr>
          <p:nvPr>
            <p:ph type="body" sz="quarter" idx="10"/>
          </p:nvPr>
        </p:nvSpPr>
        <p:spPr/>
        <p:txBody>
          <a:bodyPr lIns="91440" tIns="45720" rIns="91440" bIns="45720" anchor="ctr"/>
          <a:lstStyle/>
          <a:p>
            <a:r>
              <a:rPr lang="nl-NL">
                <a:latin typeface="Trade Gothic LT Pro Cn"/>
              </a:rPr>
              <a:t>Tijdspad</a:t>
            </a:r>
            <a:endParaRPr lang="nl-NL"/>
          </a:p>
        </p:txBody>
      </p:sp>
      <p:sp>
        <p:nvSpPr>
          <p:cNvPr id="3" name="Tekstvak 2">
            <a:extLst>
              <a:ext uri="{FF2B5EF4-FFF2-40B4-BE49-F238E27FC236}">
                <a16:creationId xmlns:a16="http://schemas.microsoft.com/office/drawing/2014/main" id="{331F6B45-D96A-8994-736C-B5D8CE69442D}"/>
              </a:ext>
            </a:extLst>
          </p:cNvPr>
          <p:cNvSpPr txBox="1"/>
          <p:nvPr/>
        </p:nvSpPr>
        <p:spPr>
          <a:xfrm>
            <a:off x="1717260" y="1012465"/>
            <a:ext cx="7188641" cy="60324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2200" b="1" dirty="0">
                <a:solidFill>
                  <a:srgbClr val="023666"/>
                </a:solidFill>
                <a:latin typeface="Trade Gothic LT Pro Cn"/>
                <a:ea typeface="Calibri"/>
                <a:cs typeface="Calibri"/>
              </a:rPr>
              <a:t>2020</a:t>
            </a:r>
          </a:p>
          <a:p>
            <a:r>
              <a:rPr lang="nl-NL" sz="2000" dirty="0">
                <a:solidFill>
                  <a:srgbClr val="023666"/>
                </a:solidFill>
                <a:latin typeface="Trade Gothic LT Pro Cn"/>
                <a:ea typeface="Calibri"/>
                <a:cs typeface="Calibri"/>
              </a:rPr>
              <a:t>- Advies externe specialist ingewonnen</a:t>
            </a:r>
            <a:endParaRPr lang="nl-NL" b="1" dirty="0">
              <a:ea typeface="Calibri"/>
              <a:cs typeface="Calibri"/>
            </a:endParaRPr>
          </a:p>
          <a:p>
            <a:r>
              <a:rPr lang="nl-NL" sz="2000" dirty="0">
                <a:solidFill>
                  <a:srgbClr val="023666"/>
                </a:solidFill>
                <a:latin typeface="Trade Gothic LT Pro Cn"/>
                <a:ea typeface="Calibri"/>
                <a:cs typeface="Calibri"/>
              </a:rPr>
              <a:t>- Eerste uitgangspunten opgesteld</a:t>
            </a:r>
          </a:p>
          <a:p>
            <a:r>
              <a:rPr lang="nl-NL" sz="2000" dirty="0">
                <a:solidFill>
                  <a:srgbClr val="023666"/>
                </a:solidFill>
                <a:latin typeface="Trade Gothic LT Pro Cn"/>
                <a:ea typeface="Calibri"/>
                <a:cs typeface="Calibri"/>
              </a:rPr>
              <a:t>- Programma/stuurgroep opgericht</a:t>
            </a:r>
          </a:p>
          <a:p>
            <a:r>
              <a:rPr lang="nl-NL" sz="2200" b="1" dirty="0">
                <a:solidFill>
                  <a:srgbClr val="023666"/>
                </a:solidFill>
                <a:ea typeface="+mn-lt"/>
                <a:cs typeface="+mn-lt"/>
              </a:rPr>
              <a:t>2021</a:t>
            </a:r>
            <a:endParaRPr lang="nl-NL" sz="2200" dirty="0"/>
          </a:p>
          <a:p>
            <a:r>
              <a:rPr lang="nl-NL" sz="2000" dirty="0">
                <a:solidFill>
                  <a:srgbClr val="023666"/>
                </a:solidFill>
                <a:latin typeface="Trade Gothic LT Pro Cn"/>
                <a:ea typeface="Calibri"/>
                <a:cs typeface="Segoe UI"/>
              </a:rPr>
              <a:t>- Testomgeving, testplan en testen functionaliteiten</a:t>
            </a:r>
            <a:endParaRPr lang="nl-NL" sz="2000" dirty="0">
              <a:latin typeface="Trade Gothic LT Pro Cn"/>
              <a:ea typeface="Calibri"/>
              <a:cs typeface="Segoe UI"/>
            </a:endParaRPr>
          </a:p>
          <a:p>
            <a:r>
              <a:rPr lang="nl-NL" sz="2000" dirty="0">
                <a:solidFill>
                  <a:srgbClr val="023666"/>
                </a:solidFill>
                <a:latin typeface="Trade Gothic LT Pro Cn"/>
                <a:ea typeface="Calibri"/>
                <a:cs typeface="Segoe UI"/>
              </a:rPr>
              <a:t>- Adviesrapport met bevindingen en resultaten testen -&gt; directie</a:t>
            </a:r>
            <a:endParaRPr lang="nl-NL" dirty="0">
              <a:latin typeface="Trade Gothic LT Pro Cn"/>
            </a:endParaRPr>
          </a:p>
          <a:p>
            <a:r>
              <a:rPr lang="nl-NL" sz="2000" dirty="0">
                <a:solidFill>
                  <a:srgbClr val="023666"/>
                </a:solidFill>
                <a:latin typeface="Trade Gothic LT Pro Cn"/>
                <a:ea typeface="Calibri"/>
                <a:cs typeface="Segoe UI"/>
              </a:rPr>
              <a:t>- Vormen projectteam</a:t>
            </a:r>
          </a:p>
          <a:p>
            <a:r>
              <a:rPr lang="nl-NL" sz="2200" b="1" dirty="0">
                <a:solidFill>
                  <a:srgbClr val="023666"/>
                </a:solidFill>
                <a:latin typeface="Calibri"/>
                <a:ea typeface="Calibri"/>
                <a:cs typeface="Calibri"/>
              </a:rPr>
              <a:t>2022</a:t>
            </a:r>
            <a:endParaRPr lang="nl-NL" sz="2200" dirty="0"/>
          </a:p>
          <a:p>
            <a:r>
              <a:rPr lang="nl-NL" sz="2000" dirty="0">
                <a:solidFill>
                  <a:srgbClr val="023666"/>
                </a:solidFill>
                <a:latin typeface="Trade Gothic LT Pro Cn"/>
                <a:ea typeface="Calibri"/>
                <a:cs typeface="Segoe UI"/>
              </a:rPr>
              <a:t>- Collegebesluit VNG Selectielijst E-mailbewaring</a:t>
            </a:r>
          </a:p>
          <a:p>
            <a:r>
              <a:rPr lang="nl-NL" sz="2000" dirty="0">
                <a:solidFill>
                  <a:srgbClr val="023666"/>
                </a:solidFill>
                <a:latin typeface="Trade Gothic LT Pro Cn"/>
                <a:ea typeface="Calibri"/>
                <a:cs typeface="Segoe UI"/>
              </a:rPr>
              <a:t>- Beleid M365 en goedkeuring SIO</a:t>
            </a:r>
          </a:p>
          <a:p>
            <a:r>
              <a:rPr lang="nl-NL" sz="2000" dirty="0">
                <a:solidFill>
                  <a:srgbClr val="023666"/>
                </a:solidFill>
                <a:latin typeface="Trade Gothic LT Pro Cn"/>
                <a:cs typeface="Segoe UI"/>
              </a:rPr>
              <a:t>- Inrichten sjablonen en rollen binnen project</a:t>
            </a:r>
          </a:p>
          <a:p>
            <a:r>
              <a:rPr lang="nl-NL" sz="2000" dirty="0">
                <a:solidFill>
                  <a:srgbClr val="023666"/>
                </a:solidFill>
                <a:latin typeface="Trade Gothic LT Pro Cn"/>
                <a:cs typeface="Segoe UI"/>
              </a:rPr>
              <a:t>- Ontwikkelen trainingen</a:t>
            </a:r>
          </a:p>
          <a:p>
            <a:r>
              <a:rPr lang="nl-NL" sz="2200" b="1" dirty="0">
                <a:solidFill>
                  <a:srgbClr val="023666"/>
                </a:solidFill>
                <a:cs typeface="Calibri"/>
              </a:rPr>
              <a:t>2023-2024</a:t>
            </a:r>
            <a:endParaRPr lang="nl-NL" sz="2200" dirty="0"/>
          </a:p>
          <a:p>
            <a:r>
              <a:rPr lang="nl-NL" sz="2000" dirty="0">
                <a:solidFill>
                  <a:srgbClr val="023666"/>
                </a:solidFill>
                <a:latin typeface="Trade Gothic LT Pro Cn"/>
                <a:cs typeface="Segoe UI"/>
              </a:rPr>
              <a:t>- Uitrol en implementatie M365</a:t>
            </a:r>
            <a:endParaRPr lang="nl-NL" dirty="0">
              <a:latin typeface="Trade Gothic LT Pro Cn"/>
            </a:endParaRPr>
          </a:p>
          <a:p>
            <a:r>
              <a:rPr lang="nl-NL" sz="2200" b="1" dirty="0">
                <a:solidFill>
                  <a:srgbClr val="023666"/>
                </a:solidFill>
                <a:cs typeface="Calibri"/>
              </a:rPr>
              <a:t>2024-2025 e.v.</a:t>
            </a:r>
            <a:endParaRPr lang="nl-NL" dirty="0"/>
          </a:p>
          <a:p>
            <a:r>
              <a:rPr lang="nl-NL" sz="2000" dirty="0">
                <a:solidFill>
                  <a:srgbClr val="023666"/>
                </a:solidFill>
                <a:ea typeface="+mn-lt"/>
                <a:cs typeface="+mn-lt"/>
              </a:rPr>
              <a:t>- </a:t>
            </a:r>
            <a:r>
              <a:rPr lang="nl-NL" sz="2000" dirty="0">
                <a:solidFill>
                  <a:srgbClr val="023666"/>
                </a:solidFill>
                <a:latin typeface="Trade Gothic LT Pro Cn" panose="020B0506040303020004" pitchFamily="34" charset="0"/>
                <a:ea typeface="+mn-lt"/>
                <a:cs typeface="+mn-lt"/>
              </a:rPr>
              <a:t>Doorontwikkeling</a:t>
            </a:r>
            <a:endParaRPr lang="nl-NL" sz="2000" dirty="0">
              <a:latin typeface="Trade Gothic LT Pro Cn" panose="020B0506040303020004" pitchFamily="34" charset="0"/>
            </a:endParaRPr>
          </a:p>
          <a:p>
            <a:endParaRPr lang="nl-NL" b="1" dirty="0">
              <a:ea typeface="Calibri"/>
              <a:cs typeface="Calibri"/>
            </a:endParaRPr>
          </a:p>
          <a:p>
            <a:endParaRPr lang="nl-NL" b="1" dirty="0">
              <a:ea typeface="Calibri"/>
              <a:cs typeface="Calibri"/>
            </a:endParaRPr>
          </a:p>
        </p:txBody>
      </p:sp>
    </p:spTree>
    <p:extLst>
      <p:ext uri="{BB962C8B-B14F-4D97-AF65-F5344CB8AC3E}">
        <p14:creationId xmlns:p14="http://schemas.microsoft.com/office/powerpoint/2010/main" val="3144097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79004E-BE89-2031-B444-B228C5593268}"/>
              </a:ext>
            </a:extLst>
          </p:cNvPr>
          <p:cNvSpPr>
            <a:spLocks noGrp="1"/>
          </p:cNvSpPr>
          <p:nvPr>
            <p:ph idx="1"/>
          </p:nvPr>
        </p:nvSpPr>
        <p:spPr/>
        <p:txBody>
          <a:bodyPr lIns="91440" tIns="45720" rIns="91440" bIns="45720" anchor="t"/>
          <a:lstStyle/>
          <a:p>
            <a:pPr marL="256540" indent="-256540"/>
            <a:r>
              <a:rPr lang="nl-NL">
                <a:latin typeface="Trade Gothic LT Pro Cn"/>
              </a:rPr>
              <a:t>Grote hoeveelheid </a:t>
            </a:r>
            <a:r>
              <a:rPr lang="nl-NL" b="1">
                <a:latin typeface="Trade Gothic LT Pro Cn"/>
              </a:rPr>
              <a:t>ongestructureerde informatie</a:t>
            </a:r>
            <a:r>
              <a:rPr lang="nl-NL">
                <a:latin typeface="Trade Gothic LT Pro Cn"/>
              </a:rPr>
              <a:t>, die opgeslagen en beheerd moest worden (netwerkschijven, e-mail): &gt;1.000.000.000 documenten</a:t>
            </a:r>
            <a:endParaRPr lang="nl-NL"/>
          </a:p>
          <a:p>
            <a:pPr marL="556895" lvl="1" indent="-213995"/>
            <a:r>
              <a:rPr lang="nl-NL">
                <a:latin typeface="Trade Gothic LT Pro Cn"/>
              </a:rPr>
              <a:t>Documenten moesten gemigreerd worden, met alle keuzes die daarbij horen (opschonen, technische migratie, inrichting)</a:t>
            </a:r>
          </a:p>
          <a:p>
            <a:pPr marL="256540" indent="-256540"/>
            <a:r>
              <a:rPr lang="nl-NL"/>
              <a:t>Beter plaats- en tijdsonafhankelijk </a:t>
            </a:r>
            <a:r>
              <a:rPr lang="nl-NL" b="1"/>
              <a:t>samenwerken</a:t>
            </a:r>
          </a:p>
          <a:p>
            <a:pPr marL="256540" indent="-256540"/>
            <a:r>
              <a:rPr lang="nl-NL">
                <a:latin typeface="Trade Gothic LT Pro Cn"/>
              </a:rPr>
              <a:t>Een verandertraject in plaats van een IT-traject, wat vraag om een aanpak waarin de </a:t>
            </a:r>
            <a:r>
              <a:rPr lang="nl-NL" b="1">
                <a:latin typeface="Trade Gothic LT Pro Cn"/>
              </a:rPr>
              <a:t>medewerker centraal</a:t>
            </a:r>
            <a:r>
              <a:rPr lang="nl-NL">
                <a:latin typeface="Trade Gothic LT Pro Cn"/>
              </a:rPr>
              <a:t> gezet wordt</a:t>
            </a:r>
          </a:p>
          <a:p>
            <a:pPr marL="0" indent="0">
              <a:buNone/>
            </a:pPr>
            <a:endParaRPr lang="nl-NL"/>
          </a:p>
          <a:p>
            <a:pPr marL="0" indent="0">
              <a:buNone/>
            </a:pPr>
            <a:r>
              <a:rPr lang="nl-NL">
                <a:latin typeface="Trade Gothic LT Pro Cn"/>
              </a:rPr>
              <a:t>M365 was net aangeschaft -&gt; mogelijkheid voor toepassen archiveren </a:t>
            </a:r>
            <a:r>
              <a:rPr lang="nl-NL" err="1">
                <a:latin typeface="Trade Gothic LT Pro Cn"/>
              </a:rPr>
              <a:t>by</a:t>
            </a:r>
            <a:r>
              <a:rPr lang="nl-NL">
                <a:latin typeface="Trade Gothic LT Pro Cn"/>
              </a:rPr>
              <a:t> design</a:t>
            </a:r>
            <a:endParaRPr lang="nl-NL"/>
          </a:p>
        </p:txBody>
      </p:sp>
      <p:sp>
        <p:nvSpPr>
          <p:cNvPr id="3" name="Text Placeholder 2">
            <a:extLst>
              <a:ext uri="{FF2B5EF4-FFF2-40B4-BE49-F238E27FC236}">
                <a16:creationId xmlns:a16="http://schemas.microsoft.com/office/drawing/2014/main" id="{5EED9E17-A54F-F900-E805-204914A6ECFF}"/>
              </a:ext>
            </a:extLst>
          </p:cNvPr>
          <p:cNvSpPr>
            <a:spLocks noGrp="1"/>
          </p:cNvSpPr>
          <p:nvPr>
            <p:ph type="body" sz="quarter" idx="10"/>
          </p:nvPr>
        </p:nvSpPr>
        <p:spPr>
          <a:xfrm>
            <a:off x="924454" y="81280"/>
            <a:ext cx="8294191" cy="995680"/>
          </a:xfrm>
        </p:spPr>
        <p:txBody>
          <a:bodyPr/>
          <a:lstStyle/>
          <a:p>
            <a:r>
              <a:rPr lang="nl-NL"/>
              <a:t>WELKE UITDAGING HADDEN WE?</a:t>
            </a:r>
          </a:p>
        </p:txBody>
      </p:sp>
    </p:spTree>
    <p:extLst>
      <p:ext uri="{BB962C8B-B14F-4D97-AF65-F5344CB8AC3E}">
        <p14:creationId xmlns:p14="http://schemas.microsoft.com/office/powerpoint/2010/main" val="785925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8D565-B11D-8991-CCBE-BC3A92BEC857}"/>
              </a:ext>
            </a:extLst>
          </p:cNvPr>
          <p:cNvSpPr>
            <a:spLocks noGrp="1"/>
          </p:cNvSpPr>
          <p:nvPr>
            <p:ph type="ctrTitle"/>
          </p:nvPr>
        </p:nvSpPr>
        <p:spPr>
          <a:xfrm>
            <a:off x="945715" y="737226"/>
            <a:ext cx="6059814" cy="1229778"/>
          </a:xfrm>
        </p:spPr>
        <p:txBody>
          <a:bodyPr lIns="91440" tIns="45720" rIns="91440" bIns="45720" anchor="t"/>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nl-NL" sz="4250">
                <a:solidFill>
                  <a:schemeClr val="bg1"/>
                </a:solidFill>
                <a:latin typeface="Trade Gothic LT Pro Cn"/>
              </a:rPr>
              <a:t>Een zee aan vragen?</a:t>
            </a:r>
            <a:endParaRPr lang="nl-NL" sz="4250">
              <a:solidFill>
                <a:schemeClr val="bg1"/>
              </a:solidFill>
              <a:latin typeface="Trade Gothic LT Pro Cn" panose="020B0506040303020004" pitchFamily="34" charset="77"/>
            </a:endParaRPr>
          </a:p>
        </p:txBody>
      </p:sp>
      <p:pic>
        <p:nvPicPr>
          <p:cNvPr id="3" name="Afbeelding 2" descr="Water naar zee dragen, in plaats van breedband - Computable.nl">
            <a:extLst>
              <a:ext uri="{FF2B5EF4-FFF2-40B4-BE49-F238E27FC236}">
                <a16:creationId xmlns:a16="http://schemas.microsoft.com/office/drawing/2014/main" id="{86316957-7B47-AC85-8791-E6AC221B0770}"/>
              </a:ext>
            </a:extLst>
          </p:cNvPr>
          <p:cNvPicPr>
            <a:picLocks noChangeAspect="1"/>
          </p:cNvPicPr>
          <p:nvPr/>
        </p:nvPicPr>
        <p:blipFill>
          <a:blip r:embed="rId2"/>
          <a:stretch>
            <a:fillRect/>
          </a:stretch>
        </p:blipFill>
        <p:spPr>
          <a:xfrm>
            <a:off x="1119513" y="1512909"/>
            <a:ext cx="5433164" cy="4072263"/>
          </a:xfrm>
          <a:prstGeom prst="rect">
            <a:avLst/>
          </a:prstGeom>
        </p:spPr>
      </p:pic>
      <p:sp>
        <p:nvSpPr>
          <p:cNvPr id="4" name="Tekstvak 3">
            <a:extLst>
              <a:ext uri="{FF2B5EF4-FFF2-40B4-BE49-F238E27FC236}">
                <a16:creationId xmlns:a16="http://schemas.microsoft.com/office/drawing/2014/main" id="{F104A578-0CB1-0649-382F-6AA88BAE8DDA}"/>
              </a:ext>
            </a:extLst>
          </p:cNvPr>
          <p:cNvSpPr txBox="1"/>
          <p:nvPr/>
        </p:nvSpPr>
        <p:spPr>
          <a:xfrm>
            <a:off x="8070465" y="1219200"/>
            <a:ext cx="3482438" cy="1200329"/>
          </a:xfrm>
          <a:prstGeom prst="rect">
            <a:avLst/>
          </a:prstGeom>
          <a:noFill/>
        </p:spPr>
        <p:txBody>
          <a:bodyPr wrap="square" rtlCol="0">
            <a:spAutoFit/>
          </a:bodyPr>
          <a:lstStyle/>
          <a:p>
            <a:r>
              <a:rPr lang="nl-NL" sz="2400" dirty="0">
                <a:solidFill>
                  <a:srgbClr val="16A6E2"/>
                </a:solidFill>
              </a:rPr>
              <a:t>Vragen of opmerkingen?</a:t>
            </a:r>
          </a:p>
          <a:p>
            <a:endParaRPr lang="nl-NL" sz="2400" dirty="0">
              <a:solidFill>
                <a:srgbClr val="16A6E2"/>
              </a:solidFill>
            </a:endParaRPr>
          </a:p>
          <a:p>
            <a:r>
              <a:rPr lang="nl-NL" sz="2400" dirty="0">
                <a:solidFill>
                  <a:srgbClr val="16A6E2"/>
                </a:solidFill>
              </a:rPr>
              <a:t>wouter.verdaas@tilburg.nl</a:t>
            </a:r>
          </a:p>
        </p:txBody>
      </p:sp>
    </p:spTree>
    <p:extLst>
      <p:ext uri="{BB962C8B-B14F-4D97-AF65-F5344CB8AC3E}">
        <p14:creationId xmlns:p14="http://schemas.microsoft.com/office/powerpoint/2010/main" val="3653559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5114526-4FC8-2A6C-8007-3F1A67E4E106}"/>
              </a:ext>
            </a:extLst>
          </p:cNvPr>
          <p:cNvSpPr>
            <a:spLocks noGrp="1"/>
          </p:cNvSpPr>
          <p:nvPr>
            <p:ph type="body" sz="quarter" idx="10"/>
          </p:nvPr>
        </p:nvSpPr>
        <p:spPr>
          <a:xfrm>
            <a:off x="924454" y="81280"/>
            <a:ext cx="8808057" cy="995680"/>
          </a:xfrm>
        </p:spPr>
        <p:txBody>
          <a:bodyPr/>
          <a:lstStyle/>
          <a:p>
            <a:r>
              <a:rPr lang="nl-NL">
                <a:cs typeface="Calibri"/>
              </a:rPr>
              <a:t>WAT GING ER AAN VOORAF?</a:t>
            </a:r>
            <a:endParaRPr lang="nl-NL" b="1">
              <a:cs typeface="Calibri"/>
            </a:endParaRPr>
          </a:p>
        </p:txBody>
      </p:sp>
      <p:sp>
        <p:nvSpPr>
          <p:cNvPr id="3" name="Title 1">
            <a:extLst>
              <a:ext uri="{FF2B5EF4-FFF2-40B4-BE49-F238E27FC236}">
                <a16:creationId xmlns:a16="http://schemas.microsoft.com/office/drawing/2014/main" id="{5956671D-9DC5-A883-78C1-0E7E57430796}"/>
              </a:ext>
            </a:extLst>
          </p:cNvPr>
          <p:cNvSpPr txBox="1">
            <a:spLocks/>
          </p:cNvSpPr>
          <p:nvPr/>
        </p:nvSpPr>
        <p:spPr>
          <a:xfrm>
            <a:off x="704780" y="1446227"/>
            <a:ext cx="8072846" cy="2294991"/>
          </a:xfrm>
          <a:prstGeom prst="rect">
            <a:avLst/>
          </a:prstGeom>
        </p:spPr>
        <p:txBody>
          <a:bodyPr>
            <a:normAutofit/>
          </a:bodyPr>
          <a:lstStyle>
            <a:lvl1pPr algn="l" defTabSz="257156" rtl="0" eaLnBrk="1" latinLnBrk="0" hangingPunct="1">
              <a:spcBef>
                <a:spcPct val="0"/>
              </a:spcBef>
              <a:buNone/>
              <a:defRPr sz="1800" b="0" i="0" kern="1200">
                <a:solidFill>
                  <a:schemeClr val="accent5"/>
                </a:solidFill>
                <a:latin typeface="Trade Gothic LT Pro Cn" panose="020B0506040303020004" pitchFamily="34" charset="77"/>
                <a:ea typeface="+mj-ea"/>
                <a:cs typeface="+mj-cs"/>
              </a:defRPr>
            </a:lvl1pPr>
          </a:lstStyle>
          <a:p>
            <a:r>
              <a:rPr lang="nl-NL" sz="3200" b="1"/>
              <a:t>VERSCHILLENDE BELANGEN SAMENBRENGEN</a:t>
            </a:r>
          </a:p>
        </p:txBody>
      </p:sp>
      <p:sp>
        <p:nvSpPr>
          <p:cNvPr id="4" name="Tekstvak 3">
            <a:extLst>
              <a:ext uri="{FF2B5EF4-FFF2-40B4-BE49-F238E27FC236}">
                <a16:creationId xmlns:a16="http://schemas.microsoft.com/office/drawing/2014/main" id="{65E92169-19B4-C199-9848-C5EF1DDD88F4}"/>
              </a:ext>
            </a:extLst>
          </p:cNvPr>
          <p:cNvSpPr txBox="1"/>
          <p:nvPr/>
        </p:nvSpPr>
        <p:spPr>
          <a:xfrm>
            <a:off x="685799" y="2260887"/>
            <a:ext cx="8808057" cy="830997"/>
          </a:xfrm>
          <a:prstGeom prst="rect">
            <a:avLst/>
          </a:prstGeom>
          <a:noFill/>
        </p:spPr>
        <p:txBody>
          <a:bodyPr wrap="square" rtlCol="0">
            <a:spAutoFit/>
          </a:bodyPr>
          <a:lstStyle/>
          <a:p>
            <a:pPr>
              <a:spcAft>
                <a:spcPts val="600"/>
              </a:spcAft>
            </a:pPr>
            <a:r>
              <a:rPr lang="nl-NL" sz="2400" i="1">
                <a:solidFill>
                  <a:srgbClr val="173C6D"/>
                </a:solidFill>
                <a:latin typeface="Trade Gothic LT Pro Cn" panose="020B0506040303020004" pitchFamily="34" charset="77"/>
                <a:ea typeface="+mn-lt"/>
                <a:cs typeface="Calibri"/>
              </a:rPr>
              <a:t>Geïnitieerd vanuit een sterke behoefte om informatiebeheer op orde te krijgen en te voldoen aan wetgeving.</a:t>
            </a:r>
          </a:p>
        </p:txBody>
      </p:sp>
      <p:sp>
        <p:nvSpPr>
          <p:cNvPr id="5" name="Tekstvak 4">
            <a:extLst>
              <a:ext uri="{FF2B5EF4-FFF2-40B4-BE49-F238E27FC236}">
                <a16:creationId xmlns:a16="http://schemas.microsoft.com/office/drawing/2014/main" id="{11E1A9B1-5A08-BEE0-12E0-B1F9D68EC146}"/>
              </a:ext>
            </a:extLst>
          </p:cNvPr>
          <p:cNvSpPr txBox="1"/>
          <p:nvPr/>
        </p:nvSpPr>
        <p:spPr>
          <a:xfrm>
            <a:off x="1447335" y="3292105"/>
            <a:ext cx="7101134" cy="984885"/>
          </a:xfrm>
          <a:prstGeom prst="rect">
            <a:avLst/>
          </a:prstGeom>
          <a:noFill/>
        </p:spPr>
        <p:txBody>
          <a:bodyPr wrap="square" rtlCol="0">
            <a:spAutoFit/>
          </a:bodyPr>
          <a:lstStyle/>
          <a:p>
            <a:pPr>
              <a:spcAft>
                <a:spcPts val="600"/>
              </a:spcAft>
            </a:pPr>
            <a:r>
              <a:rPr lang="nl-NL" sz="1600">
                <a:solidFill>
                  <a:srgbClr val="173C6D"/>
                </a:solidFill>
                <a:latin typeface="Trade Gothic LT Pro Cn" panose="020B0506040303020004" pitchFamily="34" charset="77"/>
                <a:ea typeface="+mn-lt"/>
                <a:cs typeface="Calibri"/>
              </a:rPr>
              <a:t>Samenwerking tussen:					Aandacht voor:</a:t>
            </a:r>
          </a:p>
          <a:p>
            <a:pPr marL="285750" marR="0" lvl="0" indent="-285750" algn="l" defTabSz="257156" rtl="0" eaLnBrk="1" fontAlgn="auto" latinLnBrk="0" hangingPunct="1">
              <a:spcBef>
                <a:spcPct val="0"/>
              </a:spcBef>
              <a:spcAft>
                <a:spcPts val="600"/>
              </a:spcAft>
              <a:buClrTx/>
              <a:buSzTx/>
              <a:buFont typeface="Arial" panose="020B0604020202020204" pitchFamily="34" charset="0"/>
              <a:buChar char="•"/>
              <a:tabLst/>
              <a:defRPr/>
            </a:pPr>
            <a:r>
              <a:rPr lang="nl-NL" sz="1600" b="1">
                <a:solidFill>
                  <a:schemeClr val="tx2"/>
                </a:solidFill>
                <a:latin typeface="Trade Gothic LT Pro Cn" panose="020B0506040303020004" pitchFamily="34" charset="77"/>
                <a:cs typeface="Calibri" panose="020F0502020204030204" pitchFamily="34" charset="0"/>
              </a:rPr>
              <a:t>Informatiebeheer en Control 						Archiefwet en VNG richtlijnen</a:t>
            </a:r>
          </a:p>
          <a:p>
            <a:pPr marL="285750" marR="0" lvl="0" indent="-285750" algn="l" defTabSz="257156" rtl="0" eaLnBrk="1" fontAlgn="auto" latinLnBrk="0" hangingPunct="1">
              <a:spcBef>
                <a:spcPct val="0"/>
              </a:spcBef>
              <a:spcAft>
                <a:spcPts val="600"/>
              </a:spcAft>
              <a:buClrTx/>
              <a:buSzTx/>
              <a:buFont typeface="Arial" panose="020B0604020202020204" pitchFamily="34" charset="0"/>
              <a:buChar char="•"/>
              <a:tabLst/>
              <a:defRPr/>
            </a:pPr>
            <a:r>
              <a:rPr lang="nl-NL" sz="1600">
                <a:solidFill>
                  <a:schemeClr val="tx2"/>
                </a:solidFill>
                <a:latin typeface="Trade Gothic LT Pro Cn" panose="020B0506040303020004" pitchFamily="34" charset="77"/>
                <a:cs typeface="Calibri" panose="020F0502020204030204" pitchFamily="34" charset="0"/>
              </a:rPr>
              <a:t>Gemeente archivaris									Archieftoezicht</a:t>
            </a:r>
          </a:p>
        </p:txBody>
      </p:sp>
      <p:sp>
        <p:nvSpPr>
          <p:cNvPr id="6" name="Tekstvak 5">
            <a:extLst>
              <a:ext uri="{FF2B5EF4-FFF2-40B4-BE49-F238E27FC236}">
                <a16:creationId xmlns:a16="http://schemas.microsoft.com/office/drawing/2014/main" id="{EA5A487C-DED3-3888-313C-B74373F7C9BD}"/>
              </a:ext>
            </a:extLst>
          </p:cNvPr>
          <p:cNvSpPr txBox="1"/>
          <p:nvPr/>
        </p:nvSpPr>
        <p:spPr>
          <a:xfrm>
            <a:off x="2326378" y="5815449"/>
            <a:ext cx="9607475" cy="661720"/>
          </a:xfrm>
          <a:prstGeom prst="rect">
            <a:avLst/>
          </a:prstGeom>
          <a:noFill/>
        </p:spPr>
        <p:txBody>
          <a:bodyPr wrap="square" rtlCol="0">
            <a:spAutoFit/>
          </a:bodyPr>
          <a:lstStyle/>
          <a:p>
            <a:pPr marL="285750" marR="0" lvl="0" indent="-285750" algn="l" defTabSz="257156" rtl="0" eaLnBrk="1" fontAlgn="auto" latinLnBrk="0" hangingPunct="1">
              <a:spcBef>
                <a:spcPct val="0"/>
              </a:spcBef>
              <a:spcAft>
                <a:spcPts val="600"/>
              </a:spcAft>
              <a:buClrTx/>
              <a:buSzTx/>
              <a:buFont typeface="Arial" panose="020B0604020202020204" pitchFamily="34" charset="0"/>
              <a:buChar char="•"/>
              <a:tabLst/>
              <a:defRPr/>
            </a:pPr>
            <a:r>
              <a:rPr lang="nl-NL" sz="1600">
                <a:solidFill>
                  <a:schemeClr val="tx2"/>
                </a:solidFill>
                <a:latin typeface="Trade Gothic LT Pro Cn" panose="020B0506040303020004" pitchFamily="34" charset="77"/>
                <a:cs typeface="Calibri" panose="020F0502020204030204" pitchFamily="34" charset="0"/>
              </a:rPr>
              <a:t>Security office (CISO)											Informatiebeveiligingsbeleid (BIO)</a:t>
            </a:r>
          </a:p>
          <a:p>
            <a:pPr marL="285750" marR="0" lvl="0" indent="-285750" algn="l" defTabSz="257156" rtl="0" eaLnBrk="1" fontAlgn="auto" latinLnBrk="0" hangingPunct="1">
              <a:spcBef>
                <a:spcPct val="0"/>
              </a:spcBef>
              <a:spcAft>
                <a:spcPts val="600"/>
              </a:spcAft>
              <a:buClrTx/>
              <a:buSzTx/>
              <a:buFont typeface="Arial" panose="020B0604020202020204" pitchFamily="34" charset="0"/>
              <a:buChar char="•"/>
              <a:tabLst/>
              <a:defRPr/>
            </a:pPr>
            <a:r>
              <a:rPr lang="nl-NL" sz="1600">
                <a:solidFill>
                  <a:schemeClr val="tx2"/>
                </a:solidFill>
                <a:latin typeface="Trade Gothic LT Pro Cn" panose="020B0506040303020004" pitchFamily="34" charset="77"/>
                <a:cs typeface="Calibri" panose="020F0502020204030204" pitchFamily="34" charset="0"/>
              </a:rPr>
              <a:t>Privacy office (FG)												</a:t>
            </a:r>
            <a:r>
              <a:rPr lang="nl-NL" sz="1600" err="1">
                <a:solidFill>
                  <a:schemeClr val="tx2"/>
                </a:solidFill>
                <a:latin typeface="Trade Gothic LT Pro Cn" panose="020B0506040303020004" pitchFamily="34" charset="77"/>
                <a:cs typeface="Calibri" panose="020F0502020204030204" pitchFamily="34" charset="0"/>
              </a:rPr>
              <a:t>Privacybeleid</a:t>
            </a:r>
            <a:r>
              <a:rPr lang="nl-NL" sz="1600">
                <a:solidFill>
                  <a:schemeClr val="tx2"/>
                </a:solidFill>
                <a:latin typeface="Trade Gothic LT Pro Cn" panose="020B0506040303020004" pitchFamily="34" charset="77"/>
                <a:cs typeface="Calibri" panose="020F0502020204030204" pitchFamily="34" charset="0"/>
              </a:rPr>
              <a:t> en AVG</a:t>
            </a:r>
          </a:p>
        </p:txBody>
      </p:sp>
      <p:sp>
        <p:nvSpPr>
          <p:cNvPr id="7" name="Tekstvak 6">
            <a:extLst>
              <a:ext uri="{FF2B5EF4-FFF2-40B4-BE49-F238E27FC236}">
                <a16:creationId xmlns:a16="http://schemas.microsoft.com/office/drawing/2014/main" id="{16AE8CC7-BA00-70F0-3E2C-8CA12B2A3345}"/>
              </a:ext>
            </a:extLst>
          </p:cNvPr>
          <p:cNvSpPr txBox="1"/>
          <p:nvPr/>
        </p:nvSpPr>
        <p:spPr>
          <a:xfrm>
            <a:off x="1735535" y="4316684"/>
            <a:ext cx="10198318" cy="661720"/>
          </a:xfrm>
          <a:prstGeom prst="rect">
            <a:avLst/>
          </a:prstGeom>
          <a:noFill/>
        </p:spPr>
        <p:txBody>
          <a:bodyPr wrap="square" rtlCol="0">
            <a:spAutoFit/>
          </a:bodyPr>
          <a:lstStyle/>
          <a:p>
            <a:pPr marL="285750" marR="0" lvl="0" indent="-285750" algn="l" defTabSz="257156" rtl="0" eaLnBrk="1" fontAlgn="auto" latinLnBrk="0" hangingPunct="1">
              <a:spcBef>
                <a:spcPct val="0"/>
              </a:spcBef>
              <a:spcAft>
                <a:spcPts val="600"/>
              </a:spcAft>
              <a:buClrTx/>
              <a:buSzTx/>
              <a:buFont typeface="Arial" panose="020B0604020202020204" pitchFamily="34" charset="0"/>
              <a:buChar char="•"/>
              <a:tabLst/>
              <a:defRPr/>
            </a:pPr>
            <a:r>
              <a:rPr lang="nl-NL" sz="1600">
                <a:solidFill>
                  <a:schemeClr val="tx2"/>
                </a:solidFill>
                <a:latin typeface="Trade Gothic LT Pro Cn" panose="020B0506040303020004" pitchFamily="34" charset="77"/>
                <a:cs typeface="Calibri" panose="020F0502020204030204" pitchFamily="34" charset="0"/>
              </a:rPr>
              <a:t>Technisch- en applicatiebeheer				 			Inrichtingskeuzes en samenhang met andere applicaties</a:t>
            </a:r>
          </a:p>
          <a:p>
            <a:pPr marL="285750" marR="0" lvl="0" indent="-285750" algn="l" defTabSz="257156" rtl="0" eaLnBrk="1" fontAlgn="auto" latinLnBrk="0" hangingPunct="1">
              <a:spcBef>
                <a:spcPct val="0"/>
              </a:spcBef>
              <a:spcAft>
                <a:spcPts val="600"/>
              </a:spcAft>
              <a:buClrTx/>
              <a:buSzTx/>
              <a:buFont typeface="Arial" panose="020B0604020202020204" pitchFamily="34" charset="0"/>
              <a:buChar char="•"/>
              <a:tabLst/>
              <a:defRPr/>
            </a:pPr>
            <a:r>
              <a:rPr lang="nl-NL" sz="1600">
                <a:solidFill>
                  <a:schemeClr val="tx2"/>
                </a:solidFill>
                <a:latin typeface="Trade Gothic LT Pro Cn" panose="020B0506040303020004" pitchFamily="34" charset="77"/>
                <a:cs typeface="Calibri" panose="020F0502020204030204" pitchFamily="34" charset="0"/>
              </a:rPr>
              <a:t>Faciliteiten (helpdesk en functioneel beheer)			Faciliteren van medewerkers en verhuizing van documenten</a:t>
            </a:r>
          </a:p>
        </p:txBody>
      </p:sp>
      <p:sp>
        <p:nvSpPr>
          <p:cNvPr id="8" name="Tekstvak 7">
            <a:extLst>
              <a:ext uri="{FF2B5EF4-FFF2-40B4-BE49-F238E27FC236}">
                <a16:creationId xmlns:a16="http://schemas.microsoft.com/office/drawing/2014/main" id="{5A310970-3525-2853-8B0B-3A971241741C}"/>
              </a:ext>
            </a:extLst>
          </p:cNvPr>
          <p:cNvSpPr txBox="1"/>
          <p:nvPr/>
        </p:nvSpPr>
        <p:spPr>
          <a:xfrm>
            <a:off x="2023738" y="5060080"/>
            <a:ext cx="9742164" cy="661720"/>
          </a:xfrm>
          <a:prstGeom prst="rect">
            <a:avLst/>
          </a:prstGeom>
          <a:noFill/>
        </p:spPr>
        <p:txBody>
          <a:bodyPr wrap="square" rtlCol="0">
            <a:spAutoFit/>
          </a:bodyPr>
          <a:lstStyle/>
          <a:p>
            <a:pPr marL="285750" marR="0" lvl="0" indent="-285750" algn="l" defTabSz="257156" rtl="0" eaLnBrk="1" fontAlgn="auto" latinLnBrk="0" hangingPunct="1">
              <a:spcBef>
                <a:spcPct val="0"/>
              </a:spcBef>
              <a:spcAft>
                <a:spcPts val="600"/>
              </a:spcAft>
              <a:buClrTx/>
              <a:buSzTx/>
              <a:buFont typeface="Arial" panose="020B0604020202020204" pitchFamily="34" charset="0"/>
              <a:buChar char="•"/>
              <a:tabLst/>
              <a:defRPr/>
            </a:pPr>
            <a:r>
              <a:rPr lang="nl-NL" sz="1600">
                <a:solidFill>
                  <a:schemeClr val="tx2"/>
                </a:solidFill>
                <a:latin typeface="Trade Gothic LT Pro Cn" panose="020B0506040303020004" pitchFamily="34" charset="77"/>
                <a:cs typeface="Calibri" panose="020F0502020204030204" pitchFamily="34" charset="0"/>
              </a:rPr>
              <a:t>Communicatie													Communicatieplan en communicatiekanalen</a:t>
            </a:r>
          </a:p>
          <a:p>
            <a:pPr marL="285750" marR="0" lvl="0" indent="-285750" algn="l" defTabSz="257156" rtl="0" eaLnBrk="1" fontAlgn="auto" latinLnBrk="0" hangingPunct="1">
              <a:spcBef>
                <a:spcPct val="0"/>
              </a:spcBef>
              <a:spcAft>
                <a:spcPts val="600"/>
              </a:spcAft>
              <a:buClrTx/>
              <a:buSzTx/>
              <a:buFont typeface="Arial" panose="020B0604020202020204" pitchFamily="34" charset="0"/>
              <a:buChar char="•"/>
              <a:tabLst/>
              <a:defRPr/>
            </a:pPr>
            <a:r>
              <a:rPr lang="nl-NL" sz="1600">
                <a:solidFill>
                  <a:schemeClr val="tx2"/>
                </a:solidFill>
                <a:latin typeface="Trade Gothic LT Pro Cn" panose="020B0506040303020004" pitchFamily="34" charset="77"/>
                <a:cs typeface="Calibri" panose="020F0502020204030204" pitchFamily="34" charset="0"/>
              </a:rPr>
              <a:t>Personeel en Organisatie									Trainingsprogramma en naslagwerk</a:t>
            </a:r>
            <a:endParaRPr lang="nl-NL">
              <a:latin typeface="Trade Gothic LT Pro Cn" panose="020B0506040303020004" pitchFamily="34" charset="77"/>
            </a:endParaRPr>
          </a:p>
        </p:txBody>
      </p:sp>
      <p:sp>
        <p:nvSpPr>
          <p:cNvPr id="9" name="Pijl: vijfhoek 8">
            <a:extLst>
              <a:ext uri="{FF2B5EF4-FFF2-40B4-BE49-F238E27FC236}">
                <a16:creationId xmlns:a16="http://schemas.microsoft.com/office/drawing/2014/main" id="{9718DEA1-4EF2-291B-D2BE-72EDB7AD6ECE}"/>
              </a:ext>
            </a:extLst>
          </p:cNvPr>
          <p:cNvSpPr/>
          <p:nvPr/>
        </p:nvSpPr>
        <p:spPr>
          <a:xfrm>
            <a:off x="685800" y="3687383"/>
            <a:ext cx="761536" cy="217456"/>
          </a:xfrm>
          <a:prstGeom prst="homePlate">
            <a:avLst/>
          </a:prstGeom>
          <a:solidFill>
            <a:schemeClr val="accent6">
              <a:lumMod val="75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nl-NL" sz="800" b="1">
                <a:latin typeface="Trade Gothic LT Pro Cn" panose="020B0506040303020004" pitchFamily="34" charset="0"/>
              </a:rPr>
              <a:t>Initiatiefnemer</a:t>
            </a:r>
          </a:p>
        </p:txBody>
      </p:sp>
    </p:spTree>
    <p:extLst>
      <p:ext uri="{BB962C8B-B14F-4D97-AF65-F5344CB8AC3E}">
        <p14:creationId xmlns:p14="http://schemas.microsoft.com/office/powerpoint/2010/main" val="935376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957A2C-2F04-43BA-B881-E2EF760647F0}"/>
              </a:ext>
            </a:extLst>
          </p:cNvPr>
          <p:cNvSpPr>
            <a:spLocks noGrp="1"/>
          </p:cNvSpPr>
          <p:nvPr>
            <p:ph type="body" sz="quarter" idx="10"/>
          </p:nvPr>
        </p:nvSpPr>
        <p:spPr/>
        <p:txBody>
          <a:bodyPr/>
          <a:lstStyle/>
          <a:p>
            <a:r>
              <a:rPr lang="nl-NL" b="0" i="0">
                <a:solidFill>
                  <a:srgbClr val="000000"/>
                </a:solidFill>
                <a:effectLst/>
                <a:latin typeface="Times New Roman" panose="02020603050405020304" pitchFamily="18" charset="0"/>
              </a:rPr>
              <a:t> </a:t>
            </a:r>
            <a:endParaRPr lang="nl-NL"/>
          </a:p>
        </p:txBody>
      </p:sp>
      <p:sp>
        <p:nvSpPr>
          <p:cNvPr id="3" name="Title 1">
            <a:extLst>
              <a:ext uri="{FF2B5EF4-FFF2-40B4-BE49-F238E27FC236}">
                <a16:creationId xmlns:a16="http://schemas.microsoft.com/office/drawing/2014/main" id="{8B2253D5-D775-43B9-AEC0-4A070393D545}"/>
              </a:ext>
            </a:extLst>
          </p:cNvPr>
          <p:cNvSpPr txBox="1">
            <a:spLocks/>
          </p:cNvSpPr>
          <p:nvPr/>
        </p:nvSpPr>
        <p:spPr>
          <a:xfrm>
            <a:off x="294749" y="81280"/>
            <a:ext cx="8343681" cy="1470025"/>
          </a:xfrm>
          <a:prstGeom prst="rect">
            <a:avLst/>
          </a:prstGeom>
        </p:spPr>
        <p:txBody>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endParaRPr lang="nl-NL"/>
          </a:p>
        </p:txBody>
      </p:sp>
      <p:grpSp>
        <p:nvGrpSpPr>
          <p:cNvPr id="8" name="Groep 7">
            <a:extLst>
              <a:ext uri="{FF2B5EF4-FFF2-40B4-BE49-F238E27FC236}">
                <a16:creationId xmlns:a16="http://schemas.microsoft.com/office/drawing/2014/main" id="{F14090B4-26F5-998B-4292-74FBFF79537B}"/>
              </a:ext>
            </a:extLst>
          </p:cNvPr>
          <p:cNvGrpSpPr/>
          <p:nvPr/>
        </p:nvGrpSpPr>
        <p:grpSpPr>
          <a:xfrm>
            <a:off x="148607" y="1338752"/>
            <a:ext cx="11767103" cy="5052786"/>
            <a:chOff x="148607" y="1338752"/>
            <a:chExt cx="11767103" cy="5052786"/>
          </a:xfrm>
        </p:grpSpPr>
        <p:sp>
          <p:nvSpPr>
            <p:cNvPr id="5" name="Rounded Rectangle 23">
              <a:extLst>
                <a:ext uri="{FF2B5EF4-FFF2-40B4-BE49-F238E27FC236}">
                  <a16:creationId xmlns:a16="http://schemas.microsoft.com/office/drawing/2014/main" id="{99869705-9A42-9CB4-B090-4E7117382DAA}"/>
                </a:ext>
              </a:extLst>
            </p:cNvPr>
            <p:cNvSpPr/>
            <p:nvPr/>
          </p:nvSpPr>
          <p:spPr>
            <a:xfrm>
              <a:off x="1619178" y="2569945"/>
              <a:ext cx="2296887" cy="288471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nl-NL" sz="1400">
                <a:solidFill>
                  <a:schemeClr val="tx1"/>
                </a:solidFill>
                <a:latin typeface="Trade Gothic LT Pro Cn" panose="020B0506040303020004" pitchFamily="34" charset="77"/>
              </a:endParaRPr>
            </a:p>
            <a:p>
              <a:pPr algn="ctr"/>
              <a:endParaRPr lang="nl-NL" sz="1400">
                <a:solidFill>
                  <a:schemeClr val="tx1"/>
                </a:solidFill>
                <a:latin typeface="Trade Gothic LT Pro Cn" panose="020B0506040303020004" pitchFamily="34" charset="77"/>
              </a:endParaRPr>
            </a:p>
            <a:p>
              <a:pPr algn="ctr"/>
              <a:endParaRPr lang="nl-NL" sz="1400">
                <a:solidFill>
                  <a:schemeClr val="tx1"/>
                </a:solidFill>
                <a:latin typeface="Trade Gothic LT Pro Cn" panose="020B0506040303020004" pitchFamily="34" charset="77"/>
              </a:endParaRPr>
            </a:p>
            <a:p>
              <a:pPr algn="ctr"/>
              <a:endParaRPr lang="nl-NL" sz="1400">
                <a:solidFill>
                  <a:schemeClr val="tx1"/>
                </a:solidFill>
                <a:latin typeface="Trade Gothic LT Pro Cn" panose="020B0506040303020004" pitchFamily="34" charset="77"/>
                <a:cs typeface="Calibri" panose="020F0502020204030204" pitchFamily="34" charset="0"/>
              </a:endParaRPr>
            </a:p>
            <a:p>
              <a:pPr algn="ctr"/>
              <a:r>
                <a:rPr lang="nl-NL" sz="1867">
                  <a:solidFill>
                    <a:schemeClr val="bg1"/>
                  </a:solidFill>
                  <a:latin typeface="Trade Gothic LT Pro Cn" panose="020B0506040303020004" pitchFamily="34" charset="77"/>
                  <a:cs typeface="Calibri" panose="020F0502020204030204" pitchFamily="34" charset="0"/>
                </a:rPr>
                <a:t>Werkplek is altijd en overal beschikbaar vanaf elk apparaat</a:t>
              </a:r>
            </a:p>
          </p:txBody>
        </p:sp>
        <p:sp>
          <p:nvSpPr>
            <p:cNvPr id="7" name="Rounded Rectangle 24">
              <a:extLst>
                <a:ext uri="{FF2B5EF4-FFF2-40B4-BE49-F238E27FC236}">
                  <a16:creationId xmlns:a16="http://schemas.microsoft.com/office/drawing/2014/main" id="{DC6231B2-4B5A-9387-1F86-9CEB319D8294}"/>
                </a:ext>
              </a:extLst>
            </p:cNvPr>
            <p:cNvSpPr/>
            <p:nvPr/>
          </p:nvSpPr>
          <p:spPr>
            <a:xfrm>
              <a:off x="4846727" y="2569945"/>
              <a:ext cx="2296887" cy="288471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nchorCtr="0"/>
            <a:lstStyle/>
            <a:p>
              <a:pPr algn="ctr"/>
              <a:endParaRPr lang="nl-NL" sz="1400">
                <a:solidFill>
                  <a:schemeClr val="tx1"/>
                </a:solidFill>
                <a:latin typeface="Trade Gothic LT Pro Cn" panose="020B0506040303020004" pitchFamily="34" charset="77"/>
              </a:endParaRPr>
            </a:p>
            <a:p>
              <a:pPr algn="ctr"/>
              <a:endParaRPr lang="nl-NL" sz="1400">
                <a:solidFill>
                  <a:schemeClr val="tx1"/>
                </a:solidFill>
                <a:latin typeface="Trade Gothic LT Pro Cn" panose="020B0506040303020004" pitchFamily="34" charset="77"/>
              </a:endParaRPr>
            </a:p>
            <a:p>
              <a:pPr algn="ctr"/>
              <a:endParaRPr lang="nl-NL" sz="1400">
                <a:solidFill>
                  <a:schemeClr val="tx1"/>
                </a:solidFill>
                <a:latin typeface="Trade Gothic LT Pro Cn" panose="020B0506040303020004" pitchFamily="34" charset="77"/>
              </a:endParaRPr>
            </a:p>
            <a:p>
              <a:pPr algn="ctr"/>
              <a:endParaRPr lang="nl-NL" sz="1400">
                <a:solidFill>
                  <a:schemeClr val="tx1"/>
                </a:solidFill>
                <a:latin typeface="Trade Gothic LT Pro Cn" panose="020B0506040303020004" pitchFamily="34" charset="77"/>
              </a:endParaRPr>
            </a:p>
            <a:p>
              <a:pPr algn="ctr"/>
              <a:r>
                <a:rPr lang="nl-NL" sz="1867">
                  <a:solidFill>
                    <a:schemeClr val="bg1"/>
                  </a:solidFill>
                  <a:latin typeface="Trade Gothic LT Pro Cn" panose="020B0506040303020004" pitchFamily="34" charset="77"/>
                </a:rPr>
                <a:t>Medewerkers kunnen makkelijker online (samen)werken</a:t>
              </a:r>
              <a:endParaRPr lang="nl-NL" sz="1867">
                <a:solidFill>
                  <a:schemeClr val="bg1"/>
                </a:solidFill>
                <a:highlight>
                  <a:srgbClr val="FFFF00"/>
                </a:highlight>
                <a:latin typeface="Trade Gothic LT Pro Cn" panose="020B0506040303020004" pitchFamily="34" charset="77"/>
              </a:endParaRPr>
            </a:p>
          </p:txBody>
        </p:sp>
        <p:sp>
          <p:nvSpPr>
            <p:cNvPr id="10" name="Rounded Rectangle 25">
              <a:extLst>
                <a:ext uri="{FF2B5EF4-FFF2-40B4-BE49-F238E27FC236}">
                  <a16:creationId xmlns:a16="http://schemas.microsoft.com/office/drawing/2014/main" id="{DE36B7B9-11BB-D511-567B-DFA21711B704}"/>
                </a:ext>
              </a:extLst>
            </p:cNvPr>
            <p:cNvSpPr/>
            <p:nvPr/>
          </p:nvSpPr>
          <p:spPr>
            <a:xfrm>
              <a:off x="7972813" y="2569945"/>
              <a:ext cx="2296887" cy="288471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rIns="48000" rtlCol="0" anchor="b" anchorCtr="0"/>
            <a:lstStyle/>
            <a:p>
              <a:pPr algn="ctr"/>
              <a:endParaRPr lang="nl-NL" sz="1400">
                <a:solidFill>
                  <a:schemeClr val="tx1"/>
                </a:solidFill>
                <a:latin typeface="Trade Gothic LT Pro Cn" panose="020B0506040303020004" pitchFamily="34" charset="77"/>
              </a:endParaRPr>
            </a:p>
            <a:p>
              <a:pPr algn="ctr"/>
              <a:endParaRPr lang="nl-NL" sz="1400">
                <a:solidFill>
                  <a:schemeClr val="tx1"/>
                </a:solidFill>
                <a:latin typeface="Trade Gothic LT Pro Cn" panose="020B0506040303020004" pitchFamily="34" charset="77"/>
              </a:endParaRPr>
            </a:p>
            <a:p>
              <a:pPr algn="ctr"/>
              <a:endParaRPr lang="nl-NL" sz="1400">
                <a:solidFill>
                  <a:schemeClr val="tx1"/>
                </a:solidFill>
                <a:latin typeface="Trade Gothic LT Pro Cn" panose="020B0506040303020004" pitchFamily="34" charset="77"/>
              </a:endParaRPr>
            </a:p>
            <a:p>
              <a:pPr algn="ctr"/>
              <a:endParaRPr lang="nl-NL" sz="1400">
                <a:solidFill>
                  <a:schemeClr val="tx1"/>
                </a:solidFill>
                <a:latin typeface="Trade Gothic LT Pro Cn" panose="020B0506040303020004" pitchFamily="34" charset="77"/>
              </a:endParaRPr>
            </a:p>
            <a:p>
              <a:pPr algn="ctr"/>
              <a:r>
                <a:rPr lang="nl-NL" sz="1400">
                  <a:solidFill>
                    <a:schemeClr val="bg1"/>
                  </a:solidFill>
                  <a:latin typeface="Trade Gothic LT Pro Cn" panose="020B0506040303020004" pitchFamily="34" charset="77"/>
                  <a:cs typeface="Calibri" panose="020F0502020204030204" pitchFamily="34" charset="0"/>
                </a:rPr>
                <a:t>Gemeente voldoet beter aan de wetgeving </a:t>
              </a:r>
            </a:p>
            <a:p>
              <a:pPr algn="ctr"/>
              <a:r>
                <a:rPr lang="nl-NL" sz="1400">
                  <a:solidFill>
                    <a:schemeClr val="bg1"/>
                  </a:solidFill>
                  <a:latin typeface="Trade Gothic LT Pro Cn" panose="020B0506040303020004" pitchFamily="34" charset="77"/>
                  <a:cs typeface="Calibri" panose="020F0502020204030204" pitchFamily="34" charset="0"/>
                </a:rPr>
                <a:t>rondom archivering, privacy en informatiebeveiliging</a:t>
              </a:r>
            </a:p>
          </p:txBody>
        </p:sp>
        <p:pic>
          <p:nvPicPr>
            <p:cNvPr id="19" name="Picture 2" descr="Library of swirl arrow svg black and white stock png files ...">
              <a:extLst>
                <a:ext uri="{FF2B5EF4-FFF2-40B4-BE49-F238E27FC236}">
                  <a16:creationId xmlns:a16="http://schemas.microsoft.com/office/drawing/2014/main" id="{91EF67F8-78EB-4AA2-A238-7078523D5C08}"/>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rot="15417565">
              <a:off x="4200967" y="5207281"/>
              <a:ext cx="578916" cy="606577"/>
            </a:xfrm>
            <a:prstGeom prst="rect">
              <a:avLst/>
            </a:prstGeom>
            <a:noFill/>
            <a:extLst>
              <a:ext uri="{909E8E84-426E-40DD-AFC4-6F175D3DCCD1}">
                <a14:hiddenFill xmlns:a14="http://schemas.microsoft.com/office/drawing/2010/main">
                  <a:solidFill>
                    <a:srgbClr val="FFFFFF"/>
                  </a:solidFill>
                </a14:hiddenFill>
              </a:ext>
            </a:extLst>
          </p:spPr>
        </p:pic>
        <p:sp>
          <p:nvSpPr>
            <p:cNvPr id="20" name="Tekstvak 5">
              <a:extLst>
                <a:ext uri="{FF2B5EF4-FFF2-40B4-BE49-F238E27FC236}">
                  <a16:creationId xmlns:a16="http://schemas.microsoft.com/office/drawing/2014/main" id="{24DDAB69-85D1-676F-E9EA-68517012D4D4}"/>
                </a:ext>
              </a:extLst>
            </p:cNvPr>
            <p:cNvSpPr txBox="1"/>
            <p:nvPr/>
          </p:nvSpPr>
          <p:spPr>
            <a:xfrm>
              <a:off x="148607" y="3177948"/>
              <a:ext cx="1167268" cy="984885"/>
            </a:xfrm>
            <a:prstGeom prst="rect">
              <a:avLst/>
            </a:prstGeom>
            <a:noFill/>
          </p:spPr>
          <p:txBody>
            <a:bodyPr wrap="square" lIns="0" tIns="0" rIns="0" bIns="0" rtlCol="0" anchor="t">
              <a:spAutoFit/>
            </a:bodyPr>
            <a:lstStyle/>
            <a:p>
              <a:pPr algn="ctr"/>
              <a:r>
                <a:rPr lang="nl-NL" sz="1600">
                  <a:solidFill>
                    <a:schemeClr val="tx2"/>
                  </a:solidFill>
                  <a:latin typeface="Trade Gothic LT Pro Cn"/>
                  <a:cs typeface="Calibri"/>
                </a:rPr>
                <a:t>VANAF JE LAPTOP, TELFOON, TABLET OF PC</a:t>
              </a:r>
              <a:endParaRPr lang="nl-NL" sz="2400">
                <a:solidFill>
                  <a:schemeClr val="tx2"/>
                </a:solidFill>
              </a:endParaRPr>
            </a:p>
          </p:txBody>
        </p:sp>
        <p:sp>
          <p:nvSpPr>
            <p:cNvPr id="24" name="Tekstvak 5">
              <a:extLst>
                <a:ext uri="{FF2B5EF4-FFF2-40B4-BE49-F238E27FC236}">
                  <a16:creationId xmlns:a16="http://schemas.microsoft.com/office/drawing/2014/main" id="{B140C813-619E-FDC9-4187-7B6B35B6835D}"/>
                </a:ext>
              </a:extLst>
            </p:cNvPr>
            <p:cNvSpPr txBox="1"/>
            <p:nvPr/>
          </p:nvSpPr>
          <p:spPr>
            <a:xfrm>
              <a:off x="9449440" y="1688146"/>
              <a:ext cx="2296885" cy="492443"/>
            </a:xfrm>
            <a:prstGeom prst="rect">
              <a:avLst/>
            </a:prstGeom>
            <a:noFill/>
          </p:spPr>
          <p:txBody>
            <a:bodyPr wrap="square" lIns="0" tIns="0" rIns="0" bIns="0" rtlCol="0">
              <a:spAutoFit/>
            </a:bodyPr>
            <a:lstStyle/>
            <a:p>
              <a:pPr algn="ctr"/>
              <a:r>
                <a:rPr lang="nl-NL" sz="1600">
                  <a:solidFill>
                    <a:schemeClr val="tx2"/>
                  </a:solidFill>
                  <a:latin typeface="Trade Gothic LT Pro Cn" panose="020B0506040303020004" pitchFamily="34" charset="77"/>
                  <a:cs typeface="Calibri" panose="020F0502020204030204" pitchFamily="34" charset="0"/>
                </a:rPr>
                <a:t>EMAILS EN DOCUMENTEN KRIJGEN EEN BEWAARTERMIJN</a:t>
              </a:r>
            </a:p>
          </p:txBody>
        </p:sp>
        <p:sp>
          <p:nvSpPr>
            <p:cNvPr id="25" name="Tekstvak 5">
              <a:extLst>
                <a:ext uri="{FF2B5EF4-FFF2-40B4-BE49-F238E27FC236}">
                  <a16:creationId xmlns:a16="http://schemas.microsoft.com/office/drawing/2014/main" id="{D01AD3EC-6976-406A-B769-CF69C3108BEC}"/>
                </a:ext>
              </a:extLst>
            </p:cNvPr>
            <p:cNvSpPr txBox="1"/>
            <p:nvPr/>
          </p:nvSpPr>
          <p:spPr>
            <a:xfrm>
              <a:off x="7143832" y="1650224"/>
              <a:ext cx="1901939" cy="492443"/>
            </a:xfrm>
            <a:prstGeom prst="rect">
              <a:avLst/>
            </a:prstGeom>
            <a:noFill/>
          </p:spPr>
          <p:txBody>
            <a:bodyPr wrap="square" lIns="0" tIns="0" rIns="0" bIns="0" rtlCol="0" anchor="t">
              <a:spAutoFit/>
            </a:bodyPr>
            <a:lstStyle/>
            <a:p>
              <a:pPr algn="ctr"/>
              <a:r>
                <a:rPr lang="nl-NL" sz="1600">
                  <a:solidFill>
                    <a:schemeClr val="tx2"/>
                  </a:solidFill>
                  <a:latin typeface="Trade Gothic LT Pro Cn" panose="020B0506040303020004" pitchFamily="34" charset="77"/>
                  <a:cs typeface="Calibri" panose="020F0502020204030204" pitchFamily="34" charset="0"/>
                </a:rPr>
                <a:t>TEGELIJK SAMENWERKEN IN DOCUMENTEN</a:t>
              </a:r>
            </a:p>
          </p:txBody>
        </p:sp>
        <p:sp>
          <p:nvSpPr>
            <p:cNvPr id="6" name="Tekstvak 5">
              <a:extLst>
                <a:ext uri="{FF2B5EF4-FFF2-40B4-BE49-F238E27FC236}">
                  <a16:creationId xmlns:a16="http://schemas.microsoft.com/office/drawing/2014/main" id="{D998622B-5BEA-4ACE-372C-09714312C2D5}"/>
                </a:ext>
              </a:extLst>
            </p:cNvPr>
            <p:cNvSpPr txBox="1"/>
            <p:nvPr/>
          </p:nvSpPr>
          <p:spPr>
            <a:xfrm>
              <a:off x="394748" y="1688146"/>
              <a:ext cx="2049979" cy="492443"/>
            </a:xfrm>
            <a:prstGeom prst="rect">
              <a:avLst/>
            </a:prstGeom>
            <a:noFill/>
          </p:spPr>
          <p:txBody>
            <a:bodyPr wrap="square" lIns="0" tIns="0" rIns="0" bIns="0" rtlCol="0" anchor="t">
              <a:spAutoFit/>
            </a:bodyPr>
            <a:lstStyle/>
            <a:p>
              <a:pPr algn="ctr"/>
              <a:r>
                <a:rPr lang="nl-NL" sz="1600">
                  <a:solidFill>
                    <a:schemeClr val="tx2"/>
                  </a:solidFill>
                  <a:latin typeface="Trade Gothic LT Pro Cn"/>
                  <a:cs typeface="Calibri"/>
                </a:rPr>
                <a:t>WERKEN BINNEN </a:t>
              </a:r>
            </a:p>
            <a:p>
              <a:pPr algn="ctr"/>
              <a:r>
                <a:rPr lang="nl-NL" sz="1600">
                  <a:solidFill>
                    <a:schemeClr val="tx2"/>
                  </a:solidFill>
                  <a:latin typeface="Trade Gothic LT Pro Cn"/>
                  <a:cs typeface="Calibri"/>
                </a:rPr>
                <a:t>EN BUITEN DE DWO</a:t>
              </a:r>
              <a:endParaRPr lang="nl-NL" sz="2400">
                <a:solidFill>
                  <a:schemeClr val="tx2"/>
                </a:solidFill>
              </a:endParaRPr>
            </a:p>
          </p:txBody>
        </p:sp>
        <p:pic>
          <p:nvPicPr>
            <p:cNvPr id="9" name="Picture 2" descr="Library of swirl arrow svg black and white stock png files ...">
              <a:extLst>
                <a:ext uri="{FF2B5EF4-FFF2-40B4-BE49-F238E27FC236}">
                  <a16:creationId xmlns:a16="http://schemas.microsoft.com/office/drawing/2014/main" id="{8814E851-C200-0481-B784-6207079C2FF6}"/>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rot="20846214">
              <a:off x="2212619" y="1898957"/>
              <a:ext cx="563049" cy="589953"/>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5">
              <a:extLst>
                <a:ext uri="{FF2B5EF4-FFF2-40B4-BE49-F238E27FC236}">
                  <a16:creationId xmlns:a16="http://schemas.microsoft.com/office/drawing/2014/main" id="{D57C16DE-C448-3A1E-C56C-B6370C05EE07}"/>
                </a:ext>
              </a:extLst>
            </p:cNvPr>
            <p:cNvSpPr txBox="1"/>
            <p:nvPr/>
          </p:nvSpPr>
          <p:spPr>
            <a:xfrm>
              <a:off x="2981254" y="1650224"/>
              <a:ext cx="1665245" cy="492443"/>
            </a:xfrm>
            <a:prstGeom prst="rect">
              <a:avLst/>
            </a:prstGeom>
            <a:noFill/>
          </p:spPr>
          <p:txBody>
            <a:bodyPr wrap="square" lIns="0" tIns="0" rIns="0" bIns="0" rtlCol="0" anchor="t">
              <a:spAutoFit/>
            </a:bodyPr>
            <a:lstStyle/>
            <a:p>
              <a:pPr algn="ctr"/>
              <a:r>
                <a:rPr lang="nl-NL" sz="1600">
                  <a:solidFill>
                    <a:schemeClr val="tx2"/>
                  </a:solidFill>
                  <a:latin typeface="Trade Gothic LT Pro Cn"/>
                  <a:cs typeface="Calibri"/>
                </a:rPr>
                <a:t>ONLINE VERGADEREN EN CHATTEN</a:t>
              </a:r>
              <a:endParaRPr lang="nl-NL" sz="2400">
                <a:solidFill>
                  <a:schemeClr val="tx2"/>
                </a:solidFill>
              </a:endParaRPr>
            </a:p>
          </p:txBody>
        </p:sp>
        <p:pic>
          <p:nvPicPr>
            <p:cNvPr id="27" name="Afbeelding 3">
              <a:extLst>
                <a:ext uri="{FF2B5EF4-FFF2-40B4-BE49-F238E27FC236}">
                  <a16:creationId xmlns:a16="http://schemas.microsoft.com/office/drawing/2014/main" id="{5F6BECD6-C10A-4D6C-AE2C-BDB101E9CA24}"/>
                </a:ext>
              </a:extLst>
            </p:cNvPr>
            <p:cNvPicPr>
              <a:picLocks noChangeAspect="1"/>
            </p:cNvPicPr>
            <p:nvPr/>
          </p:nvPicPr>
          <p:blipFill>
            <a:blip r:embed="rId5"/>
            <a:stretch>
              <a:fillRect/>
            </a:stretch>
          </p:blipFill>
          <p:spPr>
            <a:xfrm>
              <a:off x="1826487" y="3000470"/>
              <a:ext cx="1828997" cy="1170647"/>
            </a:xfrm>
            <a:prstGeom prst="rect">
              <a:avLst/>
            </a:prstGeom>
          </p:spPr>
        </p:pic>
        <p:grpSp>
          <p:nvGrpSpPr>
            <p:cNvPr id="50" name="Groep 49">
              <a:extLst>
                <a:ext uri="{FF2B5EF4-FFF2-40B4-BE49-F238E27FC236}">
                  <a16:creationId xmlns:a16="http://schemas.microsoft.com/office/drawing/2014/main" id="{47EB3BA4-07BE-4986-B708-7AE503DF42FB}"/>
                </a:ext>
              </a:extLst>
            </p:cNvPr>
            <p:cNvGrpSpPr/>
            <p:nvPr/>
          </p:nvGrpSpPr>
          <p:grpSpPr>
            <a:xfrm>
              <a:off x="8497433" y="2775831"/>
              <a:ext cx="1259665" cy="1259665"/>
              <a:chOff x="6847614" y="2255560"/>
              <a:chExt cx="944749" cy="944749"/>
            </a:xfrm>
          </p:grpSpPr>
          <p:pic>
            <p:nvPicPr>
              <p:cNvPr id="30" name="Afbeelding 29">
                <a:extLst>
                  <a:ext uri="{FF2B5EF4-FFF2-40B4-BE49-F238E27FC236}">
                    <a16:creationId xmlns:a16="http://schemas.microsoft.com/office/drawing/2014/main" id="{C5D0955B-B720-40B5-AB28-D9DB1B95EA3E}"/>
                  </a:ext>
                </a:extLst>
              </p:cNvPr>
              <p:cNvPicPr>
                <a:picLocks noChangeAspect="1"/>
              </p:cNvPicPr>
              <p:nvPr/>
            </p:nvPicPr>
            <p:blipFill>
              <a:blip r:embed="rId6">
                <a:duotone>
                  <a:schemeClr val="accent2">
                    <a:shade val="45000"/>
                    <a:satMod val="135000"/>
                  </a:schemeClr>
                  <a:prstClr val="white"/>
                </a:duotone>
              </a:blip>
              <a:stretch>
                <a:fillRect/>
              </a:stretch>
            </p:blipFill>
            <p:spPr>
              <a:xfrm>
                <a:off x="6847614" y="2255560"/>
                <a:ext cx="944749" cy="944749"/>
              </a:xfrm>
              <a:prstGeom prst="rect">
                <a:avLst/>
              </a:prstGeom>
            </p:spPr>
          </p:pic>
          <p:pic>
            <p:nvPicPr>
              <p:cNvPr id="31" name="Picture 2" descr="Locked Padlock Svg Png Icon Free Download (#56588) - OnlineWebFonts.COM">
                <a:extLst>
                  <a:ext uri="{FF2B5EF4-FFF2-40B4-BE49-F238E27FC236}">
                    <a16:creationId xmlns:a16="http://schemas.microsoft.com/office/drawing/2014/main" id="{380F3AE3-3D50-41A5-9429-D300387810F7}"/>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51170" flipH="1">
                <a:off x="7117937" y="2746780"/>
                <a:ext cx="140248" cy="186767"/>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Picture 2" descr="Office 365 – ICT@WORK">
              <a:extLst>
                <a:ext uri="{FF2B5EF4-FFF2-40B4-BE49-F238E27FC236}">
                  <a16:creationId xmlns:a16="http://schemas.microsoft.com/office/drawing/2014/main" id="{5AA5737C-F062-447F-81AD-7F09013BB25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3690" t="27507" b="51943"/>
            <a:stretch/>
          </p:blipFill>
          <p:spPr bwMode="auto">
            <a:xfrm>
              <a:off x="5483380" y="2924985"/>
              <a:ext cx="1667393" cy="3786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Aegolius – Nulmeting Outlook 365 - Outlook Online - Office 365">
              <a:extLst>
                <a:ext uri="{FF2B5EF4-FFF2-40B4-BE49-F238E27FC236}">
                  <a16:creationId xmlns:a16="http://schemas.microsoft.com/office/drawing/2014/main" id="{3732B0F5-24A4-4390-99DA-4E58A3397D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33063" y="2952368"/>
              <a:ext cx="302685" cy="302685"/>
            </a:xfrm>
            <a:prstGeom prst="rect">
              <a:avLst/>
            </a:prstGeom>
            <a:noFill/>
            <a:extLst>
              <a:ext uri="{909E8E84-426E-40DD-AFC4-6F175D3DCCD1}">
                <a14:hiddenFill xmlns:a14="http://schemas.microsoft.com/office/drawing/2010/main">
                  <a:solidFill>
                    <a:srgbClr val="FFFFFF"/>
                  </a:solidFill>
                </a14:hiddenFill>
              </a:ext>
            </a:extLst>
          </p:spPr>
        </p:pic>
        <p:pic>
          <p:nvPicPr>
            <p:cNvPr id="36" name="Afbeelding 35" descr="Afbeelding met object, klok, tekening&#10;&#10;Automatisch gegenereerde beschrijving">
              <a:extLst>
                <a:ext uri="{FF2B5EF4-FFF2-40B4-BE49-F238E27FC236}">
                  <a16:creationId xmlns:a16="http://schemas.microsoft.com/office/drawing/2014/main" id="{0631F335-39B3-488E-8F44-B0A719819CF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94875" y="3339388"/>
              <a:ext cx="305829" cy="305829"/>
            </a:xfrm>
            <a:prstGeom prst="rect">
              <a:avLst/>
            </a:prstGeom>
            <a:effectLst/>
          </p:spPr>
        </p:pic>
        <p:pic>
          <p:nvPicPr>
            <p:cNvPr id="37" name="Afbeelding 36">
              <a:extLst>
                <a:ext uri="{FF2B5EF4-FFF2-40B4-BE49-F238E27FC236}">
                  <a16:creationId xmlns:a16="http://schemas.microsoft.com/office/drawing/2014/main" id="{D701BAF6-4841-424E-BFA1-CC9772F3B0F3}"/>
                </a:ext>
              </a:extLst>
            </p:cNvPr>
            <p:cNvPicPr>
              <a:picLocks noChangeAspect="1"/>
            </p:cNvPicPr>
            <p:nvPr/>
          </p:nvPicPr>
          <p:blipFill rotWithShape="1">
            <a:blip r:embed="rId11">
              <a:extLst>
                <a:ext uri="{28A0092B-C50C-407E-A947-70E740481C1C}">
                  <a14:useLocalDpi xmlns:a14="http://schemas.microsoft.com/office/drawing/2010/main" val="0"/>
                </a:ext>
              </a:extLst>
            </a:blip>
            <a:srcRect b="38598"/>
            <a:stretch/>
          </p:blipFill>
          <p:spPr>
            <a:xfrm>
              <a:off x="6133983" y="3277238"/>
              <a:ext cx="679188" cy="326372"/>
            </a:xfrm>
            <a:prstGeom prst="rect">
              <a:avLst/>
            </a:prstGeom>
            <a:effectLst/>
          </p:spPr>
        </p:pic>
        <p:pic>
          <p:nvPicPr>
            <p:cNvPr id="38" name="Picture 2" descr="De bronafbeelding bekijken">
              <a:extLst>
                <a:ext uri="{FF2B5EF4-FFF2-40B4-BE49-F238E27FC236}">
                  <a16:creationId xmlns:a16="http://schemas.microsoft.com/office/drawing/2014/main" id="{8EAE03D4-518B-4B68-AE6E-521EAED3464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57435" y="3274832"/>
              <a:ext cx="645124" cy="43008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ep 17">
              <a:extLst>
                <a:ext uri="{FF2B5EF4-FFF2-40B4-BE49-F238E27FC236}">
                  <a16:creationId xmlns:a16="http://schemas.microsoft.com/office/drawing/2014/main" id="{69F360CD-DBBD-4CCC-9945-4796766FE3B2}"/>
                </a:ext>
              </a:extLst>
            </p:cNvPr>
            <p:cNvGrpSpPr/>
            <p:nvPr/>
          </p:nvGrpSpPr>
          <p:grpSpPr>
            <a:xfrm>
              <a:off x="5069353" y="3740287"/>
              <a:ext cx="1859490" cy="409104"/>
              <a:chOff x="3286308" y="2746786"/>
              <a:chExt cx="3695653" cy="813075"/>
            </a:xfrm>
          </p:grpSpPr>
          <p:pic>
            <p:nvPicPr>
              <p:cNvPr id="45" name="Picture 2" descr="See the source image">
                <a:extLst>
                  <a:ext uri="{FF2B5EF4-FFF2-40B4-BE49-F238E27FC236}">
                    <a16:creationId xmlns:a16="http://schemas.microsoft.com/office/drawing/2014/main" id="{D96D81C8-9C2E-4B8D-B0F8-2DBCC7D9B3F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84632" y="2840163"/>
                <a:ext cx="607029" cy="60702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planner-logo - MPUG">
                <a:extLst>
                  <a:ext uri="{FF2B5EF4-FFF2-40B4-BE49-F238E27FC236}">
                    <a16:creationId xmlns:a16="http://schemas.microsoft.com/office/drawing/2014/main" id="{6ACFA939-B7D4-4B7B-9476-C7ED560B3415}"/>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3309" r="26643"/>
              <a:stretch/>
            </p:blipFill>
            <p:spPr bwMode="auto">
              <a:xfrm>
                <a:off x="3286308" y="2794439"/>
                <a:ext cx="588878" cy="67949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a:extLst>
                  <a:ext uri="{FF2B5EF4-FFF2-40B4-BE49-F238E27FC236}">
                    <a16:creationId xmlns:a16="http://schemas.microsoft.com/office/drawing/2014/main" id="{84000B0D-F286-4E53-A26D-1F4F86C4A48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38365" y="2746786"/>
                <a:ext cx="813075" cy="81307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microsoft whiteboard free download - Online Discount Shop for Electronics,  Apparel, Toys, Books, Games, Computers, Shoes, Jewelry, Watches, Baby  Products, Sports &amp; Outdoors, Office Products, Bed &amp; Bath, Furniture, Tools,  Hardware, Automotive">
                <a:extLst>
                  <a:ext uri="{FF2B5EF4-FFF2-40B4-BE49-F238E27FC236}">
                    <a16:creationId xmlns:a16="http://schemas.microsoft.com/office/drawing/2014/main" id="{5D5D7D78-E28E-4E81-98BA-CA928BEC23E0}"/>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29345" t="29881" r="28532" b="29701"/>
              <a:stretch/>
            </p:blipFill>
            <p:spPr bwMode="auto">
              <a:xfrm>
                <a:off x="6218879" y="2786304"/>
                <a:ext cx="763082" cy="7321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3CEF085-6A40-43B7-8E7A-D4AF29DB6AA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56756" y="2898340"/>
                <a:ext cx="489314" cy="501861"/>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Tekstvak 5">
              <a:extLst>
                <a:ext uri="{FF2B5EF4-FFF2-40B4-BE49-F238E27FC236}">
                  <a16:creationId xmlns:a16="http://schemas.microsoft.com/office/drawing/2014/main" id="{16B08930-25C1-4A67-A4E3-E1811BB05F87}"/>
                </a:ext>
              </a:extLst>
            </p:cNvPr>
            <p:cNvSpPr txBox="1"/>
            <p:nvPr/>
          </p:nvSpPr>
          <p:spPr>
            <a:xfrm>
              <a:off x="5024814" y="1338752"/>
              <a:ext cx="1816077" cy="492443"/>
            </a:xfrm>
            <a:prstGeom prst="rect">
              <a:avLst/>
            </a:prstGeom>
            <a:noFill/>
          </p:spPr>
          <p:txBody>
            <a:bodyPr wrap="square" lIns="0" tIns="0" rIns="0" bIns="0" rtlCol="0" anchor="t">
              <a:spAutoFit/>
            </a:bodyPr>
            <a:lstStyle/>
            <a:p>
              <a:pPr algn="ctr"/>
              <a:r>
                <a:rPr lang="nl-NL" sz="1600">
                  <a:solidFill>
                    <a:schemeClr val="tx2"/>
                  </a:solidFill>
                  <a:latin typeface="Trade Gothic LT Pro Cn"/>
                  <a:cs typeface="Calibri"/>
                </a:rPr>
                <a:t>MET INTERNE EN EXTERNE COLLEGA’S</a:t>
              </a:r>
              <a:endParaRPr lang="nl-NL" sz="2400">
                <a:solidFill>
                  <a:schemeClr val="tx2"/>
                </a:solidFill>
              </a:endParaRPr>
            </a:p>
          </p:txBody>
        </p:sp>
        <p:pic>
          <p:nvPicPr>
            <p:cNvPr id="53" name="Picture 2" descr="Library of swirl arrow svg black and white stock png files ...">
              <a:extLst>
                <a:ext uri="{FF2B5EF4-FFF2-40B4-BE49-F238E27FC236}">
                  <a16:creationId xmlns:a16="http://schemas.microsoft.com/office/drawing/2014/main" id="{613D51F8-B2CC-41DC-9011-1E2C076575BB}"/>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rot="4931031">
              <a:off x="7232919" y="2188341"/>
              <a:ext cx="635151" cy="6655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Library of swirl arrow svg black and white stock png files ...">
              <a:extLst>
                <a:ext uri="{FF2B5EF4-FFF2-40B4-BE49-F238E27FC236}">
                  <a16:creationId xmlns:a16="http://schemas.microsoft.com/office/drawing/2014/main" id="{897EBB3F-FAB5-4B1A-962C-03110B321063}"/>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rot="16940665" flipH="1">
              <a:off x="4106928" y="2208478"/>
              <a:ext cx="594937" cy="6233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Library of swirl arrow svg black and white stock png files ...">
              <a:extLst>
                <a:ext uri="{FF2B5EF4-FFF2-40B4-BE49-F238E27FC236}">
                  <a16:creationId xmlns:a16="http://schemas.microsoft.com/office/drawing/2014/main" id="{0D6009E9-C21B-46A2-B99B-1A176B520BE4}"/>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rot="5673034" flipV="1">
              <a:off x="924460" y="4190903"/>
              <a:ext cx="572658" cy="600017"/>
            </a:xfrm>
            <a:prstGeom prst="rect">
              <a:avLst/>
            </a:prstGeom>
            <a:noFill/>
            <a:extLst>
              <a:ext uri="{909E8E84-426E-40DD-AFC4-6F175D3DCCD1}">
                <a14:hiddenFill xmlns:a14="http://schemas.microsoft.com/office/drawing/2010/main">
                  <a:solidFill>
                    <a:srgbClr val="FFFFFF"/>
                  </a:solidFill>
                </a14:hiddenFill>
              </a:ext>
            </a:extLst>
          </p:spPr>
        </p:pic>
        <p:sp>
          <p:nvSpPr>
            <p:cNvPr id="57" name="Tekstvak 5">
              <a:extLst>
                <a:ext uri="{FF2B5EF4-FFF2-40B4-BE49-F238E27FC236}">
                  <a16:creationId xmlns:a16="http://schemas.microsoft.com/office/drawing/2014/main" id="{2CD14CEE-06B3-46C4-8987-2A67EB5A9FAF}"/>
                </a:ext>
              </a:extLst>
            </p:cNvPr>
            <p:cNvSpPr txBox="1"/>
            <p:nvPr/>
          </p:nvSpPr>
          <p:spPr>
            <a:xfrm>
              <a:off x="3528574" y="5899095"/>
              <a:ext cx="1846661" cy="492443"/>
            </a:xfrm>
            <a:prstGeom prst="rect">
              <a:avLst/>
            </a:prstGeom>
            <a:noFill/>
          </p:spPr>
          <p:txBody>
            <a:bodyPr wrap="square" lIns="0" tIns="0" rIns="0" bIns="0" rtlCol="0" anchor="t">
              <a:spAutoFit/>
            </a:bodyPr>
            <a:lstStyle/>
            <a:p>
              <a:pPr algn="ctr"/>
              <a:r>
                <a:rPr lang="nl-NL" sz="1600">
                  <a:solidFill>
                    <a:schemeClr val="tx2"/>
                  </a:solidFill>
                  <a:latin typeface="Trade Gothic LT Pro Cn"/>
                  <a:cs typeface="Calibri"/>
                </a:rPr>
                <a:t>(PLANNINGS)TAKEN EN ACTIVITEITEN DELEN</a:t>
              </a:r>
              <a:endParaRPr lang="nl-NL" sz="2400">
                <a:solidFill>
                  <a:schemeClr val="tx2"/>
                </a:solidFill>
              </a:endParaRPr>
            </a:p>
          </p:txBody>
        </p:sp>
        <p:sp>
          <p:nvSpPr>
            <p:cNvPr id="58" name="Tekstvak 5">
              <a:extLst>
                <a:ext uri="{FF2B5EF4-FFF2-40B4-BE49-F238E27FC236}">
                  <a16:creationId xmlns:a16="http://schemas.microsoft.com/office/drawing/2014/main" id="{9A031627-51A2-407B-B4D1-19D6E0AF348C}"/>
                </a:ext>
              </a:extLst>
            </p:cNvPr>
            <p:cNvSpPr txBox="1"/>
            <p:nvPr/>
          </p:nvSpPr>
          <p:spPr>
            <a:xfrm>
              <a:off x="6955304" y="5754671"/>
              <a:ext cx="1301507" cy="492443"/>
            </a:xfrm>
            <a:prstGeom prst="rect">
              <a:avLst/>
            </a:prstGeom>
            <a:noFill/>
          </p:spPr>
          <p:txBody>
            <a:bodyPr wrap="square" lIns="0" tIns="0" rIns="0" bIns="0" rtlCol="0" anchor="t">
              <a:spAutoFit/>
            </a:bodyPr>
            <a:lstStyle/>
            <a:p>
              <a:pPr algn="ctr"/>
              <a:r>
                <a:rPr lang="nl-NL" sz="1600">
                  <a:solidFill>
                    <a:schemeClr val="tx2"/>
                  </a:solidFill>
                  <a:latin typeface="Trade Gothic LT Pro Cn"/>
                  <a:cs typeface="Calibri"/>
                </a:rPr>
                <a:t>MINDER MAILEN MEER DELEN</a:t>
              </a:r>
              <a:endParaRPr lang="nl-NL" sz="2400">
                <a:solidFill>
                  <a:schemeClr val="tx2"/>
                </a:solidFill>
              </a:endParaRPr>
            </a:p>
          </p:txBody>
        </p:sp>
        <p:sp>
          <p:nvSpPr>
            <p:cNvPr id="59" name="Tekstvak 5">
              <a:extLst>
                <a:ext uri="{FF2B5EF4-FFF2-40B4-BE49-F238E27FC236}">
                  <a16:creationId xmlns:a16="http://schemas.microsoft.com/office/drawing/2014/main" id="{133C4CBA-91EA-4928-BBF8-38A437FF3762}"/>
                </a:ext>
              </a:extLst>
            </p:cNvPr>
            <p:cNvSpPr txBox="1"/>
            <p:nvPr/>
          </p:nvSpPr>
          <p:spPr>
            <a:xfrm>
              <a:off x="566984" y="5892994"/>
              <a:ext cx="1828997" cy="492443"/>
            </a:xfrm>
            <a:prstGeom prst="rect">
              <a:avLst/>
            </a:prstGeom>
            <a:noFill/>
          </p:spPr>
          <p:txBody>
            <a:bodyPr wrap="square" lIns="0" tIns="0" rIns="0" bIns="0" rtlCol="0" anchor="t">
              <a:spAutoFit/>
            </a:bodyPr>
            <a:lstStyle/>
            <a:p>
              <a:pPr algn="ctr"/>
              <a:r>
                <a:rPr lang="nl-NL" sz="1600">
                  <a:solidFill>
                    <a:schemeClr val="tx2"/>
                  </a:solidFill>
                  <a:latin typeface="Trade Gothic LT Pro Cn"/>
                  <a:cs typeface="Calibri"/>
                </a:rPr>
                <a:t>DOCUMENTEN ZIJN BETER VINDBAAR</a:t>
              </a:r>
              <a:endParaRPr lang="nl-NL" sz="2400">
                <a:solidFill>
                  <a:schemeClr val="tx2"/>
                </a:solidFill>
              </a:endParaRPr>
            </a:p>
          </p:txBody>
        </p:sp>
        <p:pic>
          <p:nvPicPr>
            <p:cNvPr id="60" name="Picture 2" descr="Library of swirl arrow svg black and white stock png files ...">
              <a:extLst>
                <a:ext uri="{FF2B5EF4-FFF2-40B4-BE49-F238E27FC236}">
                  <a16:creationId xmlns:a16="http://schemas.microsoft.com/office/drawing/2014/main" id="{077DFC1C-0FD8-47C6-8217-2F9C1DC4D061}"/>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rot="150281" flipV="1">
              <a:off x="2200551" y="5572607"/>
              <a:ext cx="600183" cy="62885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Library of swirl arrow svg black and white stock png files ...">
              <a:extLst>
                <a:ext uri="{FF2B5EF4-FFF2-40B4-BE49-F238E27FC236}">
                  <a16:creationId xmlns:a16="http://schemas.microsoft.com/office/drawing/2014/main" id="{F541446F-72E4-440F-A55A-33A5A7182423}"/>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rot="10069545">
              <a:off x="6304282" y="5516377"/>
              <a:ext cx="652372" cy="683544"/>
            </a:xfrm>
            <a:prstGeom prst="rect">
              <a:avLst/>
            </a:prstGeom>
            <a:noFill/>
            <a:extLst>
              <a:ext uri="{909E8E84-426E-40DD-AFC4-6F175D3DCCD1}">
                <a14:hiddenFill xmlns:a14="http://schemas.microsoft.com/office/drawing/2010/main">
                  <a:solidFill>
                    <a:srgbClr val="FFFFFF"/>
                  </a:solidFill>
                </a14:hiddenFill>
              </a:ext>
            </a:extLst>
          </p:spPr>
        </p:pic>
        <p:sp>
          <p:nvSpPr>
            <p:cNvPr id="62" name="Tekstvak 5">
              <a:extLst>
                <a:ext uri="{FF2B5EF4-FFF2-40B4-BE49-F238E27FC236}">
                  <a16:creationId xmlns:a16="http://schemas.microsoft.com/office/drawing/2014/main" id="{9EBEF973-EF9F-49A7-B832-95A900517370}"/>
                </a:ext>
              </a:extLst>
            </p:cNvPr>
            <p:cNvSpPr txBox="1"/>
            <p:nvPr/>
          </p:nvSpPr>
          <p:spPr>
            <a:xfrm>
              <a:off x="10748442" y="3051057"/>
              <a:ext cx="1167268" cy="1231106"/>
            </a:xfrm>
            <a:prstGeom prst="rect">
              <a:avLst/>
            </a:prstGeom>
            <a:noFill/>
          </p:spPr>
          <p:txBody>
            <a:bodyPr wrap="square" lIns="0" tIns="0" rIns="0" bIns="0" rtlCol="0" anchor="t">
              <a:spAutoFit/>
            </a:bodyPr>
            <a:lstStyle/>
            <a:p>
              <a:pPr algn="ctr"/>
              <a:r>
                <a:rPr lang="nl-NL" sz="1600">
                  <a:solidFill>
                    <a:schemeClr val="tx2"/>
                  </a:solidFill>
                  <a:latin typeface="Trade Gothic LT Pro Cn"/>
                  <a:cs typeface="Calibri"/>
                </a:rPr>
                <a:t>ALLEEN TOEGANG TOT DOCUMENTEN DIE JE GEBRUIKT</a:t>
              </a:r>
              <a:endParaRPr lang="nl-NL" sz="2400">
                <a:solidFill>
                  <a:schemeClr val="tx2"/>
                </a:solidFill>
              </a:endParaRPr>
            </a:p>
          </p:txBody>
        </p:sp>
        <p:pic>
          <p:nvPicPr>
            <p:cNvPr id="63" name="Picture 2" descr="Library of swirl arrow svg black and white stock png files ...">
              <a:extLst>
                <a:ext uri="{FF2B5EF4-FFF2-40B4-BE49-F238E27FC236}">
                  <a16:creationId xmlns:a16="http://schemas.microsoft.com/office/drawing/2014/main" id="{7E3B411B-DAB4-4BAE-8C3C-705502E0F868}"/>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rot="6066061">
              <a:off x="10579306" y="4321816"/>
              <a:ext cx="586373" cy="61439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Library of swirl arrow svg black and white stock png files ...">
              <a:extLst>
                <a:ext uri="{FF2B5EF4-FFF2-40B4-BE49-F238E27FC236}">
                  <a16:creationId xmlns:a16="http://schemas.microsoft.com/office/drawing/2014/main" id="{46145D85-CFC9-4051-B45A-1BD5D51F82C2}"/>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rot="4693467">
              <a:off x="10372045" y="2190223"/>
              <a:ext cx="505641" cy="62019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Library of swirl arrow svg black and white stock png files ...">
              <a:extLst>
                <a:ext uri="{FF2B5EF4-FFF2-40B4-BE49-F238E27FC236}">
                  <a16:creationId xmlns:a16="http://schemas.microsoft.com/office/drawing/2014/main" id="{A9EE1213-FF57-4E56-8FAA-270F47893B72}"/>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rot="11641590">
              <a:off x="9200865" y="5655830"/>
              <a:ext cx="514848" cy="539448"/>
            </a:xfrm>
            <a:prstGeom prst="rect">
              <a:avLst/>
            </a:prstGeom>
            <a:noFill/>
            <a:extLst>
              <a:ext uri="{909E8E84-426E-40DD-AFC4-6F175D3DCCD1}">
                <a14:hiddenFill xmlns:a14="http://schemas.microsoft.com/office/drawing/2010/main">
                  <a:solidFill>
                    <a:srgbClr val="FFFFFF"/>
                  </a:solidFill>
                </a14:hiddenFill>
              </a:ext>
            </a:extLst>
          </p:spPr>
        </p:pic>
        <p:sp>
          <p:nvSpPr>
            <p:cNvPr id="66" name="Tekstvak 5">
              <a:extLst>
                <a:ext uri="{FF2B5EF4-FFF2-40B4-BE49-F238E27FC236}">
                  <a16:creationId xmlns:a16="http://schemas.microsoft.com/office/drawing/2014/main" id="{F5B4C5D2-CA1C-4A11-A1DF-78AC2F8F3A98}"/>
                </a:ext>
              </a:extLst>
            </p:cNvPr>
            <p:cNvSpPr txBox="1"/>
            <p:nvPr/>
          </p:nvSpPr>
          <p:spPr>
            <a:xfrm>
              <a:off x="9648737" y="5889103"/>
              <a:ext cx="1976279" cy="492443"/>
            </a:xfrm>
            <a:prstGeom prst="rect">
              <a:avLst/>
            </a:prstGeom>
            <a:noFill/>
          </p:spPr>
          <p:txBody>
            <a:bodyPr wrap="square" lIns="0" tIns="0" rIns="0" bIns="0" rtlCol="0">
              <a:spAutoFit/>
            </a:bodyPr>
            <a:lstStyle/>
            <a:p>
              <a:pPr algn="ctr"/>
              <a:r>
                <a:rPr lang="nl-NL" sz="1600">
                  <a:solidFill>
                    <a:schemeClr val="tx2"/>
                  </a:solidFill>
                  <a:latin typeface="Trade Gothic LT Pro Cn" panose="020B0506040303020004" pitchFamily="34" charset="77"/>
                  <a:cs typeface="Calibri" panose="020F0502020204030204" pitchFamily="34" charset="0"/>
                </a:rPr>
                <a:t>INFORMATIE BEVEILIGD TEGEN ONBEVOEGDEN</a:t>
              </a:r>
            </a:p>
          </p:txBody>
        </p:sp>
        <p:pic>
          <p:nvPicPr>
            <p:cNvPr id="44" name="Picture 2" descr="Library of swirl arrow svg black and white stock png files ...">
              <a:extLst>
                <a:ext uri="{FF2B5EF4-FFF2-40B4-BE49-F238E27FC236}">
                  <a16:creationId xmlns:a16="http://schemas.microsoft.com/office/drawing/2014/main" id="{E62F028E-159B-4D9F-9FB1-AD414FA06B9F}"/>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rot="3501670">
              <a:off x="5671781" y="1910485"/>
              <a:ext cx="536842" cy="56249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ijdelijke aanduiding voor tekst 16">
            <a:extLst>
              <a:ext uri="{FF2B5EF4-FFF2-40B4-BE49-F238E27FC236}">
                <a16:creationId xmlns:a16="http://schemas.microsoft.com/office/drawing/2014/main" id="{DB5290CD-6342-6019-8E89-DD62D7AACD30}"/>
              </a:ext>
            </a:extLst>
          </p:cNvPr>
          <p:cNvSpPr txBox="1">
            <a:spLocks/>
          </p:cNvSpPr>
          <p:nvPr/>
        </p:nvSpPr>
        <p:spPr>
          <a:xfrm>
            <a:off x="116543" y="81280"/>
            <a:ext cx="11081784" cy="995680"/>
          </a:xfrm>
          <a:prstGeom prst="rect">
            <a:avLst/>
          </a:prstGeom>
        </p:spPr>
        <p:txBody>
          <a:bodyPr anchor="ctr"/>
          <a:lstStyle>
            <a:lvl1pPr marL="0" indent="0" algn="l" defTabSz="342875" rtl="0" eaLnBrk="1" latinLnBrk="0" hangingPunct="1">
              <a:spcBef>
                <a:spcPct val="20000"/>
              </a:spcBef>
              <a:buFont typeface="Arial"/>
              <a:buNone/>
              <a:defRPr sz="3600" b="1" i="0" kern="1200">
                <a:solidFill>
                  <a:schemeClr val="bg1"/>
                </a:solidFill>
                <a:latin typeface="Trade Gothic LT Pro Cn" panose="020B0506040303020004" pitchFamily="34" charset="77"/>
                <a:ea typeface="+mn-ea"/>
                <a:cs typeface="+mn-cs"/>
              </a:defRPr>
            </a:lvl1pPr>
            <a:lvl2pPr marL="557171" indent="-214298" algn="l" defTabSz="342875" rtl="0" eaLnBrk="1" latinLnBrk="0" hangingPunct="1">
              <a:spcBef>
                <a:spcPct val="20000"/>
              </a:spcBef>
              <a:buFont typeface="Arial"/>
              <a:buChar char="–"/>
              <a:defRPr sz="2100" kern="1200">
                <a:solidFill>
                  <a:schemeClr val="tx1"/>
                </a:solidFill>
                <a:latin typeface="+mn-lt"/>
                <a:ea typeface="+mn-ea"/>
                <a:cs typeface="+mn-cs"/>
              </a:defRPr>
            </a:lvl2pPr>
            <a:lvl3pPr marL="857186" indent="-171438" algn="l" defTabSz="342875" rtl="0" eaLnBrk="1" latinLnBrk="0" hangingPunct="1">
              <a:spcBef>
                <a:spcPct val="20000"/>
              </a:spcBef>
              <a:buFont typeface="Arial"/>
              <a:buChar char="•"/>
              <a:defRPr sz="1800" kern="1200">
                <a:solidFill>
                  <a:schemeClr val="tx1"/>
                </a:solidFill>
                <a:latin typeface="+mn-lt"/>
                <a:ea typeface="+mn-ea"/>
                <a:cs typeface="+mn-cs"/>
              </a:defRPr>
            </a:lvl3pPr>
            <a:lvl4pPr marL="1200060" indent="-171438" algn="l" defTabSz="342875" rtl="0" eaLnBrk="1" latinLnBrk="0" hangingPunct="1">
              <a:spcBef>
                <a:spcPct val="20000"/>
              </a:spcBef>
              <a:buFont typeface="Arial"/>
              <a:buChar char="–"/>
              <a:defRPr sz="1500" kern="1200">
                <a:solidFill>
                  <a:schemeClr val="tx1"/>
                </a:solidFill>
                <a:latin typeface="+mn-lt"/>
                <a:ea typeface="+mn-ea"/>
                <a:cs typeface="+mn-cs"/>
              </a:defRPr>
            </a:lvl4pPr>
            <a:lvl5pPr marL="1542935" indent="-171438" algn="l" defTabSz="342875" rtl="0" eaLnBrk="1" latinLnBrk="0" hangingPunct="1">
              <a:spcBef>
                <a:spcPct val="20000"/>
              </a:spcBef>
              <a:buFont typeface="Arial"/>
              <a:buChar char="»"/>
              <a:defRPr sz="1500" kern="1200">
                <a:solidFill>
                  <a:schemeClr val="tx1"/>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a:lstStyle>
          <a:p>
            <a:r>
              <a:rPr lang="nl-NL"/>
              <a:t>WAT GAAT ER VERANDEREN VOOR DE MEDEWERKER?</a:t>
            </a:r>
          </a:p>
        </p:txBody>
      </p:sp>
    </p:spTree>
    <p:extLst>
      <p:ext uri="{BB962C8B-B14F-4D97-AF65-F5344CB8AC3E}">
        <p14:creationId xmlns:p14="http://schemas.microsoft.com/office/powerpoint/2010/main" val="211507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F164D8F-FD65-CD3D-D526-069D26EB495C}"/>
              </a:ext>
            </a:extLst>
          </p:cNvPr>
          <p:cNvSpPr>
            <a:spLocks noGrp="1"/>
          </p:cNvSpPr>
          <p:nvPr>
            <p:ph type="body" sz="quarter" idx="10"/>
          </p:nvPr>
        </p:nvSpPr>
        <p:spPr>
          <a:xfrm>
            <a:off x="924454" y="81280"/>
            <a:ext cx="8805983" cy="995680"/>
          </a:xfrm>
        </p:spPr>
        <p:txBody>
          <a:bodyPr/>
          <a:lstStyle/>
          <a:p>
            <a:r>
              <a:rPr lang="nl-NL">
                <a:cs typeface="Calibri"/>
              </a:rPr>
              <a:t>WAT GAAT ER VERANDEREN?</a:t>
            </a:r>
            <a:endParaRPr lang="nl-NL" b="1">
              <a:cs typeface="Calibri"/>
            </a:endParaRPr>
          </a:p>
        </p:txBody>
      </p:sp>
      <p:sp>
        <p:nvSpPr>
          <p:cNvPr id="3" name="Title 1">
            <a:extLst>
              <a:ext uri="{FF2B5EF4-FFF2-40B4-BE49-F238E27FC236}">
                <a16:creationId xmlns:a16="http://schemas.microsoft.com/office/drawing/2014/main" id="{6397D109-2015-8E64-EB02-F58CBE5EFF52}"/>
              </a:ext>
            </a:extLst>
          </p:cNvPr>
          <p:cNvSpPr txBox="1">
            <a:spLocks/>
          </p:cNvSpPr>
          <p:nvPr/>
        </p:nvSpPr>
        <p:spPr>
          <a:xfrm>
            <a:off x="924453" y="1426198"/>
            <a:ext cx="9609807" cy="2294991"/>
          </a:xfrm>
          <a:prstGeom prst="rect">
            <a:avLst/>
          </a:prstGeom>
        </p:spPr>
        <p:txBody>
          <a:bodyPr>
            <a:normAutofit/>
          </a:bodyPr>
          <a:lstStyle>
            <a:lvl1pPr algn="l" defTabSz="257156" rtl="0" eaLnBrk="1" latinLnBrk="0" hangingPunct="1">
              <a:spcBef>
                <a:spcPct val="0"/>
              </a:spcBef>
              <a:buNone/>
              <a:defRPr sz="1800" b="0" i="0" kern="1200">
                <a:solidFill>
                  <a:schemeClr val="accent5"/>
                </a:solidFill>
                <a:latin typeface="Trade Gothic LT Pro Cn" panose="020B0506040303020004" pitchFamily="34" charset="77"/>
                <a:ea typeface="+mj-ea"/>
                <a:cs typeface="+mj-cs"/>
              </a:defRPr>
            </a:lvl1pPr>
          </a:lstStyle>
          <a:p>
            <a:r>
              <a:rPr lang="nl-NL" sz="2400" b="1"/>
              <a:t>GEAUTOMATISEERD VERWIJDEREN VAN VEROUDERDE DOCUMENTEN </a:t>
            </a:r>
          </a:p>
          <a:p>
            <a:r>
              <a:rPr lang="nl-NL" sz="2400" b="1"/>
              <a:t>EN BEVEILIGEN VAN DOCUMENTEN</a:t>
            </a:r>
          </a:p>
        </p:txBody>
      </p:sp>
      <p:grpSp>
        <p:nvGrpSpPr>
          <p:cNvPr id="4" name="Groep 3">
            <a:extLst>
              <a:ext uri="{FF2B5EF4-FFF2-40B4-BE49-F238E27FC236}">
                <a16:creationId xmlns:a16="http://schemas.microsoft.com/office/drawing/2014/main" id="{5AC7DA14-0101-D898-399D-7073F10148B5}"/>
              </a:ext>
            </a:extLst>
          </p:cNvPr>
          <p:cNvGrpSpPr/>
          <p:nvPr/>
        </p:nvGrpSpPr>
        <p:grpSpPr>
          <a:xfrm>
            <a:off x="8770880" y="2776620"/>
            <a:ext cx="3061663" cy="2873273"/>
            <a:chOff x="6135791" y="2724539"/>
            <a:chExt cx="2146818" cy="2146818"/>
          </a:xfrm>
        </p:grpSpPr>
        <p:pic>
          <p:nvPicPr>
            <p:cNvPr id="5" name="Afbeelding 4">
              <a:extLst>
                <a:ext uri="{FF2B5EF4-FFF2-40B4-BE49-F238E27FC236}">
                  <a16:creationId xmlns:a16="http://schemas.microsoft.com/office/drawing/2014/main" id="{7CAD32C4-99E5-2E4F-E1B0-DFAAD5D8D38A}"/>
                </a:ext>
              </a:extLst>
            </p:cNvPr>
            <p:cNvPicPr>
              <a:picLocks noChangeAspect="1"/>
            </p:cNvPicPr>
            <p:nvPr/>
          </p:nvPicPr>
          <p:blipFill>
            <a:blip r:embed="rId3"/>
            <a:stretch>
              <a:fillRect/>
            </a:stretch>
          </p:blipFill>
          <p:spPr>
            <a:xfrm>
              <a:off x="6135791" y="2724539"/>
              <a:ext cx="2146818" cy="2146818"/>
            </a:xfrm>
            <a:prstGeom prst="rect">
              <a:avLst/>
            </a:prstGeom>
          </p:spPr>
        </p:pic>
        <p:pic>
          <p:nvPicPr>
            <p:cNvPr id="6" name="Picture 2" descr="Locked Padlock Svg Png Icon Free Download (#56588) - OnlineWebFonts.COM">
              <a:extLst>
                <a:ext uri="{FF2B5EF4-FFF2-40B4-BE49-F238E27FC236}">
                  <a16:creationId xmlns:a16="http://schemas.microsoft.com/office/drawing/2014/main" id="{E26D6B43-056E-6FB9-8812-8352FE1BA8D2}"/>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51170" flipH="1">
              <a:off x="6750065" y="3840771"/>
              <a:ext cx="318695" cy="42440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kstvak 6">
            <a:extLst>
              <a:ext uri="{FF2B5EF4-FFF2-40B4-BE49-F238E27FC236}">
                <a16:creationId xmlns:a16="http://schemas.microsoft.com/office/drawing/2014/main" id="{69B6D8BC-AB51-9060-B866-13C51D444B81}"/>
              </a:ext>
            </a:extLst>
          </p:cNvPr>
          <p:cNvSpPr txBox="1"/>
          <p:nvPr/>
        </p:nvSpPr>
        <p:spPr>
          <a:xfrm>
            <a:off x="924453" y="2406190"/>
            <a:ext cx="8179053" cy="3447098"/>
          </a:xfrm>
          <a:prstGeom prst="rect">
            <a:avLst/>
          </a:prstGeom>
          <a:noFill/>
        </p:spPr>
        <p:txBody>
          <a:bodyPr wrap="square" rtlCol="0">
            <a:spAutoFit/>
          </a:bodyPr>
          <a:lstStyle/>
          <a:p>
            <a:pPr>
              <a:spcAft>
                <a:spcPts val="600"/>
              </a:spcAft>
            </a:pPr>
            <a:r>
              <a:rPr lang="nl-NL" sz="2400">
                <a:solidFill>
                  <a:srgbClr val="173C6D"/>
                </a:solidFill>
                <a:latin typeface="Trade Gothic LT Pro Cn" panose="020B0506040303020004" pitchFamily="34" charset="77"/>
                <a:ea typeface="+mn-lt"/>
                <a:cs typeface="Calibri"/>
              </a:rPr>
              <a:t>Zo voldoet de Gemeente Tilburg beter aan de wetgeving </a:t>
            </a:r>
          </a:p>
          <a:p>
            <a:pPr>
              <a:spcAft>
                <a:spcPts val="1800"/>
              </a:spcAft>
            </a:pPr>
            <a:r>
              <a:rPr lang="nl-NL" sz="2400">
                <a:solidFill>
                  <a:srgbClr val="173C6D"/>
                </a:solidFill>
                <a:latin typeface="Trade Gothic LT Pro Cn" panose="020B0506040303020004" pitchFamily="34" charset="77"/>
                <a:ea typeface="+mn-lt"/>
                <a:cs typeface="Calibri"/>
              </a:rPr>
              <a:t>rondom archivering, privacy en informatiebeveiliging</a:t>
            </a:r>
          </a:p>
          <a:p>
            <a:pPr marL="285750" marR="0" lvl="0" indent="-285750" algn="l" defTabSz="257156" rtl="0" eaLnBrk="1" fontAlgn="auto" latinLnBrk="0" hangingPunct="1">
              <a:lnSpc>
                <a:spcPct val="100000"/>
              </a:lnSpc>
              <a:spcBef>
                <a:spcPct val="0"/>
              </a:spcBef>
              <a:spcAft>
                <a:spcPts val="1800"/>
              </a:spcAft>
              <a:buClrTx/>
              <a:buSzTx/>
              <a:buFont typeface="Arial" panose="020B0604020202020204" pitchFamily="34" charset="0"/>
              <a:buChar char="•"/>
              <a:tabLst/>
              <a:defRPr/>
            </a:pPr>
            <a:r>
              <a:rPr lang="nl-NL" sz="2400">
                <a:solidFill>
                  <a:schemeClr val="tx2"/>
                </a:solidFill>
                <a:latin typeface="Trade Gothic LT Pro Cn" panose="020B0506040303020004" pitchFamily="34" charset="77"/>
                <a:cs typeface="Calibri" panose="020F0502020204030204" pitchFamily="34" charset="0"/>
              </a:rPr>
              <a:t>E-mails en documenten krijgen een bewaartermijn</a:t>
            </a:r>
          </a:p>
          <a:p>
            <a:pPr marL="285750" marR="0" lvl="0" indent="-285750" algn="l" defTabSz="257156" rtl="0" eaLnBrk="1" fontAlgn="auto" latinLnBrk="0" hangingPunct="1">
              <a:lnSpc>
                <a:spcPct val="100000"/>
              </a:lnSpc>
              <a:spcBef>
                <a:spcPct val="0"/>
              </a:spcBef>
              <a:spcAft>
                <a:spcPts val="1800"/>
              </a:spcAft>
              <a:buClrTx/>
              <a:buSzTx/>
              <a:buFont typeface="Arial" panose="020B0604020202020204" pitchFamily="34" charset="0"/>
              <a:buChar char="•"/>
              <a:tabLst/>
              <a:defRPr/>
            </a:pPr>
            <a:r>
              <a:rPr lang="nl-NL" sz="2400">
                <a:solidFill>
                  <a:schemeClr val="tx2"/>
                </a:solidFill>
                <a:latin typeface="Trade Gothic LT Pro Cn" panose="020B0506040303020004" pitchFamily="34" charset="77"/>
                <a:cs typeface="Calibri" panose="020F0502020204030204" pitchFamily="34" charset="0"/>
              </a:rPr>
              <a:t>Medewerkers hebben alleen toegang tot documenten die ze gebruiken (doelbinding)</a:t>
            </a:r>
          </a:p>
          <a:p>
            <a:pPr marL="285750" marR="0" lvl="0" indent="-285750" algn="l" defTabSz="257156" rtl="0" eaLnBrk="1" fontAlgn="auto" latinLnBrk="0" hangingPunct="1">
              <a:lnSpc>
                <a:spcPct val="100000"/>
              </a:lnSpc>
              <a:spcBef>
                <a:spcPct val="0"/>
              </a:spcBef>
              <a:spcAft>
                <a:spcPts val="1800"/>
              </a:spcAft>
              <a:buClrTx/>
              <a:buSzTx/>
              <a:buFont typeface="Arial" panose="020B0604020202020204" pitchFamily="34" charset="0"/>
              <a:buChar char="•"/>
              <a:tabLst/>
              <a:defRPr/>
            </a:pPr>
            <a:r>
              <a:rPr lang="nl-NL" sz="2400">
                <a:solidFill>
                  <a:schemeClr val="tx2"/>
                </a:solidFill>
                <a:latin typeface="Trade Gothic LT Pro Cn" panose="020B0506040303020004" pitchFamily="34" charset="77"/>
                <a:cs typeface="Calibri" panose="020F0502020204030204" pitchFamily="34" charset="0"/>
              </a:rPr>
              <a:t>E-mails en documenten kunnen worden versleuteld en zijn beveiligd tegen onbevoegden</a:t>
            </a:r>
            <a:endParaRPr lang="nl-NL" sz="2800">
              <a:latin typeface="Trade Gothic LT Pro Cn" panose="020B0506040303020004" pitchFamily="34" charset="77"/>
            </a:endParaRPr>
          </a:p>
        </p:txBody>
      </p:sp>
    </p:spTree>
    <p:extLst>
      <p:ext uri="{BB962C8B-B14F-4D97-AF65-F5344CB8AC3E}">
        <p14:creationId xmlns:p14="http://schemas.microsoft.com/office/powerpoint/2010/main" val="941711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kstvak 54">
            <a:extLst>
              <a:ext uri="{FF2B5EF4-FFF2-40B4-BE49-F238E27FC236}">
                <a16:creationId xmlns:a16="http://schemas.microsoft.com/office/drawing/2014/main" id="{E943BB0B-D76E-4BF4-B2CC-76599F0C8BB5}"/>
              </a:ext>
            </a:extLst>
          </p:cNvPr>
          <p:cNvSpPr txBox="1"/>
          <p:nvPr/>
        </p:nvSpPr>
        <p:spPr>
          <a:xfrm>
            <a:off x="207661" y="2871364"/>
            <a:ext cx="2704471" cy="3655103"/>
          </a:xfrm>
          <a:prstGeom prst="rect">
            <a:avLst/>
          </a:prstGeom>
          <a:solidFill>
            <a:schemeClr val="bg1"/>
          </a:solidFill>
          <a:ln w="25400">
            <a:noFill/>
          </a:ln>
        </p:spPr>
        <p:txBody>
          <a:bodyPr wrap="square">
            <a:sp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300000"/>
              </a:lnSpc>
            </a:pPr>
            <a:r>
              <a:rPr lang="nl-NL" sz="1600">
                <a:solidFill>
                  <a:srgbClr val="629A18"/>
                </a:solidFill>
                <a:latin typeface="Trade Gothic LT Pro Cn" panose="020B0506040303020004" pitchFamily="34" charset="0"/>
              </a:rPr>
              <a:t>Openbaar</a:t>
            </a:r>
          </a:p>
          <a:p>
            <a:pPr>
              <a:lnSpc>
                <a:spcPct val="300000"/>
              </a:lnSpc>
            </a:pPr>
            <a:r>
              <a:rPr lang="nl-NL" sz="1600">
                <a:solidFill>
                  <a:srgbClr val="007EB7"/>
                </a:solidFill>
                <a:latin typeface="Trade Gothic LT Pro Cn" panose="020B0506040303020004" pitchFamily="34" charset="0"/>
              </a:rPr>
              <a:t>Intern bedrijfsvertrouwelijk</a:t>
            </a:r>
          </a:p>
          <a:p>
            <a:pPr>
              <a:lnSpc>
                <a:spcPct val="300000"/>
              </a:lnSpc>
            </a:pPr>
            <a:r>
              <a:rPr lang="nl-NL" sz="1600">
                <a:solidFill>
                  <a:srgbClr val="E20070"/>
                </a:solidFill>
                <a:latin typeface="Trade Gothic LT Pro Cn" panose="020B0506040303020004" pitchFamily="34" charset="0"/>
              </a:rPr>
              <a:t>Vertrouwelijk</a:t>
            </a:r>
          </a:p>
          <a:p>
            <a:pPr>
              <a:lnSpc>
                <a:spcPct val="300000"/>
              </a:lnSpc>
            </a:pPr>
            <a:r>
              <a:rPr lang="nl-NL" sz="1600">
                <a:solidFill>
                  <a:srgbClr val="E20070"/>
                </a:solidFill>
                <a:latin typeface="Trade Gothic LT Pro Cn" panose="020B0506040303020004" pitchFamily="34" charset="0"/>
              </a:rPr>
              <a:t>Geheim</a:t>
            </a:r>
          </a:p>
          <a:p>
            <a:pPr marL="342891" indent="-342891">
              <a:lnSpc>
                <a:spcPct val="300000"/>
              </a:lnSpc>
              <a:buFont typeface="Arial" panose="020B0604020202020204" pitchFamily="34" charset="0"/>
              <a:buChar char="•"/>
            </a:pPr>
            <a:endParaRPr lang="nl-NL" sz="1600">
              <a:solidFill>
                <a:srgbClr val="173C6D"/>
              </a:solidFill>
              <a:latin typeface="Trade Gothic LT Pro Cn" panose="020B0506040303020004" pitchFamily="34" charset="0"/>
            </a:endParaRPr>
          </a:p>
        </p:txBody>
      </p:sp>
      <p:sp>
        <p:nvSpPr>
          <p:cNvPr id="2" name="Rechthoek 1">
            <a:extLst>
              <a:ext uri="{FF2B5EF4-FFF2-40B4-BE49-F238E27FC236}">
                <a16:creationId xmlns:a16="http://schemas.microsoft.com/office/drawing/2014/main" id="{FC6346F4-6986-4F1C-98C2-DFBC25566281}"/>
              </a:ext>
            </a:extLst>
          </p:cNvPr>
          <p:cNvSpPr/>
          <p:nvPr/>
        </p:nvSpPr>
        <p:spPr>
          <a:xfrm>
            <a:off x="2800396" y="2167228"/>
            <a:ext cx="9235957" cy="4457131"/>
          </a:xfrm>
          <a:prstGeom prst="rect">
            <a:avLst/>
          </a:prstGeom>
          <a:pattFill prst="wdUpDiag">
            <a:fgClr>
              <a:schemeClr val="bg1">
                <a:lumMod val="85000"/>
              </a:schemeClr>
            </a:fgClr>
            <a:bgClr>
              <a:schemeClr val="bg1"/>
            </a:bgClr>
          </a:patt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nl-NL" sz="1800"/>
          </a:p>
        </p:txBody>
      </p:sp>
      <p:sp>
        <p:nvSpPr>
          <p:cNvPr id="22" name="Tijdelijke aanduiding voor tekst 21">
            <a:extLst>
              <a:ext uri="{FF2B5EF4-FFF2-40B4-BE49-F238E27FC236}">
                <a16:creationId xmlns:a16="http://schemas.microsoft.com/office/drawing/2014/main" id="{D42DB144-8D86-6E67-D481-92A0BA2D6E38}"/>
              </a:ext>
            </a:extLst>
          </p:cNvPr>
          <p:cNvSpPr>
            <a:spLocks noGrp="1"/>
          </p:cNvSpPr>
          <p:nvPr>
            <p:ph type="body" sz="quarter" idx="11"/>
          </p:nvPr>
        </p:nvSpPr>
        <p:spPr>
          <a:xfrm>
            <a:off x="792696" y="94071"/>
            <a:ext cx="9931747" cy="995680"/>
          </a:xfrm>
        </p:spPr>
        <p:txBody>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nl-NL" sz="3600">
                <a:solidFill>
                  <a:schemeClr val="bg1"/>
                </a:solidFill>
                <a:latin typeface="Trade Gothic LT Pro Cn" panose="020B0506040303020004" pitchFamily="34" charset="77"/>
                <a:cs typeface="Calibri"/>
              </a:rPr>
              <a:t>DATACLASSIFICATIE</a:t>
            </a:r>
            <a:r>
              <a:rPr lang="nl-NL">
                <a:solidFill>
                  <a:schemeClr val="bg1"/>
                </a:solidFill>
              </a:rPr>
              <a:t> </a:t>
            </a:r>
            <a:r>
              <a:rPr lang="nl-NL" sz="3600">
                <a:solidFill>
                  <a:schemeClr val="bg1"/>
                </a:solidFill>
                <a:latin typeface="Trade Gothic LT Pro Cn" panose="020B0506040303020004" pitchFamily="34" charset="77"/>
                <a:cs typeface="Calibri"/>
              </a:rPr>
              <a:t>EN</a:t>
            </a:r>
            <a:r>
              <a:rPr lang="nl-NL">
                <a:solidFill>
                  <a:schemeClr val="bg1"/>
                </a:solidFill>
              </a:rPr>
              <a:t> </a:t>
            </a:r>
            <a:r>
              <a:rPr lang="nl-NL" sz="3600">
                <a:solidFill>
                  <a:schemeClr val="bg1"/>
                </a:solidFill>
                <a:latin typeface="Trade Gothic LT Pro Cn" panose="020B0506040303020004" pitchFamily="34" charset="77"/>
                <a:cs typeface="Calibri"/>
              </a:rPr>
              <a:t>INFORMATIEBEVEILIGING</a:t>
            </a:r>
          </a:p>
        </p:txBody>
      </p:sp>
      <p:sp>
        <p:nvSpPr>
          <p:cNvPr id="60" name="Ovaal 59">
            <a:extLst>
              <a:ext uri="{FF2B5EF4-FFF2-40B4-BE49-F238E27FC236}">
                <a16:creationId xmlns:a16="http://schemas.microsoft.com/office/drawing/2014/main" id="{9AC46076-AA92-4E8A-BFD5-21B34CA56D65}"/>
              </a:ext>
            </a:extLst>
          </p:cNvPr>
          <p:cNvSpPr/>
          <p:nvPr/>
        </p:nvSpPr>
        <p:spPr>
          <a:xfrm>
            <a:off x="3150539" y="3084291"/>
            <a:ext cx="447675" cy="447675"/>
          </a:xfrm>
          <a:prstGeom prst="ellipse">
            <a:avLst/>
          </a:prstGeom>
          <a:solidFill>
            <a:schemeClr val="bg1"/>
          </a:solidFill>
          <a:ln w="25400">
            <a:solidFill>
              <a:srgbClr val="629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nl-NL" sz="1800">
              <a:solidFill>
                <a:srgbClr val="173C6D"/>
              </a:solidFill>
              <a:latin typeface="Trade Gothic LT Pro Cn" panose="020B0506040303020004" pitchFamily="34" charset="0"/>
            </a:endParaRPr>
          </a:p>
        </p:txBody>
      </p:sp>
      <p:pic>
        <p:nvPicPr>
          <p:cNvPr id="61" name="Picture 48" descr="Privacy - Free security icons">
            <a:extLst>
              <a:ext uri="{FF2B5EF4-FFF2-40B4-BE49-F238E27FC236}">
                <a16:creationId xmlns:a16="http://schemas.microsoft.com/office/drawing/2014/main" id="{9A726338-60BC-412C-99C3-FAAE718F2D25}"/>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6265" y="3183591"/>
            <a:ext cx="285827" cy="285827"/>
          </a:xfrm>
          <a:prstGeom prst="rect">
            <a:avLst/>
          </a:prstGeom>
          <a:noFill/>
          <a:ln>
            <a:noFill/>
          </a:ln>
          <a:effectLst>
            <a:outerShdw blurRad="63500" dist="635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cxnSp>
        <p:nvCxnSpPr>
          <p:cNvPr id="66" name="Rechte verbindingslijn 65">
            <a:extLst>
              <a:ext uri="{FF2B5EF4-FFF2-40B4-BE49-F238E27FC236}">
                <a16:creationId xmlns:a16="http://schemas.microsoft.com/office/drawing/2014/main" id="{AD289274-32A2-4205-9B3B-0EA584A9A710}"/>
              </a:ext>
            </a:extLst>
          </p:cNvPr>
          <p:cNvCxnSpPr>
            <a:stCxn id="60" idx="7"/>
            <a:endCxn id="60" idx="3"/>
          </p:cNvCxnSpPr>
          <p:nvPr/>
        </p:nvCxnSpPr>
        <p:spPr>
          <a:xfrm flipH="1">
            <a:off x="3216099" y="3149851"/>
            <a:ext cx="316555" cy="316555"/>
          </a:xfrm>
          <a:prstGeom prst="line">
            <a:avLst/>
          </a:prstGeom>
          <a:ln w="25400">
            <a:solidFill>
              <a:srgbClr val="629A18"/>
            </a:solidFill>
          </a:ln>
        </p:spPr>
        <p:style>
          <a:lnRef idx="1">
            <a:schemeClr val="accent1"/>
          </a:lnRef>
          <a:fillRef idx="0">
            <a:schemeClr val="accent1"/>
          </a:fillRef>
          <a:effectRef idx="0">
            <a:schemeClr val="accent1"/>
          </a:effectRef>
          <a:fontRef idx="minor">
            <a:schemeClr val="tx1"/>
          </a:fontRef>
        </p:style>
      </p:cxnSp>
      <p:pic>
        <p:nvPicPr>
          <p:cNvPr id="68" name="Picture 48" descr="Privacy - Free security icons">
            <a:extLst>
              <a:ext uri="{FF2B5EF4-FFF2-40B4-BE49-F238E27FC236}">
                <a16:creationId xmlns:a16="http://schemas.microsoft.com/office/drawing/2014/main" id="{FB918846-0A46-4FF9-BF70-AF42F5F44457}"/>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8994" y="4613467"/>
            <a:ext cx="429220" cy="429220"/>
          </a:xfrm>
          <a:prstGeom prst="rect">
            <a:avLst/>
          </a:prstGeom>
          <a:noFill/>
          <a:effectLst>
            <a:outerShdw blurRad="63500" dist="635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69" name="Picture 48" descr="Privacy - Free security icons">
            <a:extLst>
              <a:ext uri="{FF2B5EF4-FFF2-40B4-BE49-F238E27FC236}">
                <a16:creationId xmlns:a16="http://schemas.microsoft.com/office/drawing/2014/main" id="{CB437D9B-6D50-4D47-A022-83F52FDF28CA}"/>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80527" y="5430338"/>
            <a:ext cx="429220" cy="429220"/>
          </a:xfrm>
          <a:prstGeom prst="rect">
            <a:avLst/>
          </a:prstGeom>
          <a:noFill/>
          <a:effectLst>
            <a:outerShdw blurRad="63500" dist="635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
        <p:nvSpPr>
          <p:cNvPr id="70" name="Titel 1">
            <a:extLst>
              <a:ext uri="{FF2B5EF4-FFF2-40B4-BE49-F238E27FC236}">
                <a16:creationId xmlns:a16="http://schemas.microsoft.com/office/drawing/2014/main" id="{225DF796-F0F5-47ED-A1CD-4C45095C3D43}"/>
              </a:ext>
            </a:extLst>
          </p:cNvPr>
          <p:cNvSpPr txBox="1">
            <a:spLocks/>
          </p:cNvSpPr>
          <p:nvPr/>
        </p:nvSpPr>
        <p:spPr>
          <a:xfrm>
            <a:off x="4015672" y="4578757"/>
            <a:ext cx="1851537" cy="587991"/>
          </a:xfrm>
          <a:prstGeom prst="rect">
            <a:avLst/>
          </a:prstGeom>
        </p:spPr>
        <p:txBody>
          <a:bodyPr vert="horz" lIns="90000" tIns="0" rIns="90000" bIns="0" rtlCol="0" anchor="ctr" anchorCtr="0">
            <a:no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00000"/>
              </a:lnSpc>
            </a:pPr>
            <a:r>
              <a:rPr lang="nl-NL" sz="1600" b="1">
                <a:solidFill>
                  <a:srgbClr val="E20070"/>
                </a:solidFill>
                <a:latin typeface="Trade Gothic LT Pro Cn" panose="020B0506040303020004" pitchFamily="34" charset="0"/>
              </a:rPr>
              <a:t>Specifieke personen</a:t>
            </a:r>
          </a:p>
        </p:txBody>
      </p:sp>
      <p:sp>
        <p:nvSpPr>
          <p:cNvPr id="72" name="Titel 1">
            <a:extLst>
              <a:ext uri="{FF2B5EF4-FFF2-40B4-BE49-F238E27FC236}">
                <a16:creationId xmlns:a16="http://schemas.microsoft.com/office/drawing/2014/main" id="{D9285697-3B81-4E44-AA92-643DABAB9407}"/>
              </a:ext>
            </a:extLst>
          </p:cNvPr>
          <p:cNvSpPr txBox="1">
            <a:spLocks/>
          </p:cNvSpPr>
          <p:nvPr/>
        </p:nvSpPr>
        <p:spPr>
          <a:xfrm>
            <a:off x="4016895" y="5350434"/>
            <a:ext cx="1808184" cy="587991"/>
          </a:xfrm>
          <a:prstGeom prst="rect">
            <a:avLst/>
          </a:prstGeom>
        </p:spPr>
        <p:txBody>
          <a:bodyPr vert="horz" lIns="90000" tIns="0" rIns="90000" bIns="0" rtlCol="0" anchor="ctr" anchorCtr="0">
            <a:no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00000"/>
              </a:lnSpc>
            </a:pPr>
            <a:r>
              <a:rPr lang="nl-NL" sz="1600" b="1">
                <a:solidFill>
                  <a:srgbClr val="E20070"/>
                </a:solidFill>
                <a:latin typeface="Trade Gothic LT Pro Cn" panose="020B0506040303020004" pitchFamily="34" charset="0"/>
              </a:rPr>
              <a:t>Specifieke personen</a:t>
            </a:r>
          </a:p>
        </p:txBody>
      </p:sp>
      <p:sp>
        <p:nvSpPr>
          <p:cNvPr id="74" name="Titel 1">
            <a:extLst>
              <a:ext uri="{FF2B5EF4-FFF2-40B4-BE49-F238E27FC236}">
                <a16:creationId xmlns:a16="http://schemas.microsoft.com/office/drawing/2014/main" id="{D09C44B1-7D7A-42BE-A0C1-6EB4946F84FE}"/>
              </a:ext>
            </a:extLst>
          </p:cNvPr>
          <p:cNvSpPr txBox="1">
            <a:spLocks/>
          </p:cNvSpPr>
          <p:nvPr/>
        </p:nvSpPr>
        <p:spPr>
          <a:xfrm>
            <a:off x="4005362" y="3166463"/>
            <a:ext cx="1826121" cy="299943"/>
          </a:xfrm>
          <a:prstGeom prst="rect">
            <a:avLst/>
          </a:prstGeom>
        </p:spPr>
        <p:txBody>
          <a:bodyPr vert="horz" lIns="90000" tIns="0" rIns="90000" bIns="0" rtlCol="0" anchor="t" anchorCtr="0">
            <a:no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00000"/>
              </a:lnSpc>
            </a:pPr>
            <a:r>
              <a:rPr lang="nl-NL" sz="1600" b="1">
                <a:solidFill>
                  <a:srgbClr val="629A18"/>
                </a:solidFill>
                <a:latin typeface="Trade Gothic LT Pro Cn" panose="020B0506040303020004" pitchFamily="34" charset="0"/>
              </a:rPr>
              <a:t>Geen beperkingen</a:t>
            </a:r>
          </a:p>
        </p:txBody>
      </p:sp>
      <p:sp>
        <p:nvSpPr>
          <p:cNvPr id="79" name="Titel 1">
            <a:extLst>
              <a:ext uri="{FF2B5EF4-FFF2-40B4-BE49-F238E27FC236}">
                <a16:creationId xmlns:a16="http://schemas.microsoft.com/office/drawing/2014/main" id="{7197F9CF-C38B-4C39-B699-7C06C7EBA312}"/>
              </a:ext>
            </a:extLst>
          </p:cNvPr>
          <p:cNvSpPr txBox="1">
            <a:spLocks/>
          </p:cNvSpPr>
          <p:nvPr/>
        </p:nvSpPr>
        <p:spPr>
          <a:xfrm>
            <a:off x="3997802" y="3948258"/>
            <a:ext cx="1851543" cy="299943"/>
          </a:xfrm>
          <a:prstGeom prst="rect">
            <a:avLst/>
          </a:prstGeom>
        </p:spPr>
        <p:txBody>
          <a:bodyPr vert="horz" lIns="90000" tIns="0" rIns="90000" bIns="0" rtlCol="0" anchor="t" anchorCtr="0">
            <a:no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00000"/>
              </a:lnSpc>
            </a:pPr>
            <a:r>
              <a:rPr lang="nl-NL" sz="1600" b="1">
                <a:solidFill>
                  <a:srgbClr val="007EB7"/>
                </a:solidFill>
                <a:latin typeface="Trade Gothic LT Pro Cn" panose="020B0506040303020004" pitchFamily="34" charset="0"/>
              </a:rPr>
              <a:t>Tilburg medewerkers</a:t>
            </a:r>
          </a:p>
        </p:txBody>
      </p:sp>
      <p:sp>
        <p:nvSpPr>
          <p:cNvPr id="84" name="Tekstvak 83">
            <a:extLst>
              <a:ext uri="{FF2B5EF4-FFF2-40B4-BE49-F238E27FC236}">
                <a16:creationId xmlns:a16="http://schemas.microsoft.com/office/drawing/2014/main" id="{209BA432-D089-45BD-BDFF-C9BB079116E7}"/>
              </a:ext>
            </a:extLst>
          </p:cNvPr>
          <p:cNvSpPr txBox="1"/>
          <p:nvPr/>
        </p:nvSpPr>
        <p:spPr>
          <a:xfrm>
            <a:off x="2759453" y="2228645"/>
            <a:ext cx="1257441" cy="400110"/>
          </a:xfrm>
          <a:prstGeom prst="rect">
            <a:avLst/>
          </a:prstGeom>
          <a:noFill/>
        </p:spPr>
        <p:txBody>
          <a:bodyPr wrap="square" rtlCol="0">
            <a:sp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nl-NL" sz="2000" b="1">
                <a:solidFill>
                  <a:srgbClr val="173C6D"/>
                </a:solidFill>
                <a:latin typeface="Trade Gothic LT Pro Cn" panose="020B0506040303020004" pitchFamily="34" charset="0"/>
              </a:rPr>
              <a:t>Encryptie</a:t>
            </a:r>
            <a:endParaRPr lang="nl-NL" sz="1800">
              <a:solidFill>
                <a:srgbClr val="173C6D"/>
              </a:solidFill>
              <a:latin typeface="Trade Gothic LT Pro Cn" panose="020B0506040303020004" pitchFamily="34" charset="0"/>
            </a:endParaRPr>
          </a:p>
        </p:txBody>
      </p:sp>
      <p:sp>
        <p:nvSpPr>
          <p:cNvPr id="86" name="Tekstvak 85">
            <a:extLst>
              <a:ext uri="{FF2B5EF4-FFF2-40B4-BE49-F238E27FC236}">
                <a16:creationId xmlns:a16="http://schemas.microsoft.com/office/drawing/2014/main" id="{D47A4FC3-58AD-45C6-9B39-5D6B3BBB2723}"/>
              </a:ext>
            </a:extLst>
          </p:cNvPr>
          <p:cNvSpPr txBox="1"/>
          <p:nvPr/>
        </p:nvSpPr>
        <p:spPr>
          <a:xfrm>
            <a:off x="4016893" y="2228645"/>
            <a:ext cx="1832451" cy="400110"/>
          </a:xfrm>
          <a:prstGeom prst="rect">
            <a:avLst/>
          </a:prstGeom>
          <a:noFill/>
        </p:spPr>
        <p:txBody>
          <a:bodyPr wrap="square" rtlCol="0">
            <a:sp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nl-NL" sz="2000" b="1">
                <a:solidFill>
                  <a:srgbClr val="173C6D"/>
                </a:solidFill>
                <a:latin typeface="Trade Gothic LT Pro Cn" panose="020B0506040303020004" pitchFamily="34" charset="0"/>
              </a:rPr>
              <a:t>Autorisatie</a:t>
            </a:r>
            <a:endParaRPr lang="nl-NL" sz="1800">
              <a:solidFill>
                <a:srgbClr val="173C6D"/>
              </a:solidFill>
              <a:latin typeface="Trade Gothic LT Pro Cn" panose="020B0506040303020004" pitchFamily="34" charset="0"/>
            </a:endParaRPr>
          </a:p>
        </p:txBody>
      </p:sp>
      <p:sp>
        <p:nvSpPr>
          <p:cNvPr id="87" name="Tekstvak 86">
            <a:extLst>
              <a:ext uri="{FF2B5EF4-FFF2-40B4-BE49-F238E27FC236}">
                <a16:creationId xmlns:a16="http://schemas.microsoft.com/office/drawing/2014/main" id="{EACCF61A-C538-4B23-A91E-5A986E3A7F2F}"/>
              </a:ext>
            </a:extLst>
          </p:cNvPr>
          <p:cNvSpPr txBox="1"/>
          <p:nvPr/>
        </p:nvSpPr>
        <p:spPr>
          <a:xfrm>
            <a:off x="5908200" y="2231114"/>
            <a:ext cx="2475022" cy="707886"/>
          </a:xfrm>
          <a:prstGeom prst="rect">
            <a:avLst/>
          </a:prstGeom>
          <a:noFill/>
        </p:spPr>
        <p:txBody>
          <a:bodyPr wrap="square" rtlCol="0">
            <a:sp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nl-NL" sz="2000" b="1">
                <a:solidFill>
                  <a:srgbClr val="173C6D"/>
                </a:solidFill>
                <a:latin typeface="Trade Gothic LT Pro Cn" panose="020B0506040303020004" pitchFamily="34" charset="0"/>
              </a:rPr>
              <a:t>Beperking functionaliteit</a:t>
            </a:r>
            <a:endParaRPr lang="nl-NL" sz="1800">
              <a:solidFill>
                <a:srgbClr val="173C6D"/>
              </a:solidFill>
              <a:latin typeface="Trade Gothic LT Pro Cn" panose="020B0506040303020004" pitchFamily="34" charset="0"/>
            </a:endParaRPr>
          </a:p>
        </p:txBody>
      </p:sp>
      <p:sp>
        <p:nvSpPr>
          <p:cNvPr id="88" name="Titel 1">
            <a:extLst>
              <a:ext uri="{FF2B5EF4-FFF2-40B4-BE49-F238E27FC236}">
                <a16:creationId xmlns:a16="http://schemas.microsoft.com/office/drawing/2014/main" id="{80425CA8-2984-45C1-A83C-623E4F2AD1E5}"/>
              </a:ext>
            </a:extLst>
          </p:cNvPr>
          <p:cNvSpPr txBox="1">
            <a:spLocks/>
          </p:cNvSpPr>
          <p:nvPr/>
        </p:nvSpPr>
        <p:spPr>
          <a:xfrm>
            <a:off x="6101710" y="3166462"/>
            <a:ext cx="2250829" cy="299943"/>
          </a:xfrm>
          <a:prstGeom prst="rect">
            <a:avLst/>
          </a:prstGeom>
        </p:spPr>
        <p:txBody>
          <a:bodyPr vert="horz" lIns="90000" tIns="0" rIns="90000" bIns="0" rtlCol="0" anchor="t" anchorCtr="0">
            <a:no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00000"/>
              </a:lnSpc>
            </a:pPr>
            <a:r>
              <a:rPr lang="nl-NL" sz="1600" b="1">
                <a:solidFill>
                  <a:srgbClr val="629A18"/>
                </a:solidFill>
                <a:latin typeface="Trade Gothic LT Pro Cn" panose="020B0506040303020004" pitchFamily="34" charset="0"/>
              </a:rPr>
              <a:t>Geen beperkingen</a:t>
            </a:r>
          </a:p>
        </p:txBody>
      </p:sp>
      <p:sp>
        <p:nvSpPr>
          <p:cNvPr id="89" name="Titel 1">
            <a:extLst>
              <a:ext uri="{FF2B5EF4-FFF2-40B4-BE49-F238E27FC236}">
                <a16:creationId xmlns:a16="http://schemas.microsoft.com/office/drawing/2014/main" id="{65C6B84D-2A62-46E4-97DF-83C57385B38D}"/>
              </a:ext>
            </a:extLst>
          </p:cNvPr>
          <p:cNvSpPr txBox="1">
            <a:spLocks/>
          </p:cNvSpPr>
          <p:nvPr/>
        </p:nvSpPr>
        <p:spPr>
          <a:xfrm>
            <a:off x="6101709" y="3948258"/>
            <a:ext cx="2238139" cy="299943"/>
          </a:xfrm>
          <a:prstGeom prst="rect">
            <a:avLst/>
          </a:prstGeom>
        </p:spPr>
        <p:txBody>
          <a:bodyPr vert="horz" lIns="90000" tIns="0" rIns="90000" bIns="0" rtlCol="0" anchor="t" anchorCtr="0">
            <a:no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00000"/>
              </a:lnSpc>
            </a:pPr>
            <a:r>
              <a:rPr lang="nl-NL" sz="1600" b="1">
                <a:solidFill>
                  <a:srgbClr val="007EB7"/>
                </a:solidFill>
                <a:latin typeface="Trade Gothic LT Pro Cn" panose="020B0506040303020004" pitchFamily="34" charset="0"/>
              </a:rPr>
              <a:t>Geen beperkingen</a:t>
            </a:r>
          </a:p>
        </p:txBody>
      </p:sp>
      <p:sp>
        <p:nvSpPr>
          <p:cNvPr id="90" name="Tekstvak 89">
            <a:extLst>
              <a:ext uri="{FF2B5EF4-FFF2-40B4-BE49-F238E27FC236}">
                <a16:creationId xmlns:a16="http://schemas.microsoft.com/office/drawing/2014/main" id="{43DF3CB5-1D91-4671-9432-4F26F6E69FFF}"/>
              </a:ext>
            </a:extLst>
          </p:cNvPr>
          <p:cNvSpPr txBox="1"/>
          <p:nvPr/>
        </p:nvSpPr>
        <p:spPr>
          <a:xfrm>
            <a:off x="6101710" y="5468136"/>
            <a:ext cx="2262287" cy="800219"/>
          </a:xfrm>
          <a:prstGeom prst="rect">
            <a:avLst/>
          </a:prstGeom>
          <a:noFill/>
        </p:spPr>
        <p:txBody>
          <a:bodyPr wrap="square">
            <a:sp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nl-NL" sz="1600" b="1">
                <a:solidFill>
                  <a:srgbClr val="E20070"/>
                </a:solidFill>
                <a:latin typeface="Trade Gothic LT Pro Cn" panose="020B0506040303020004" pitchFamily="34" charset="0"/>
              </a:rPr>
              <a:t>Automatisch beperken:</a:t>
            </a:r>
          </a:p>
          <a:p>
            <a:r>
              <a:rPr lang="nl-NL" sz="1000">
                <a:solidFill>
                  <a:srgbClr val="E20070"/>
                </a:solidFill>
                <a:latin typeface="Trade Gothic LT Pro Cn" panose="020B0506040303020004" pitchFamily="34" charset="0"/>
              </a:rPr>
              <a:t>Niet doorsturen / Niet afdrukken</a:t>
            </a:r>
          </a:p>
          <a:p>
            <a:r>
              <a:rPr lang="nl-NL" sz="1000">
                <a:solidFill>
                  <a:srgbClr val="E20070"/>
                </a:solidFill>
                <a:latin typeface="Trade Gothic LT Pro Cn" panose="020B0506040303020004" pitchFamily="34" charset="0"/>
              </a:rPr>
              <a:t>Geen inhoud kopiëren </a:t>
            </a:r>
          </a:p>
          <a:p>
            <a:r>
              <a:rPr lang="nl-NL" sz="1000">
                <a:solidFill>
                  <a:srgbClr val="E20070"/>
                </a:solidFill>
                <a:latin typeface="Trade Gothic LT Pro Cn" panose="020B0506040303020004" pitchFamily="34" charset="0"/>
              </a:rPr>
              <a:t>Niet downloaden/ niet opslaan als</a:t>
            </a:r>
          </a:p>
        </p:txBody>
      </p:sp>
      <p:cxnSp>
        <p:nvCxnSpPr>
          <p:cNvPr id="91" name="Rechte verbindingslijn 90">
            <a:extLst>
              <a:ext uri="{FF2B5EF4-FFF2-40B4-BE49-F238E27FC236}">
                <a16:creationId xmlns:a16="http://schemas.microsoft.com/office/drawing/2014/main" id="{D678F3AA-CB11-412E-AB1B-234EA677DCE1}"/>
              </a:ext>
            </a:extLst>
          </p:cNvPr>
          <p:cNvCxnSpPr>
            <a:cxnSpLocks/>
          </p:cNvCxnSpPr>
          <p:nvPr/>
        </p:nvCxnSpPr>
        <p:spPr>
          <a:xfrm>
            <a:off x="2759452" y="2276244"/>
            <a:ext cx="0" cy="4348115"/>
          </a:xfrm>
          <a:prstGeom prst="line">
            <a:avLst/>
          </a:prstGeom>
          <a:ln>
            <a:solidFill>
              <a:schemeClr val="tx2"/>
            </a:solidFill>
            <a:prstDash val="solid"/>
          </a:ln>
          <a:effectLst/>
        </p:spPr>
        <p:style>
          <a:lnRef idx="2">
            <a:schemeClr val="dk1"/>
          </a:lnRef>
          <a:fillRef idx="0">
            <a:schemeClr val="dk1"/>
          </a:fillRef>
          <a:effectRef idx="1">
            <a:schemeClr val="dk1"/>
          </a:effectRef>
          <a:fontRef idx="minor">
            <a:schemeClr val="tx1"/>
          </a:fontRef>
        </p:style>
      </p:cxnSp>
      <p:cxnSp>
        <p:nvCxnSpPr>
          <p:cNvPr id="92" name="Rechte verbindingslijn 91">
            <a:extLst>
              <a:ext uri="{FF2B5EF4-FFF2-40B4-BE49-F238E27FC236}">
                <a16:creationId xmlns:a16="http://schemas.microsoft.com/office/drawing/2014/main" id="{52CD38CF-3891-48F3-B475-B58FE7AAC684}"/>
              </a:ext>
            </a:extLst>
          </p:cNvPr>
          <p:cNvCxnSpPr>
            <a:cxnSpLocks/>
          </p:cNvCxnSpPr>
          <p:nvPr/>
        </p:nvCxnSpPr>
        <p:spPr>
          <a:xfrm>
            <a:off x="4016895" y="2276244"/>
            <a:ext cx="0" cy="4348115"/>
          </a:xfrm>
          <a:prstGeom prst="line">
            <a:avLst/>
          </a:prstGeom>
          <a:ln>
            <a:solidFill>
              <a:schemeClr val="tx2"/>
            </a:solidFill>
            <a:prstDash val="solid"/>
          </a:ln>
          <a:effectLst/>
        </p:spPr>
        <p:style>
          <a:lnRef idx="2">
            <a:schemeClr val="dk1"/>
          </a:lnRef>
          <a:fillRef idx="0">
            <a:schemeClr val="dk1"/>
          </a:fillRef>
          <a:effectRef idx="1">
            <a:schemeClr val="dk1"/>
          </a:effectRef>
          <a:fontRef idx="minor">
            <a:schemeClr val="tx1"/>
          </a:fontRef>
        </p:style>
      </p:cxnSp>
      <p:cxnSp>
        <p:nvCxnSpPr>
          <p:cNvPr id="93" name="Rechte verbindingslijn 92">
            <a:extLst>
              <a:ext uri="{FF2B5EF4-FFF2-40B4-BE49-F238E27FC236}">
                <a16:creationId xmlns:a16="http://schemas.microsoft.com/office/drawing/2014/main" id="{5F8E7023-7822-4B85-8ED4-BE7A7C55709A}"/>
              </a:ext>
            </a:extLst>
          </p:cNvPr>
          <p:cNvCxnSpPr>
            <a:cxnSpLocks/>
          </p:cNvCxnSpPr>
          <p:nvPr/>
        </p:nvCxnSpPr>
        <p:spPr>
          <a:xfrm>
            <a:off x="5849344" y="2276244"/>
            <a:ext cx="0" cy="4348115"/>
          </a:xfrm>
          <a:prstGeom prst="line">
            <a:avLst/>
          </a:prstGeom>
          <a:ln>
            <a:solidFill>
              <a:schemeClr val="tx2"/>
            </a:solidFill>
            <a:prstDash val="solid"/>
          </a:ln>
          <a:effectLst/>
        </p:spPr>
        <p:style>
          <a:lnRef idx="2">
            <a:schemeClr val="dk1"/>
          </a:lnRef>
          <a:fillRef idx="0">
            <a:schemeClr val="dk1"/>
          </a:fillRef>
          <a:effectRef idx="1">
            <a:schemeClr val="dk1"/>
          </a:effectRef>
          <a:fontRef idx="minor">
            <a:schemeClr val="tx1"/>
          </a:fontRef>
        </p:style>
      </p:cxnSp>
      <p:sp>
        <p:nvSpPr>
          <p:cNvPr id="100" name="Titel 1">
            <a:extLst>
              <a:ext uri="{FF2B5EF4-FFF2-40B4-BE49-F238E27FC236}">
                <a16:creationId xmlns:a16="http://schemas.microsoft.com/office/drawing/2014/main" id="{C9667CEF-0C07-480E-A80E-F368B1F839DE}"/>
              </a:ext>
            </a:extLst>
          </p:cNvPr>
          <p:cNvSpPr txBox="1">
            <a:spLocks/>
          </p:cNvSpPr>
          <p:nvPr/>
        </p:nvSpPr>
        <p:spPr>
          <a:xfrm>
            <a:off x="6101709" y="4742745"/>
            <a:ext cx="2524963" cy="898987"/>
          </a:xfrm>
          <a:prstGeom prst="rect">
            <a:avLst/>
          </a:prstGeom>
        </p:spPr>
        <p:txBody>
          <a:bodyPr vert="horz" lIns="90000" tIns="0" rIns="90000" bIns="0" rtlCol="0" anchor="t" anchorCtr="0">
            <a:normAutofit fontScale="97500"/>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00000"/>
              </a:lnSpc>
            </a:pPr>
            <a:r>
              <a:rPr lang="nl-NL" sz="1600" b="1">
                <a:solidFill>
                  <a:srgbClr val="E20070"/>
                </a:solidFill>
                <a:latin typeface="Trade Gothic LT Pro Cn" panose="020B0506040303020004" pitchFamily="34" charset="0"/>
              </a:rPr>
              <a:t>Handmatig beperken: </a:t>
            </a:r>
          </a:p>
          <a:p>
            <a:r>
              <a:rPr lang="nl-NL" sz="1000">
                <a:solidFill>
                  <a:srgbClr val="E20070"/>
                </a:solidFill>
                <a:latin typeface="Trade Gothic LT Pro Cn" panose="020B0506040303020004" pitchFamily="34" charset="0"/>
              </a:rPr>
              <a:t>Doorsturen / Afdrukken</a:t>
            </a:r>
          </a:p>
          <a:p>
            <a:r>
              <a:rPr lang="nl-NL" sz="1000">
                <a:solidFill>
                  <a:srgbClr val="E20070"/>
                </a:solidFill>
                <a:latin typeface="Trade Gothic LT Pro Cn" panose="020B0506040303020004" pitchFamily="34" charset="0"/>
              </a:rPr>
              <a:t>Inhoud kopiëren </a:t>
            </a:r>
          </a:p>
          <a:p>
            <a:r>
              <a:rPr lang="nl-NL" sz="1000">
                <a:solidFill>
                  <a:srgbClr val="E20070"/>
                </a:solidFill>
                <a:latin typeface="Trade Gothic LT Pro Cn" panose="020B0506040303020004" pitchFamily="34" charset="0"/>
              </a:rPr>
              <a:t>Downloaden / opslaan als</a:t>
            </a:r>
          </a:p>
        </p:txBody>
      </p:sp>
      <p:pic>
        <p:nvPicPr>
          <p:cNvPr id="101" name="Afbeelding 100" descr="Afbeelding met stereo, teken, computer&#10;&#10;Automatisch gegenereerde beschrijving">
            <a:extLst>
              <a:ext uri="{FF2B5EF4-FFF2-40B4-BE49-F238E27FC236}">
                <a16:creationId xmlns:a16="http://schemas.microsoft.com/office/drawing/2014/main" id="{322482E6-0A8E-4FC7-B39A-D26988255E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854" y="1376547"/>
            <a:ext cx="424127" cy="424127"/>
          </a:xfrm>
          <a:prstGeom prst="rect">
            <a:avLst/>
          </a:prstGeom>
          <a:effectLst>
            <a:outerShdw blurRad="50800" dist="50800" dir="5400000" algn="ctr" rotWithShape="0">
              <a:schemeClr val="bg1"/>
            </a:outerShdw>
          </a:effectLst>
        </p:spPr>
      </p:pic>
      <p:sp>
        <p:nvSpPr>
          <p:cNvPr id="27" name="Ovaal 26">
            <a:extLst>
              <a:ext uri="{FF2B5EF4-FFF2-40B4-BE49-F238E27FC236}">
                <a16:creationId xmlns:a16="http://schemas.microsoft.com/office/drawing/2014/main" id="{1013AA23-EACC-4287-BE93-01B761DEEE0B}"/>
              </a:ext>
            </a:extLst>
          </p:cNvPr>
          <p:cNvSpPr/>
          <p:nvPr/>
        </p:nvSpPr>
        <p:spPr>
          <a:xfrm>
            <a:off x="3150539" y="3857649"/>
            <a:ext cx="447675" cy="447675"/>
          </a:xfrm>
          <a:prstGeom prst="ellipse">
            <a:avLst/>
          </a:prstGeom>
          <a:solidFill>
            <a:schemeClr val="bg1"/>
          </a:solidFill>
          <a:ln w="25400">
            <a:solidFill>
              <a:srgbClr val="007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nl-NL" sz="1800">
              <a:solidFill>
                <a:srgbClr val="173C6D"/>
              </a:solidFill>
              <a:latin typeface="Trade Gothic LT Pro Cn" panose="020B0506040303020004" pitchFamily="34" charset="0"/>
            </a:endParaRPr>
          </a:p>
        </p:txBody>
      </p:sp>
      <p:pic>
        <p:nvPicPr>
          <p:cNvPr id="28" name="Picture 48" descr="Privacy - Free security icons">
            <a:extLst>
              <a:ext uri="{FF2B5EF4-FFF2-40B4-BE49-F238E27FC236}">
                <a16:creationId xmlns:a16="http://schemas.microsoft.com/office/drawing/2014/main" id="{0A279D25-160C-431A-89D5-F9C292A8420F}"/>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6265" y="3956949"/>
            <a:ext cx="285827" cy="285827"/>
          </a:xfrm>
          <a:prstGeom prst="rect">
            <a:avLst/>
          </a:prstGeom>
          <a:noFill/>
          <a:ln>
            <a:noFill/>
          </a:ln>
          <a:effectLst>
            <a:outerShdw blurRad="63500" dist="635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cxnSp>
        <p:nvCxnSpPr>
          <p:cNvPr id="29" name="Rechte verbindingslijn 28">
            <a:extLst>
              <a:ext uri="{FF2B5EF4-FFF2-40B4-BE49-F238E27FC236}">
                <a16:creationId xmlns:a16="http://schemas.microsoft.com/office/drawing/2014/main" id="{2453B8B9-D5B7-4EE2-AED2-9C98B49A7C0E}"/>
              </a:ext>
            </a:extLst>
          </p:cNvPr>
          <p:cNvCxnSpPr>
            <a:stCxn id="27" idx="7"/>
            <a:endCxn id="27" idx="3"/>
          </p:cNvCxnSpPr>
          <p:nvPr/>
        </p:nvCxnSpPr>
        <p:spPr>
          <a:xfrm flipH="1">
            <a:off x="3216099" y="3923209"/>
            <a:ext cx="316555" cy="316555"/>
          </a:xfrm>
          <a:prstGeom prst="line">
            <a:avLst/>
          </a:prstGeom>
          <a:ln w="25400">
            <a:solidFill>
              <a:srgbClr val="007EB7"/>
            </a:solidFill>
          </a:ln>
        </p:spPr>
        <p:style>
          <a:lnRef idx="1">
            <a:schemeClr val="accent1"/>
          </a:lnRef>
          <a:fillRef idx="0">
            <a:schemeClr val="accent1"/>
          </a:fillRef>
          <a:effectRef idx="0">
            <a:schemeClr val="accent1"/>
          </a:effectRef>
          <a:fontRef idx="minor">
            <a:schemeClr val="tx1"/>
          </a:fontRef>
        </p:style>
      </p:cxnSp>
      <p:sp>
        <p:nvSpPr>
          <p:cNvPr id="31" name="Tekstvak 30">
            <a:extLst>
              <a:ext uri="{FF2B5EF4-FFF2-40B4-BE49-F238E27FC236}">
                <a16:creationId xmlns:a16="http://schemas.microsoft.com/office/drawing/2014/main" id="{AA087D90-47C9-44F1-8664-DA2F30B571B9}"/>
              </a:ext>
            </a:extLst>
          </p:cNvPr>
          <p:cNvSpPr txBox="1"/>
          <p:nvPr/>
        </p:nvSpPr>
        <p:spPr>
          <a:xfrm>
            <a:off x="207661" y="2229921"/>
            <a:ext cx="1923999" cy="400110"/>
          </a:xfrm>
          <a:prstGeom prst="rect">
            <a:avLst/>
          </a:prstGeom>
          <a:noFill/>
        </p:spPr>
        <p:txBody>
          <a:bodyPr wrap="square" rtlCol="0">
            <a:sp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nl-NL" sz="2000" b="1">
                <a:solidFill>
                  <a:srgbClr val="173C6D"/>
                </a:solidFill>
                <a:latin typeface="Trade Gothic LT Pro Cn" panose="020B0506040303020004" pitchFamily="34" charset="0"/>
              </a:rPr>
              <a:t>Labels</a:t>
            </a:r>
            <a:endParaRPr lang="nl-NL" sz="1800">
              <a:solidFill>
                <a:srgbClr val="173C6D"/>
              </a:solidFill>
              <a:latin typeface="Trade Gothic LT Pro Cn" panose="020B0506040303020004" pitchFamily="34" charset="0"/>
            </a:endParaRPr>
          </a:p>
        </p:txBody>
      </p:sp>
      <p:cxnSp>
        <p:nvCxnSpPr>
          <p:cNvPr id="3" name="Rechte verbindingslijn 2">
            <a:extLst>
              <a:ext uri="{FF2B5EF4-FFF2-40B4-BE49-F238E27FC236}">
                <a16:creationId xmlns:a16="http://schemas.microsoft.com/office/drawing/2014/main" id="{21069593-E436-8D49-6D06-0DE7F3E66CCB}"/>
              </a:ext>
            </a:extLst>
          </p:cNvPr>
          <p:cNvCxnSpPr>
            <a:cxnSpLocks/>
          </p:cNvCxnSpPr>
          <p:nvPr/>
        </p:nvCxnSpPr>
        <p:spPr>
          <a:xfrm>
            <a:off x="8388263" y="2276244"/>
            <a:ext cx="0" cy="4348115"/>
          </a:xfrm>
          <a:prstGeom prst="line">
            <a:avLst/>
          </a:prstGeom>
          <a:ln>
            <a:solidFill>
              <a:schemeClr val="tx2"/>
            </a:solidFill>
            <a:prstDash val="solid"/>
          </a:ln>
          <a:effectLst/>
        </p:spPr>
        <p:style>
          <a:lnRef idx="2">
            <a:schemeClr val="dk1"/>
          </a:lnRef>
          <a:fillRef idx="0">
            <a:schemeClr val="dk1"/>
          </a:fillRef>
          <a:effectRef idx="1">
            <a:schemeClr val="dk1"/>
          </a:effectRef>
          <a:fontRef idx="minor">
            <a:schemeClr val="tx1"/>
          </a:fontRef>
        </p:style>
      </p:cxnSp>
      <p:sp>
        <p:nvSpPr>
          <p:cNvPr id="4" name="Tekstvak 3">
            <a:extLst>
              <a:ext uri="{FF2B5EF4-FFF2-40B4-BE49-F238E27FC236}">
                <a16:creationId xmlns:a16="http://schemas.microsoft.com/office/drawing/2014/main" id="{66641B46-F1F4-06B8-915E-6490A48010A0}"/>
              </a:ext>
            </a:extLst>
          </p:cNvPr>
          <p:cNvSpPr txBox="1"/>
          <p:nvPr/>
        </p:nvSpPr>
        <p:spPr>
          <a:xfrm>
            <a:off x="8388264" y="2220045"/>
            <a:ext cx="1586589" cy="584775"/>
          </a:xfrm>
          <a:prstGeom prst="rect">
            <a:avLst/>
          </a:prstGeom>
          <a:noFill/>
        </p:spPr>
        <p:txBody>
          <a:bodyPr wrap="square" rtlCol="0">
            <a:sp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nl-NL" sz="2000" b="1">
                <a:solidFill>
                  <a:srgbClr val="173C6D"/>
                </a:solidFill>
                <a:latin typeface="Trade Gothic LT Pro Cn" panose="020B0506040303020004" pitchFamily="34" charset="0"/>
              </a:rPr>
              <a:t>DLP</a:t>
            </a:r>
          </a:p>
          <a:p>
            <a:pPr algn="ctr"/>
            <a:r>
              <a:rPr lang="nl-NL" sz="1200" b="1">
                <a:solidFill>
                  <a:srgbClr val="173C6D"/>
                </a:solidFill>
                <a:latin typeface="Trade Gothic LT Pro Cn" panose="020B0506040303020004" pitchFamily="34" charset="0"/>
              </a:rPr>
              <a:t>Data </a:t>
            </a:r>
            <a:r>
              <a:rPr lang="nl-NL" sz="1200" b="1" err="1">
                <a:solidFill>
                  <a:srgbClr val="173C6D"/>
                </a:solidFill>
                <a:latin typeface="Trade Gothic LT Pro Cn" panose="020B0506040303020004" pitchFamily="34" charset="0"/>
              </a:rPr>
              <a:t>Loss</a:t>
            </a:r>
            <a:r>
              <a:rPr lang="nl-NL" sz="1200" b="1">
                <a:solidFill>
                  <a:srgbClr val="173C6D"/>
                </a:solidFill>
                <a:latin typeface="Trade Gothic LT Pro Cn" panose="020B0506040303020004" pitchFamily="34" charset="0"/>
              </a:rPr>
              <a:t> Prevention</a:t>
            </a:r>
            <a:endParaRPr lang="nl-NL" sz="1600" b="1">
              <a:solidFill>
                <a:srgbClr val="173C6D"/>
              </a:solidFill>
              <a:latin typeface="Trade Gothic LT Pro Cn" panose="020B0506040303020004" pitchFamily="34" charset="0"/>
            </a:endParaRPr>
          </a:p>
        </p:txBody>
      </p:sp>
      <p:cxnSp>
        <p:nvCxnSpPr>
          <p:cNvPr id="5" name="Rechte verbindingslijn 4">
            <a:extLst>
              <a:ext uri="{FF2B5EF4-FFF2-40B4-BE49-F238E27FC236}">
                <a16:creationId xmlns:a16="http://schemas.microsoft.com/office/drawing/2014/main" id="{D308E17A-92F7-5152-9C06-FB1EDD6EE62D}"/>
              </a:ext>
            </a:extLst>
          </p:cNvPr>
          <p:cNvCxnSpPr>
            <a:cxnSpLocks/>
          </p:cNvCxnSpPr>
          <p:nvPr/>
        </p:nvCxnSpPr>
        <p:spPr>
          <a:xfrm>
            <a:off x="9979892" y="2320351"/>
            <a:ext cx="0" cy="4348115"/>
          </a:xfrm>
          <a:prstGeom prst="line">
            <a:avLst/>
          </a:prstGeom>
          <a:ln>
            <a:solidFill>
              <a:schemeClr val="tx2"/>
            </a:solidFill>
            <a:prstDash val="solid"/>
          </a:ln>
          <a:effectLst/>
        </p:spPr>
        <p:style>
          <a:lnRef idx="2">
            <a:schemeClr val="dk1"/>
          </a:lnRef>
          <a:fillRef idx="0">
            <a:schemeClr val="dk1"/>
          </a:fillRef>
          <a:effectRef idx="1">
            <a:schemeClr val="dk1"/>
          </a:effectRef>
          <a:fontRef idx="minor">
            <a:schemeClr val="tx1"/>
          </a:fontRef>
        </p:style>
      </p:cxnSp>
      <p:sp>
        <p:nvSpPr>
          <p:cNvPr id="6" name="Tekstvak 5">
            <a:extLst>
              <a:ext uri="{FF2B5EF4-FFF2-40B4-BE49-F238E27FC236}">
                <a16:creationId xmlns:a16="http://schemas.microsoft.com/office/drawing/2014/main" id="{114A704D-6CF5-5B61-32F0-AEED4028E599}"/>
              </a:ext>
            </a:extLst>
          </p:cNvPr>
          <p:cNvSpPr txBox="1"/>
          <p:nvPr/>
        </p:nvSpPr>
        <p:spPr>
          <a:xfrm>
            <a:off x="9979893" y="2236658"/>
            <a:ext cx="2067993" cy="400110"/>
          </a:xfrm>
          <a:prstGeom prst="rect">
            <a:avLst/>
          </a:prstGeom>
          <a:noFill/>
        </p:spPr>
        <p:txBody>
          <a:bodyPr wrap="square" rtlCol="0">
            <a:sp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nl-NL" sz="2000" b="1">
                <a:solidFill>
                  <a:srgbClr val="173C6D"/>
                </a:solidFill>
                <a:latin typeface="Trade Gothic LT Pro Cn" panose="020B0506040303020004" pitchFamily="34" charset="0"/>
              </a:rPr>
              <a:t>Email client</a:t>
            </a:r>
            <a:endParaRPr lang="nl-NL" sz="1800">
              <a:solidFill>
                <a:srgbClr val="173C6D"/>
              </a:solidFill>
              <a:latin typeface="Trade Gothic LT Pro Cn" panose="020B0506040303020004" pitchFamily="34" charset="0"/>
            </a:endParaRPr>
          </a:p>
        </p:txBody>
      </p:sp>
      <p:sp>
        <p:nvSpPr>
          <p:cNvPr id="7" name="Titel 1">
            <a:extLst>
              <a:ext uri="{FF2B5EF4-FFF2-40B4-BE49-F238E27FC236}">
                <a16:creationId xmlns:a16="http://schemas.microsoft.com/office/drawing/2014/main" id="{DD689358-6EB5-3D12-FC47-F6CDAD326235}"/>
              </a:ext>
            </a:extLst>
          </p:cNvPr>
          <p:cNvSpPr txBox="1">
            <a:spLocks/>
          </p:cNvSpPr>
          <p:nvPr/>
        </p:nvSpPr>
        <p:spPr>
          <a:xfrm>
            <a:off x="8370401" y="3948258"/>
            <a:ext cx="1585344" cy="299943"/>
          </a:xfrm>
          <a:prstGeom prst="rect">
            <a:avLst/>
          </a:prstGeom>
        </p:spPr>
        <p:txBody>
          <a:bodyPr vert="horz" lIns="90000" tIns="0" rIns="90000" bIns="0" rtlCol="0" anchor="t" anchorCtr="0">
            <a:no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00000"/>
              </a:lnSpc>
            </a:pPr>
            <a:r>
              <a:rPr lang="nl-NL" sz="1600" b="1" err="1">
                <a:solidFill>
                  <a:srgbClr val="007EB7"/>
                </a:solidFill>
                <a:latin typeface="Trade Gothic LT Pro Cn" panose="020B0506040303020004" pitchFamily="34" charset="0"/>
              </a:rPr>
              <a:t>Beveiligings</a:t>
            </a:r>
            <a:br>
              <a:rPr lang="nl-NL" sz="1600" b="1">
                <a:solidFill>
                  <a:srgbClr val="007EB7"/>
                </a:solidFill>
                <a:latin typeface="Trade Gothic LT Pro Cn" panose="020B0506040303020004" pitchFamily="34" charset="0"/>
              </a:rPr>
            </a:br>
            <a:r>
              <a:rPr lang="nl-NL" sz="1600" b="1">
                <a:solidFill>
                  <a:srgbClr val="007EB7"/>
                </a:solidFill>
                <a:latin typeface="Trade Gothic LT Pro Cn" panose="020B0506040303020004" pitchFamily="34" charset="0"/>
              </a:rPr>
              <a:t>advies</a:t>
            </a:r>
          </a:p>
        </p:txBody>
      </p:sp>
      <p:sp>
        <p:nvSpPr>
          <p:cNvPr id="8" name="Titel 1">
            <a:extLst>
              <a:ext uri="{FF2B5EF4-FFF2-40B4-BE49-F238E27FC236}">
                <a16:creationId xmlns:a16="http://schemas.microsoft.com/office/drawing/2014/main" id="{445DFC0C-61DB-17F8-3F1B-179A85EA8E82}"/>
              </a:ext>
            </a:extLst>
          </p:cNvPr>
          <p:cNvSpPr txBox="1">
            <a:spLocks/>
          </p:cNvSpPr>
          <p:nvPr/>
        </p:nvSpPr>
        <p:spPr>
          <a:xfrm>
            <a:off x="8383223" y="3162162"/>
            <a:ext cx="1545476" cy="299943"/>
          </a:xfrm>
          <a:prstGeom prst="rect">
            <a:avLst/>
          </a:prstGeom>
        </p:spPr>
        <p:txBody>
          <a:bodyPr vert="horz" lIns="90000" tIns="0" rIns="90000" bIns="0" rtlCol="0" anchor="t" anchorCtr="0">
            <a:no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00000"/>
              </a:lnSpc>
            </a:pPr>
            <a:r>
              <a:rPr lang="nl-NL" sz="1600" b="1">
                <a:solidFill>
                  <a:srgbClr val="629A18"/>
                </a:solidFill>
                <a:latin typeface="Trade Gothic LT Pro Cn" panose="020B0506040303020004" pitchFamily="34" charset="0"/>
              </a:rPr>
              <a:t>Geen beperkingen</a:t>
            </a:r>
          </a:p>
        </p:txBody>
      </p:sp>
      <p:sp>
        <p:nvSpPr>
          <p:cNvPr id="9" name="Titel 1">
            <a:extLst>
              <a:ext uri="{FF2B5EF4-FFF2-40B4-BE49-F238E27FC236}">
                <a16:creationId xmlns:a16="http://schemas.microsoft.com/office/drawing/2014/main" id="{5C6B06F1-2AD4-4F3C-00E9-5DF69729CAEB}"/>
              </a:ext>
            </a:extLst>
          </p:cNvPr>
          <p:cNvSpPr txBox="1">
            <a:spLocks/>
          </p:cNvSpPr>
          <p:nvPr/>
        </p:nvSpPr>
        <p:spPr>
          <a:xfrm>
            <a:off x="8388263" y="4739093"/>
            <a:ext cx="1591631" cy="299943"/>
          </a:xfrm>
          <a:prstGeom prst="rect">
            <a:avLst/>
          </a:prstGeom>
        </p:spPr>
        <p:txBody>
          <a:bodyPr vert="horz" lIns="90000" tIns="0" rIns="90000" bIns="0" rtlCol="0" anchor="t" anchorCtr="0">
            <a:no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00000"/>
              </a:lnSpc>
            </a:pPr>
            <a:r>
              <a:rPr lang="nl-NL" sz="1600" b="1" err="1">
                <a:solidFill>
                  <a:srgbClr val="E20070"/>
                </a:solidFill>
                <a:latin typeface="Trade Gothic LT Pro Cn" panose="020B0506040303020004" pitchFamily="34" charset="0"/>
              </a:rPr>
              <a:t>Beveiligings</a:t>
            </a:r>
            <a:br>
              <a:rPr lang="nl-NL" sz="1600" b="1">
                <a:solidFill>
                  <a:srgbClr val="E20070"/>
                </a:solidFill>
                <a:latin typeface="Trade Gothic LT Pro Cn" panose="020B0506040303020004" pitchFamily="34" charset="0"/>
              </a:rPr>
            </a:br>
            <a:r>
              <a:rPr lang="nl-NL" sz="1600" b="1">
                <a:solidFill>
                  <a:srgbClr val="E20070"/>
                </a:solidFill>
                <a:latin typeface="Trade Gothic LT Pro Cn" panose="020B0506040303020004" pitchFamily="34" charset="0"/>
              </a:rPr>
              <a:t>advies</a:t>
            </a:r>
          </a:p>
        </p:txBody>
      </p:sp>
      <p:sp>
        <p:nvSpPr>
          <p:cNvPr id="10" name="Titel 1">
            <a:extLst>
              <a:ext uri="{FF2B5EF4-FFF2-40B4-BE49-F238E27FC236}">
                <a16:creationId xmlns:a16="http://schemas.microsoft.com/office/drawing/2014/main" id="{6E7DB133-785C-814B-B519-644349DC730B}"/>
              </a:ext>
            </a:extLst>
          </p:cNvPr>
          <p:cNvSpPr txBox="1">
            <a:spLocks/>
          </p:cNvSpPr>
          <p:nvPr/>
        </p:nvSpPr>
        <p:spPr>
          <a:xfrm>
            <a:off x="8383222" y="5468138"/>
            <a:ext cx="1591631" cy="299943"/>
          </a:xfrm>
          <a:prstGeom prst="rect">
            <a:avLst/>
          </a:prstGeom>
        </p:spPr>
        <p:txBody>
          <a:bodyPr vert="horz" lIns="90000" tIns="0" rIns="90000" bIns="0" rtlCol="0" anchor="t" anchorCtr="0">
            <a:no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00000"/>
              </a:lnSpc>
            </a:pPr>
            <a:r>
              <a:rPr lang="nl-NL" sz="1600" b="1" err="1">
                <a:solidFill>
                  <a:srgbClr val="E20070"/>
                </a:solidFill>
                <a:latin typeface="Trade Gothic LT Pro Cn" panose="020B0506040303020004" pitchFamily="34" charset="0"/>
              </a:rPr>
              <a:t>Beveiligings</a:t>
            </a:r>
            <a:br>
              <a:rPr lang="nl-NL" sz="1600" b="1">
                <a:solidFill>
                  <a:srgbClr val="E20070"/>
                </a:solidFill>
                <a:latin typeface="Trade Gothic LT Pro Cn" panose="020B0506040303020004" pitchFamily="34" charset="0"/>
              </a:rPr>
            </a:br>
            <a:r>
              <a:rPr lang="nl-NL" sz="1600" b="1">
                <a:solidFill>
                  <a:srgbClr val="E20070"/>
                </a:solidFill>
                <a:latin typeface="Trade Gothic LT Pro Cn" panose="020B0506040303020004" pitchFamily="34" charset="0"/>
              </a:rPr>
              <a:t>advies</a:t>
            </a:r>
          </a:p>
        </p:txBody>
      </p:sp>
      <p:sp>
        <p:nvSpPr>
          <p:cNvPr id="11" name="Titel 1">
            <a:extLst>
              <a:ext uri="{FF2B5EF4-FFF2-40B4-BE49-F238E27FC236}">
                <a16:creationId xmlns:a16="http://schemas.microsoft.com/office/drawing/2014/main" id="{DD70CE12-CCE9-495D-A74B-92061CA9E100}"/>
              </a:ext>
            </a:extLst>
          </p:cNvPr>
          <p:cNvSpPr txBox="1">
            <a:spLocks/>
          </p:cNvSpPr>
          <p:nvPr/>
        </p:nvSpPr>
        <p:spPr>
          <a:xfrm>
            <a:off x="10278296" y="3969687"/>
            <a:ext cx="1406741" cy="299943"/>
          </a:xfrm>
          <a:prstGeom prst="rect">
            <a:avLst/>
          </a:prstGeom>
        </p:spPr>
        <p:txBody>
          <a:bodyPr vert="horz" lIns="90000" tIns="0" rIns="90000" bIns="0" rtlCol="0" anchor="t" anchorCtr="0">
            <a:no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00000"/>
              </a:lnSpc>
            </a:pPr>
            <a:r>
              <a:rPr lang="nl-NL" sz="1600" b="1">
                <a:solidFill>
                  <a:srgbClr val="007EB7"/>
                </a:solidFill>
                <a:latin typeface="Trade Gothic LT Pro Cn" panose="020B0506040303020004" pitchFamily="34" charset="0"/>
              </a:rPr>
              <a:t>Outlook</a:t>
            </a:r>
          </a:p>
        </p:txBody>
      </p:sp>
      <p:sp>
        <p:nvSpPr>
          <p:cNvPr id="12" name="Titel 1">
            <a:extLst>
              <a:ext uri="{FF2B5EF4-FFF2-40B4-BE49-F238E27FC236}">
                <a16:creationId xmlns:a16="http://schemas.microsoft.com/office/drawing/2014/main" id="{FDAB3459-12CA-1B9C-1FC4-3556583C02D8}"/>
              </a:ext>
            </a:extLst>
          </p:cNvPr>
          <p:cNvSpPr txBox="1">
            <a:spLocks/>
          </p:cNvSpPr>
          <p:nvPr/>
        </p:nvSpPr>
        <p:spPr>
          <a:xfrm>
            <a:off x="10278296" y="3183591"/>
            <a:ext cx="1540435" cy="299943"/>
          </a:xfrm>
          <a:prstGeom prst="rect">
            <a:avLst/>
          </a:prstGeom>
        </p:spPr>
        <p:txBody>
          <a:bodyPr vert="horz" lIns="90000" tIns="0" rIns="90000" bIns="0" rtlCol="0" anchor="t" anchorCtr="0">
            <a:no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00000"/>
              </a:lnSpc>
            </a:pPr>
            <a:r>
              <a:rPr lang="nl-NL" sz="1600" b="1">
                <a:solidFill>
                  <a:srgbClr val="629A18"/>
                </a:solidFill>
                <a:latin typeface="Trade Gothic LT Pro Cn" panose="020B0506040303020004" pitchFamily="34" charset="0"/>
              </a:rPr>
              <a:t>Outlook</a:t>
            </a:r>
          </a:p>
        </p:txBody>
      </p:sp>
      <p:sp>
        <p:nvSpPr>
          <p:cNvPr id="13" name="Titel 1">
            <a:extLst>
              <a:ext uri="{FF2B5EF4-FFF2-40B4-BE49-F238E27FC236}">
                <a16:creationId xmlns:a16="http://schemas.microsoft.com/office/drawing/2014/main" id="{EF5F994E-CF61-D5BF-BF3B-D3A07828E515}"/>
              </a:ext>
            </a:extLst>
          </p:cNvPr>
          <p:cNvSpPr txBox="1">
            <a:spLocks/>
          </p:cNvSpPr>
          <p:nvPr/>
        </p:nvSpPr>
        <p:spPr>
          <a:xfrm>
            <a:off x="10283336" y="4760522"/>
            <a:ext cx="1764549" cy="589911"/>
          </a:xfrm>
          <a:prstGeom prst="rect">
            <a:avLst/>
          </a:prstGeom>
        </p:spPr>
        <p:txBody>
          <a:bodyPr vert="horz" lIns="90000" tIns="0" rIns="90000" bIns="0" rtlCol="0" anchor="t" anchorCtr="0">
            <a:normAutofit fontScale="97500"/>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20000"/>
              </a:lnSpc>
              <a:spcBef>
                <a:spcPts val="0"/>
              </a:spcBef>
            </a:pPr>
            <a:r>
              <a:rPr lang="nl-NL" sz="1600" b="1">
                <a:solidFill>
                  <a:srgbClr val="E20070"/>
                </a:solidFill>
                <a:latin typeface="Trade Gothic LT Pro Cn" panose="020B0506040303020004" pitchFamily="34" charset="0"/>
              </a:rPr>
              <a:t>Intern: Outlook</a:t>
            </a:r>
          </a:p>
          <a:p>
            <a:pPr>
              <a:lnSpc>
                <a:spcPct val="120000"/>
              </a:lnSpc>
              <a:spcBef>
                <a:spcPts val="0"/>
              </a:spcBef>
            </a:pPr>
            <a:r>
              <a:rPr lang="nl-NL" sz="1600" b="1">
                <a:solidFill>
                  <a:srgbClr val="E20070"/>
                </a:solidFill>
                <a:latin typeface="Trade Gothic LT Pro Cn" panose="020B0506040303020004" pitchFamily="34" charset="0"/>
              </a:rPr>
              <a:t>Extern: Bastion 365</a:t>
            </a:r>
          </a:p>
        </p:txBody>
      </p:sp>
      <p:sp>
        <p:nvSpPr>
          <p:cNvPr id="15" name="Titel 1">
            <a:extLst>
              <a:ext uri="{FF2B5EF4-FFF2-40B4-BE49-F238E27FC236}">
                <a16:creationId xmlns:a16="http://schemas.microsoft.com/office/drawing/2014/main" id="{1C49AA1F-472C-2695-1D07-63558894C840}"/>
              </a:ext>
            </a:extLst>
          </p:cNvPr>
          <p:cNvSpPr txBox="1">
            <a:spLocks/>
          </p:cNvSpPr>
          <p:nvPr/>
        </p:nvSpPr>
        <p:spPr>
          <a:xfrm>
            <a:off x="10283336" y="5462397"/>
            <a:ext cx="1764549" cy="589911"/>
          </a:xfrm>
          <a:prstGeom prst="rect">
            <a:avLst/>
          </a:prstGeom>
        </p:spPr>
        <p:txBody>
          <a:bodyPr vert="horz" lIns="90000" tIns="0" rIns="90000" bIns="0" rtlCol="0" anchor="t" anchorCtr="0">
            <a:normAutofit fontScale="97500"/>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20000"/>
              </a:lnSpc>
              <a:spcBef>
                <a:spcPts val="0"/>
              </a:spcBef>
            </a:pPr>
            <a:r>
              <a:rPr lang="nl-NL" sz="1600" b="1">
                <a:solidFill>
                  <a:srgbClr val="E20070"/>
                </a:solidFill>
                <a:latin typeface="Trade Gothic LT Pro Cn" panose="020B0506040303020004" pitchFamily="34" charset="0"/>
              </a:rPr>
              <a:t>Intern: Outlook</a:t>
            </a:r>
          </a:p>
          <a:p>
            <a:pPr>
              <a:lnSpc>
                <a:spcPct val="120000"/>
              </a:lnSpc>
              <a:spcBef>
                <a:spcPts val="0"/>
              </a:spcBef>
            </a:pPr>
            <a:r>
              <a:rPr lang="nl-NL" sz="1600" b="1">
                <a:solidFill>
                  <a:srgbClr val="E20070"/>
                </a:solidFill>
                <a:latin typeface="Trade Gothic LT Pro Cn" panose="020B0506040303020004" pitchFamily="34" charset="0"/>
              </a:rPr>
              <a:t>Extern: Bastion 365</a:t>
            </a:r>
          </a:p>
        </p:txBody>
      </p:sp>
      <p:pic>
        <p:nvPicPr>
          <p:cNvPr id="14" name="Afbeelding 13" descr="Afbeelding met tekening, teken&#10;&#10;Automatisch gegenereerde beschrijving">
            <a:extLst>
              <a:ext uri="{FF2B5EF4-FFF2-40B4-BE49-F238E27FC236}">
                <a16:creationId xmlns:a16="http://schemas.microsoft.com/office/drawing/2014/main" id="{5159EA6D-96FD-5D14-F41D-FA5802C143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9504" y="1439382"/>
            <a:ext cx="367289" cy="367289"/>
          </a:xfrm>
          <a:prstGeom prst="rect">
            <a:avLst/>
          </a:prstGeom>
          <a:effectLst>
            <a:outerShdw blurRad="50800" dist="38100" dir="2700000" algn="tl" rotWithShape="0">
              <a:schemeClr val="bg1">
                <a:alpha val="40000"/>
              </a:schemeClr>
            </a:outerShdw>
          </a:effectLst>
        </p:spPr>
      </p:pic>
      <p:pic>
        <p:nvPicPr>
          <p:cNvPr id="16" name="Afbeelding 15" descr="Afbeelding met teken, paal, voorzijde, straat&#10;&#10;Automatisch gegenereerde beschrijving">
            <a:extLst>
              <a:ext uri="{FF2B5EF4-FFF2-40B4-BE49-F238E27FC236}">
                <a16:creationId xmlns:a16="http://schemas.microsoft.com/office/drawing/2014/main" id="{CED096B1-9E25-E208-D8AE-8C5D23BBDD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8602" y="1370847"/>
            <a:ext cx="476100" cy="476100"/>
          </a:xfrm>
          <a:prstGeom prst="rect">
            <a:avLst/>
          </a:prstGeom>
          <a:effectLst>
            <a:outerShdw blurRad="50800" dist="38100" dir="2700000" algn="tl" rotWithShape="0">
              <a:schemeClr val="bg1">
                <a:alpha val="40000"/>
              </a:schemeClr>
            </a:outerShdw>
          </a:effectLst>
        </p:spPr>
      </p:pic>
      <p:pic>
        <p:nvPicPr>
          <p:cNvPr id="17" name="Afbeelding 16" descr="Afbeelding met tekening&#10;&#10;Automatisch gegenereerde beschrijving">
            <a:extLst>
              <a:ext uri="{FF2B5EF4-FFF2-40B4-BE49-F238E27FC236}">
                <a16:creationId xmlns:a16="http://schemas.microsoft.com/office/drawing/2014/main" id="{981BC94D-BA92-6CFD-65DF-F31AC13934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516" y="1370848"/>
            <a:ext cx="445549" cy="445549"/>
          </a:xfrm>
          <a:prstGeom prst="rect">
            <a:avLst/>
          </a:prstGeom>
          <a:effectLst>
            <a:outerShdw blurRad="50800" dist="38100" dir="2700000" algn="tl" rotWithShape="0">
              <a:schemeClr val="bg1">
                <a:alpha val="40000"/>
              </a:schemeClr>
            </a:outerShdw>
          </a:effectLst>
        </p:spPr>
      </p:pic>
      <p:sp>
        <p:nvSpPr>
          <p:cNvPr id="18" name="Tekstvak 17">
            <a:extLst>
              <a:ext uri="{FF2B5EF4-FFF2-40B4-BE49-F238E27FC236}">
                <a16:creationId xmlns:a16="http://schemas.microsoft.com/office/drawing/2014/main" id="{9B2AC5FD-4CE8-E6F3-9872-9F91CE840298}"/>
              </a:ext>
            </a:extLst>
          </p:cNvPr>
          <p:cNvSpPr txBox="1"/>
          <p:nvPr/>
        </p:nvSpPr>
        <p:spPr>
          <a:xfrm>
            <a:off x="3804193" y="1173543"/>
            <a:ext cx="7251733" cy="830997"/>
          </a:xfrm>
          <a:prstGeom prst="rect">
            <a:avLst/>
          </a:prstGeom>
          <a:noFill/>
        </p:spPr>
        <p:txBody>
          <a:bodyPr wrap="square" rtlCol="0">
            <a:sp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spcAft>
                <a:spcPts val="800"/>
              </a:spcAft>
            </a:pPr>
            <a:r>
              <a:rPr lang="nl-NL" i="1">
                <a:solidFill>
                  <a:srgbClr val="173C6D"/>
                </a:solidFill>
                <a:latin typeface="Trade Gothic LT Pro Cn" panose="020B0506040303020004" pitchFamily="34" charset="77"/>
                <a:ea typeface="+mn-lt"/>
                <a:cs typeface="Calibri"/>
              </a:rPr>
              <a:t>Dataclassificatie labels en versleuteling toepassen op documenten en e-mails met vertrouwelijk karakter</a:t>
            </a:r>
          </a:p>
        </p:txBody>
      </p:sp>
      <p:pic>
        <p:nvPicPr>
          <p:cNvPr id="1026" name="Picture 2" descr="Pdf, document, extension, file, format icon - Free download">
            <a:extLst>
              <a:ext uri="{FF2B5EF4-FFF2-40B4-BE49-F238E27FC236}">
                <a16:creationId xmlns:a16="http://schemas.microsoft.com/office/drawing/2014/main" id="{9F43006F-12B7-2591-020E-AF22D6A198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4173" y="1416426"/>
            <a:ext cx="424127" cy="42412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ep 20">
            <a:extLst>
              <a:ext uri="{FF2B5EF4-FFF2-40B4-BE49-F238E27FC236}">
                <a16:creationId xmlns:a16="http://schemas.microsoft.com/office/drawing/2014/main" id="{A20CE433-D99B-1BEB-0754-2B51CCF4903A}"/>
              </a:ext>
            </a:extLst>
          </p:cNvPr>
          <p:cNvGrpSpPr/>
          <p:nvPr/>
        </p:nvGrpSpPr>
        <p:grpSpPr>
          <a:xfrm>
            <a:off x="2658299" y="1421983"/>
            <a:ext cx="424127" cy="424127"/>
            <a:chOff x="2322022" y="1079536"/>
            <a:chExt cx="356002" cy="356002"/>
          </a:xfrm>
        </p:grpSpPr>
        <p:pic>
          <p:nvPicPr>
            <p:cNvPr id="19" name="Picture 2" descr="Pdf, document, extension, file, format icon - Free download">
              <a:extLst>
                <a:ext uri="{FF2B5EF4-FFF2-40B4-BE49-F238E27FC236}">
                  <a16:creationId xmlns:a16="http://schemas.microsoft.com/office/drawing/2014/main" id="{902CE520-4124-BC23-D70C-A5B93B3A5794}"/>
                </a:ext>
              </a:extLst>
            </p:cNvPr>
            <p:cNvPicPr>
              <a:picLocks noChangeAspect="1" noChangeArrowheads="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22022" y="1079536"/>
              <a:ext cx="356002" cy="356002"/>
            </a:xfrm>
            <a:prstGeom prst="rect">
              <a:avLst/>
            </a:prstGeom>
            <a:noFill/>
            <a:extLst>
              <a:ext uri="{909E8E84-426E-40DD-AFC4-6F175D3DCCD1}">
                <a14:hiddenFill xmlns:a14="http://schemas.microsoft.com/office/drawing/2010/main">
                  <a:solidFill>
                    <a:srgbClr val="FFFFFF"/>
                  </a:solidFill>
                </a14:hiddenFill>
              </a:ext>
            </a:extLst>
          </p:spPr>
        </p:pic>
        <p:sp>
          <p:nvSpPr>
            <p:cNvPr id="20" name="Rechthoek: afgeronde hoeken 19">
              <a:extLst>
                <a:ext uri="{FF2B5EF4-FFF2-40B4-BE49-F238E27FC236}">
                  <a16:creationId xmlns:a16="http://schemas.microsoft.com/office/drawing/2014/main" id="{48F7F349-8F81-A3B5-1A65-550B20D08EA4}"/>
                </a:ext>
              </a:extLst>
            </p:cNvPr>
            <p:cNvSpPr/>
            <p:nvPr/>
          </p:nvSpPr>
          <p:spPr>
            <a:xfrm>
              <a:off x="2385119" y="1253757"/>
              <a:ext cx="223461" cy="101246"/>
            </a:xfrm>
            <a:prstGeom prst="roundRect">
              <a:avLst/>
            </a:prstGeom>
            <a:solidFill>
              <a:srgbClr val="898C90"/>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nl-NL" sz="800" b="1" err="1">
                  <a:solidFill>
                    <a:schemeClr val="bg1"/>
                  </a:solidFill>
                  <a:latin typeface="Trade Gothic LT Pro Cn" panose="020B0506040303020004" pitchFamily="34" charset="0"/>
                </a:rPr>
                <a:t>Other</a:t>
              </a:r>
              <a:endParaRPr lang="nl-NL" sz="1067" b="1">
                <a:solidFill>
                  <a:schemeClr val="bg1"/>
                </a:solidFill>
                <a:latin typeface="Trade Gothic LT Pro Cn" panose="020B0506040303020004" pitchFamily="34" charset="0"/>
              </a:endParaRPr>
            </a:p>
          </p:txBody>
        </p:sp>
      </p:grpSp>
    </p:spTree>
    <p:extLst>
      <p:ext uri="{BB962C8B-B14F-4D97-AF65-F5344CB8AC3E}">
        <p14:creationId xmlns:p14="http://schemas.microsoft.com/office/powerpoint/2010/main" val="1651449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F7FDCDE7-3720-3C1B-CCF5-841B90838F1D}"/>
              </a:ext>
            </a:extLst>
          </p:cNvPr>
          <p:cNvSpPr>
            <a:spLocks noGrp="1"/>
          </p:cNvSpPr>
          <p:nvPr>
            <p:ph type="body" sz="quarter" idx="10"/>
          </p:nvPr>
        </p:nvSpPr>
        <p:spPr>
          <a:xfrm>
            <a:off x="924455" y="81280"/>
            <a:ext cx="9542159" cy="995680"/>
          </a:xfrm>
        </p:spPr>
        <p:txBody>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nl-NL" sz="3600">
                <a:solidFill>
                  <a:schemeClr val="bg1"/>
                </a:solidFill>
                <a:latin typeface="Trade Gothic LT Pro Cn" panose="020B0506040303020004" pitchFamily="34" charset="77"/>
                <a:cs typeface="Calibri"/>
              </a:rPr>
              <a:t>RETENTIEBELEID</a:t>
            </a:r>
            <a:r>
              <a:rPr lang="nl-NL"/>
              <a:t> </a:t>
            </a:r>
            <a:r>
              <a:rPr lang="nl-NL" sz="3600">
                <a:solidFill>
                  <a:schemeClr val="bg1"/>
                </a:solidFill>
                <a:latin typeface="Trade Gothic LT Pro Cn" panose="020B0506040303020004" pitchFamily="34" charset="77"/>
                <a:cs typeface="Calibri"/>
              </a:rPr>
              <a:t>PRAKTISCH</a:t>
            </a:r>
            <a:r>
              <a:rPr lang="nl-NL"/>
              <a:t> </a:t>
            </a:r>
            <a:r>
              <a:rPr lang="nl-NL" sz="3600">
                <a:solidFill>
                  <a:schemeClr val="bg1"/>
                </a:solidFill>
                <a:latin typeface="Trade Gothic LT Pro Cn" panose="020B0506040303020004" pitchFamily="34" charset="77"/>
                <a:cs typeface="Calibri"/>
              </a:rPr>
              <a:t>GEMAAKT</a:t>
            </a:r>
          </a:p>
        </p:txBody>
      </p:sp>
      <p:cxnSp>
        <p:nvCxnSpPr>
          <p:cNvPr id="26" name="Rechte verbindingslijn 25">
            <a:extLst>
              <a:ext uri="{FF2B5EF4-FFF2-40B4-BE49-F238E27FC236}">
                <a16:creationId xmlns:a16="http://schemas.microsoft.com/office/drawing/2014/main" id="{85442A25-5370-4B7C-8C55-3DC37F20F9D9}"/>
              </a:ext>
            </a:extLst>
          </p:cNvPr>
          <p:cNvCxnSpPr>
            <a:cxnSpLocks/>
          </p:cNvCxnSpPr>
          <p:nvPr/>
        </p:nvCxnSpPr>
        <p:spPr>
          <a:xfrm flipH="1">
            <a:off x="9196561" y="3115099"/>
            <a:ext cx="120392" cy="12796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Ovaal 4">
            <a:extLst>
              <a:ext uri="{FF2B5EF4-FFF2-40B4-BE49-F238E27FC236}">
                <a16:creationId xmlns:a16="http://schemas.microsoft.com/office/drawing/2014/main" id="{5E4BF727-8A0A-C726-E672-6B4093D0E71D}"/>
              </a:ext>
            </a:extLst>
          </p:cNvPr>
          <p:cNvSpPr/>
          <p:nvPr/>
        </p:nvSpPr>
        <p:spPr>
          <a:xfrm>
            <a:off x="933012" y="1284985"/>
            <a:ext cx="5385029" cy="5355739"/>
          </a:xfrm>
          <a:prstGeom prst="ellipse">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nl-NL" sz="1800"/>
          </a:p>
        </p:txBody>
      </p:sp>
      <p:sp>
        <p:nvSpPr>
          <p:cNvPr id="6" name="Ovaal 5">
            <a:extLst>
              <a:ext uri="{FF2B5EF4-FFF2-40B4-BE49-F238E27FC236}">
                <a16:creationId xmlns:a16="http://schemas.microsoft.com/office/drawing/2014/main" id="{5E3B01FA-7875-9E42-359E-4C1EAF484087}"/>
              </a:ext>
            </a:extLst>
          </p:cNvPr>
          <p:cNvSpPr/>
          <p:nvPr/>
        </p:nvSpPr>
        <p:spPr>
          <a:xfrm>
            <a:off x="2697151" y="3061291"/>
            <a:ext cx="1856751" cy="18567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nl-NL" sz="1800"/>
          </a:p>
        </p:txBody>
      </p:sp>
      <p:sp>
        <p:nvSpPr>
          <p:cNvPr id="8" name="Tekstvak 7">
            <a:extLst>
              <a:ext uri="{FF2B5EF4-FFF2-40B4-BE49-F238E27FC236}">
                <a16:creationId xmlns:a16="http://schemas.microsoft.com/office/drawing/2014/main" id="{F0ECE508-38E5-0B0B-5F2B-4C88BDADCDBF}"/>
              </a:ext>
            </a:extLst>
          </p:cNvPr>
          <p:cNvSpPr txBox="1"/>
          <p:nvPr/>
        </p:nvSpPr>
        <p:spPr>
          <a:xfrm>
            <a:off x="2822151" y="4289503"/>
            <a:ext cx="1722726" cy="369332"/>
          </a:xfrm>
          <a:prstGeom prst="rect">
            <a:avLst/>
          </a:prstGeom>
          <a:noFill/>
        </p:spPr>
        <p:txBody>
          <a:bodyPr wrap="square" rtlCol="0">
            <a:sp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nl-NL" sz="1800" b="1">
                <a:solidFill>
                  <a:srgbClr val="A30023"/>
                </a:solidFill>
                <a:latin typeface="Trade Gothic LT Pro Cn" panose="020B0506040303020004" pitchFamily="34" charset="0"/>
              </a:rPr>
              <a:t>Bewaartermijn</a:t>
            </a:r>
          </a:p>
        </p:txBody>
      </p:sp>
      <p:sp>
        <p:nvSpPr>
          <p:cNvPr id="11" name="Tekstvak 10">
            <a:extLst>
              <a:ext uri="{FF2B5EF4-FFF2-40B4-BE49-F238E27FC236}">
                <a16:creationId xmlns:a16="http://schemas.microsoft.com/office/drawing/2014/main" id="{E3BC120B-A15D-CA2E-D248-D21181AF7040}"/>
              </a:ext>
            </a:extLst>
          </p:cNvPr>
          <p:cNvSpPr txBox="1"/>
          <p:nvPr/>
        </p:nvSpPr>
        <p:spPr>
          <a:xfrm>
            <a:off x="1030479" y="4422223"/>
            <a:ext cx="1626315" cy="502573"/>
          </a:xfrm>
          <a:prstGeom prst="rect">
            <a:avLst/>
          </a:prstGeom>
          <a:noFill/>
        </p:spPr>
        <p:txBody>
          <a:bodyPr wrap="square" rtlCol="0">
            <a:sp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nl-NL" sz="1333" b="1">
                <a:solidFill>
                  <a:srgbClr val="0072C6"/>
                </a:solidFill>
                <a:latin typeface="Trade Gothic LT Pro Cn" panose="020B0506040303020004" pitchFamily="34" charset="0"/>
              </a:rPr>
              <a:t>Persoonlijke mailbox   </a:t>
            </a:r>
          </a:p>
          <a:p>
            <a:pPr algn="ctr"/>
            <a:r>
              <a:rPr lang="nl-NL" sz="1333" b="1">
                <a:solidFill>
                  <a:srgbClr val="0072C6"/>
                </a:solidFill>
                <a:latin typeface="Trade Gothic LT Pro Cn" panose="020B0506040303020004" pitchFamily="34" charset="0"/>
              </a:rPr>
              <a:t>7 jaar</a:t>
            </a:r>
            <a:endParaRPr lang="nl-NL" sz="1333">
              <a:solidFill>
                <a:srgbClr val="002060"/>
              </a:solidFill>
              <a:latin typeface="Trade Gothic LT Pro Cn" panose="020B0506040303020004" pitchFamily="34" charset="0"/>
            </a:endParaRPr>
          </a:p>
        </p:txBody>
      </p:sp>
      <p:cxnSp>
        <p:nvCxnSpPr>
          <p:cNvPr id="12" name="Rechte verbindingslijn met pijl 11">
            <a:extLst>
              <a:ext uri="{FF2B5EF4-FFF2-40B4-BE49-F238E27FC236}">
                <a16:creationId xmlns:a16="http://schemas.microsoft.com/office/drawing/2014/main" id="{00AAF8EE-B5EA-0245-C62E-D26DF4E7E43E}"/>
              </a:ext>
            </a:extLst>
          </p:cNvPr>
          <p:cNvCxnSpPr>
            <a:cxnSpLocks/>
          </p:cNvCxnSpPr>
          <p:nvPr/>
        </p:nvCxnSpPr>
        <p:spPr>
          <a:xfrm>
            <a:off x="1168821" y="2828975"/>
            <a:ext cx="1616507" cy="784260"/>
          </a:xfrm>
          <a:prstGeom prst="straightConnector1">
            <a:avLst/>
          </a:prstGeom>
          <a:ln w="76200">
            <a:solidFill>
              <a:schemeClr val="bg1"/>
            </a:solidFill>
            <a:tailEnd type="triangle"/>
          </a:ln>
          <a:effectLst/>
        </p:spPr>
        <p:style>
          <a:lnRef idx="3">
            <a:schemeClr val="accent4"/>
          </a:lnRef>
          <a:fillRef idx="0">
            <a:schemeClr val="accent4"/>
          </a:fillRef>
          <a:effectRef idx="2">
            <a:schemeClr val="accent4"/>
          </a:effectRef>
          <a:fontRef idx="minor">
            <a:schemeClr val="tx1"/>
          </a:fontRef>
        </p:style>
      </p:cxnSp>
      <p:cxnSp>
        <p:nvCxnSpPr>
          <p:cNvPr id="13" name="Rechte verbindingslijn met pijl 12">
            <a:extLst>
              <a:ext uri="{FF2B5EF4-FFF2-40B4-BE49-F238E27FC236}">
                <a16:creationId xmlns:a16="http://schemas.microsoft.com/office/drawing/2014/main" id="{B5B4E989-F856-F6F6-5681-7E23F5C57C12}"/>
              </a:ext>
            </a:extLst>
          </p:cNvPr>
          <p:cNvCxnSpPr>
            <a:cxnSpLocks/>
            <a:endCxn id="6" idx="0"/>
          </p:cNvCxnSpPr>
          <p:nvPr/>
        </p:nvCxnSpPr>
        <p:spPr>
          <a:xfrm>
            <a:off x="3619849" y="1193025"/>
            <a:ext cx="5679" cy="1868267"/>
          </a:xfrm>
          <a:prstGeom prst="straightConnector1">
            <a:avLst/>
          </a:prstGeom>
          <a:ln w="76200">
            <a:solidFill>
              <a:schemeClr val="bg1"/>
            </a:solidFill>
            <a:tailEnd type="triangle"/>
          </a:ln>
          <a:effectLst/>
        </p:spPr>
        <p:style>
          <a:lnRef idx="3">
            <a:schemeClr val="accent4"/>
          </a:lnRef>
          <a:fillRef idx="0">
            <a:schemeClr val="accent4"/>
          </a:fillRef>
          <a:effectRef idx="2">
            <a:schemeClr val="accent4"/>
          </a:effectRef>
          <a:fontRef idx="minor">
            <a:schemeClr val="tx1"/>
          </a:fontRef>
        </p:style>
      </p:cxnSp>
      <p:cxnSp>
        <p:nvCxnSpPr>
          <p:cNvPr id="14" name="Rechte verbindingslijn met pijl 13">
            <a:extLst>
              <a:ext uri="{FF2B5EF4-FFF2-40B4-BE49-F238E27FC236}">
                <a16:creationId xmlns:a16="http://schemas.microsoft.com/office/drawing/2014/main" id="{0A4E602D-29D0-6A2A-34D3-4F1E005BB8B7}"/>
              </a:ext>
            </a:extLst>
          </p:cNvPr>
          <p:cNvCxnSpPr>
            <a:cxnSpLocks/>
          </p:cNvCxnSpPr>
          <p:nvPr/>
        </p:nvCxnSpPr>
        <p:spPr>
          <a:xfrm flipH="1">
            <a:off x="4465725" y="2820269"/>
            <a:ext cx="1601771" cy="786411"/>
          </a:xfrm>
          <a:prstGeom prst="straightConnector1">
            <a:avLst/>
          </a:prstGeom>
          <a:ln w="76200">
            <a:solidFill>
              <a:schemeClr val="bg1"/>
            </a:solidFill>
            <a:tailEnd type="triangle"/>
          </a:ln>
          <a:effectLst/>
        </p:spPr>
        <p:style>
          <a:lnRef idx="3">
            <a:schemeClr val="accent4"/>
          </a:lnRef>
          <a:fillRef idx="0">
            <a:schemeClr val="accent4"/>
          </a:fillRef>
          <a:effectRef idx="2">
            <a:schemeClr val="accent4"/>
          </a:effectRef>
          <a:fontRef idx="minor">
            <a:schemeClr val="tx1"/>
          </a:fontRef>
        </p:style>
      </p:cxnSp>
      <p:cxnSp>
        <p:nvCxnSpPr>
          <p:cNvPr id="15" name="Rechte verbindingslijn met pijl 14">
            <a:extLst>
              <a:ext uri="{FF2B5EF4-FFF2-40B4-BE49-F238E27FC236}">
                <a16:creationId xmlns:a16="http://schemas.microsoft.com/office/drawing/2014/main" id="{B4302C53-D9FA-E94B-69EE-9F5636408274}"/>
              </a:ext>
            </a:extLst>
          </p:cNvPr>
          <p:cNvCxnSpPr>
            <a:cxnSpLocks/>
            <a:stCxn id="5" idx="5"/>
            <a:endCxn id="6" idx="5"/>
          </p:cNvCxnSpPr>
          <p:nvPr/>
        </p:nvCxnSpPr>
        <p:spPr>
          <a:xfrm flipH="1" flipV="1">
            <a:off x="4281987" y="4646127"/>
            <a:ext cx="1247436" cy="1210268"/>
          </a:xfrm>
          <a:prstGeom prst="straightConnector1">
            <a:avLst/>
          </a:prstGeom>
          <a:ln w="76200">
            <a:solidFill>
              <a:schemeClr val="bg1"/>
            </a:solidFill>
            <a:tailEnd type="triangle"/>
          </a:ln>
          <a:effectLst/>
        </p:spPr>
        <p:style>
          <a:lnRef idx="3">
            <a:schemeClr val="accent4"/>
          </a:lnRef>
          <a:fillRef idx="0">
            <a:schemeClr val="accent4"/>
          </a:fillRef>
          <a:effectRef idx="2">
            <a:schemeClr val="accent4"/>
          </a:effectRef>
          <a:fontRef idx="minor">
            <a:schemeClr val="tx1"/>
          </a:fontRef>
        </p:style>
      </p:cxnSp>
      <p:cxnSp>
        <p:nvCxnSpPr>
          <p:cNvPr id="16" name="Rechte verbindingslijn met pijl 15">
            <a:extLst>
              <a:ext uri="{FF2B5EF4-FFF2-40B4-BE49-F238E27FC236}">
                <a16:creationId xmlns:a16="http://schemas.microsoft.com/office/drawing/2014/main" id="{A717C041-B4B6-6AE3-42CC-ECA4CD1DB022}"/>
              </a:ext>
            </a:extLst>
          </p:cNvPr>
          <p:cNvCxnSpPr>
            <a:cxnSpLocks/>
            <a:stCxn id="5" idx="3"/>
            <a:endCxn id="6" idx="3"/>
          </p:cNvCxnSpPr>
          <p:nvPr/>
        </p:nvCxnSpPr>
        <p:spPr>
          <a:xfrm flipV="1">
            <a:off x="1721632" y="4646127"/>
            <a:ext cx="1247435" cy="1210268"/>
          </a:xfrm>
          <a:prstGeom prst="straightConnector1">
            <a:avLst/>
          </a:prstGeom>
          <a:ln w="76200">
            <a:solidFill>
              <a:schemeClr val="bg1"/>
            </a:solidFill>
            <a:tailEnd type="triangle"/>
          </a:ln>
          <a:effectLst/>
        </p:spPr>
        <p:style>
          <a:lnRef idx="3">
            <a:schemeClr val="accent4"/>
          </a:lnRef>
          <a:fillRef idx="0">
            <a:schemeClr val="accent4"/>
          </a:fillRef>
          <a:effectRef idx="2">
            <a:schemeClr val="accent4"/>
          </a:effectRef>
          <a:fontRef idx="minor">
            <a:schemeClr val="tx1"/>
          </a:fontRef>
        </p:style>
      </p:cxnSp>
      <p:pic>
        <p:nvPicPr>
          <p:cNvPr id="17" name="Picture 38" descr="uninstall icon 512x512px (ico, png, icns) - free download | Icons101.com">
            <a:extLst>
              <a:ext uri="{FF2B5EF4-FFF2-40B4-BE49-F238E27FC236}">
                <a16:creationId xmlns:a16="http://schemas.microsoft.com/office/drawing/2014/main" id="{C6A16A14-7E28-F29E-4266-39B6E0763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90" y="3450829"/>
            <a:ext cx="827289" cy="827289"/>
          </a:xfrm>
          <a:prstGeom prst="rect">
            <a:avLst/>
          </a:prstGeom>
          <a:noFill/>
          <a:effectLst>
            <a:outerShdw blurRad="63500" dist="635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18" name="Afbeelding 17" descr="Afbeelding met stereo, teken, computer&#10;&#10;Automatisch gegenereerde beschrijving">
            <a:extLst>
              <a:ext uri="{FF2B5EF4-FFF2-40B4-BE49-F238E27FC236}">
                <a16:creationId xmlns:a16="http://schemas.microsoft.com/office/drawing/2014/main" id="{65B6981A-F4BD-B31C-DEA4-217C95DA1A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7814" y="1744822"/>
            <a:ext cx="848159" cy="848159"/>
          </a:xfrm>
          <a:prstGeom prst="rect">
            <a:avLst/>
          </a:prstGeom>
          <a:effectLst>
            <a:outerShdw blurRad="50800" dist="50800" dir="5400000" algn="ctr" rotWithShape="0">
              <a:schemeClr val="bg1"/>
            </a:outerShdw>
          </a:effectLst>
        </p:spPr>
      </p:pic>
      <p:pic>
        <p:nvPicPr>
          <p:cNvPr id="19" name="Afbeelding 18" descr="Afbeelding met stereo, teken, computer&#10;&#10;Automatisch gegenereerde beschrijving">
            <a:extLst>
              <a:ext uri="{FF2B5EF4-FFF2-40B4-BE49-F238E27FC236}">
                <a16:creationId xmlns:a16="http://schemas.microsoft.com/office/drawing/2014/main" id="{20B73EA3-2867-2BEA-3722-8B6DDA9E0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9633" y="3589841"/>
            <a:ext cx="848159" cy="848159"/>
          </a:xfrm>
          <a:prstGeom prst="rect">
            <a:avLst/>
          </a:prstGeom>
          <a:effectLst>
            <a:outerShdw blurRad="50800" dist="50800" dir="5400000" algn="ctr" rotWithShape="0">
              <a:schemeClr val="bg1"/>
            </a:outerShdw>
          </a:effectLst>
        </p:spPr>
      </p:pic>
      <p:sp>
        <p:nvSpPr>
          <p:cNvPr id="20" name="Tekstvak 19">
            <a:extLst>
              <a:ext uri="{FF2B5EF4-FFF2-40B4-BE49-F238E27FC236}">
                <a16:creationId xmlns:a16="http://schemas.microsoft.com/office/drawing/2014/main" id="{EFB05CBA-152F-71D2-E12C-6C9ED1B9E547}"/>
              </a:ext>
            </a:extLst>
          </p:cNvPr>
          <p:cNvSpPr txBox="1"/>
          <p:nvPr/>
        </p:nvSpPr>
        <p:spPr>
          <a:xfrm>
            <a:off x="2040501" y="2601339"/>
            <a:ext cx="1232588" cy="461665"/>
          </a:xfrm>
          <a:prstGeom prst="rect">
            <a:avLst/>
          </a:prstGeom>
          <a:noFill/>
        </p:spPr>
        <p:txBody>
          <a:bodyPr wrap="square" rtlCol="0">
            <a:sp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nl-NL" sz="1200" b="1">
                <a:solidFill>
                  <a:srgbClr val="0072C6"/>
                </a:solidFill>
                <a:latin typeface="Trade Gothic LT Pro Cn" panose="020B0506040303020004" pitchFamily="34" charset="0"/>
              </a:rPr>
              <a:t>Groepsmailbox   </a:t>
            </a:r>
          </a:p>
          <a:p>
            <a:pPr algn="ctr"/>
            <a:r>
              <a:rPr lang="nl-NL" sz="1200" b="1">
                <a:solidFill>
                  <a:srgbClr val="0072C6"/>
                </a:solidFill>
                <a:latin typeface="Trade Gothic LT Pro Cn" panose="020B0506040303020004" pitchFamily="34" charset="0"/>
              </a:rPr>
              <a:t>1 jaar</a:t>
            </a:r>
            <a:endParaRPr lang="nl-NL" sz="1200">
              <a:solidFill>
                <a:srgbClr val="0072C6"/>
              </a:solidFill>
              <a:latin typeface="Trade Gothic LT Pro Cn" panose="020B0506040303020004" pitchFamily="34" charset="0"/>
            </a:endParaRPr>
          </a:p>
        </p:txBody>
      </p:sp>
      <p:pic>
        <p:nvPicPr>
          <p:cNvPr id="21" name="Afbeelding 20">
            <a:extLst>
              <a:ext uri="{FF2B5EF4-FFF2-40B4-BE49-F238E27FC236}">
                <a16:creationId xmlns:a16="http://schemas.microsoft.com/office/drawing/2014/main" id="{4D7DC5F0-9E1C-0F2A-A774-D09F39235F81}"/>
              </a:ext>
            </a:extLst>
          </p:cNvPr>
          <p:cNvPicPr>
            <a:picLocks noChangeAspect="1"/>
          </p:cNvPicPr>
          <p:nvPr/>
        </p:nvPicPr>
        <p:blipFill rotWithShape="1">
          <a:blip r:embed="rId5">
            <a:extLst>
              <a:ext uri="{28A0092B-C50C-407E-A947-70E740481C1C}">
                <a14:useLocalDpi xmlns:a14="http://schemas.microsoft.com/office/drawing/2010/main" val="0"/>
              </a:ext>
            </a:extLst>
          </a:blip>
          <a:srcRect b="40083"/>
          <a:stretch/>
        </p:blipFill>
        <p:spPr>
          <a:xfrm>
            <a:off x="2721757" y="5010001"/>
            <a:ext cx="1917439" cy="899120"/>
          </a:xfrm>
          <a:prstGeom prst="rect">
            <a:avLst/>
          </a:prstGeom>
          <a:effectLst>
            <a:outerShdw blurRad="50800" dist="50800" dir="5400000" algn="ctr" rotWithShape="0">
              <a:schemeClr val="bg1"/>
            </a:outerShdw>
          </a:effectLst>
        </p:spPr>
      </p:pic>
      <p:sp>
        <p:nvSpPr>
          <p:cNvPr id="22" name="Tekstvak 21">
            <a:extLst>
              <a:ext uri="{FF2B5EF4-FFF2-40B4-BE49-F238E27FC236}">
                <a16:creationId xmlns:a16="http://schemas.microsoft.com/office/drawing/2014/main" id="{4B0F5E5D-FFD6-F497-57ED-6D8A85BC9FCB}"/>
              </a:ext>
            </a:extLst>
          </p:cNvPr>
          <p:cNvSpPr txBox="1"/>
          <p:nvPr/>
        </p:nvSpPr>
        <p:spPr>
          <a:xfrm>
            <a:off x="2621892" y="5922571"/>
            <a:ext cx="2249320" cy="502573"/>
          </a:xfrm>
          <a:prstGeom prst="rect">
            <a:avLst/>
          </a:prstGeom>
          <a:noFill/>
        </p:spPr>
        <p:txBody>
          <a:bodyPr wrap="square" rtlCol="0">
            <a:sp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nl-NL" sz="1333" b="1">
                <a:solidFill>
                  <a:srgbClr val="094AB2"/>
                </a:solidFill>
                <a:latin typeface="Trade Gothic LT Pro Cn" panose="020B0506040303020004" pitchFamily="34" charset="0"/>
              </a:rPr>
              <a:t>OneDrive   </a:t>
            </a:r>
          </a:p>
          <a:p>
            <a:pPr algn="ctr"/>
            <a:r>
              <a:rPr lang="nl-NL" sz="1333" b="1">
                <a:solidFill>
                  <a:srgbClr val="094AB2"/>
                </a:solidFill>
                <a:latin typeface="Trade Gothic LT Pro Cn" panose="020B0506040303020004" pitchFamily="34" charset="0"/>
              </a:rPr>
              <a:t>4 jaar </a:t>
            </a:r>
            <a:r>
              <a:rPr lang="nl-NL" sz="1067" b="1">
                <a:solidFill>
                  <a:srgbClr val="094AB2"/>
                </a:solidFill>
                <a:latin typeface="Trade Gothic LT Pro Cn" panose="020B0506040303020004" pitchFamily="34" charset="0"/>
              </a:rPr>
              <a:t>(na laatste wijziging)</a:t>
            </a:r>
            <a:endParaRPr lang="nl-NL" sz="1067">
              <a:solidFill>
                <a:srgbClr val="094AB2"/>
              </a:solidFill>
              <a:latin typeface="Trade Gothic LT Pro Cn" panose="020B0506040303020004" pitchFamily="34" charset="0"/>
            </a:endParaRPr>
          </a:p>
        </p:txBody>
      </p:sp>
      <p:pic>
        <p:nvPicPr>
          <p:cNvPr id="23" name="Afbeelding 22" descr="Afbeelding met object, klok, tekening&#10;&#10;Automatisch gegenereerde beschrijving">
            <a:extLst>
              <a:ext uri="{FF2B5EF4-FFF2-40B4-BE49-F238E27FC236}">
                <a16:creationId xmlns:a16="http://schemas.microsoft.com/office/drawing/2014/main" id="{8AE66BA9-7556-A693-7D6C-A0DAD4FC0A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9534" y="1717502"/>
            <a:ext cx="848161" cy="848161"/>
          </a:xfrm>
          <a:prstGeom prst="rect">
            <a:avLst/>
          </a:prstGeom>
          <a:effectLst>
            <a:outerShdw blurRad="50800" dist="50800" dir="5400000" algn="ctr" rotWithShape="0">
              <a:schemeClr val="bg1"/>
            </a:outerShdw>
          </a:effectLst>
        </p:spPr>
      </p:pic>
      <p:sp>
        <p:nvSpPr>
          <p:cNvPr id="25" name="Tekstvak 24">
            <a:extLst>
              <a:ext uri="{FF2B5EF4-FFF2-40B4-BE49-F238E27FC236}">
                <a16:creationId xmlns:a16="http://schemas.microsoft.com/office/drawing/2014/main" id="{808507AD-3E3F-78BE-142C-BA78EF50A7BE}"/>
              </a:ext>
            </a:extLst>
          </p:cNvPr>
          <p:cNvSpPr txBox="1"/>
          <p:nvPr/>
        </p:nvSpPr>
        <p:spPr>
          <a:xfrm>
            <a:off x="3910635" y="2642375"/>
            <a:ext cx="1458060" cy="461665"/>
          </a:xfrm>
          <a:prstGeom prst="rect">
            <a:avLst/>
          </a:prstGeom>
          <a:noFill/>
        </p:spPr>
        <p:txBody>
          <a:bodyPr wrap="square" rtlCol="0">
            <a:sp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nl-NL" sz="1200" b="1">
                <a:solidFill>
                  <a:srgbClr val="4B53BC"/>
                </a:solidFill>
                <a:latin typeface="Trade Gothic LT Pro Cn" panose="020B0506040303020004" pitchFamily="34" charset="0"/>
              </a:rPr>
              <a:t>Chats en </a:t>
            </a:r>
            <a:r>
              <a:rPr lang="nl-NL" sz="1200" b="1" err="1">
                <a:solidFill>
                  <a:srgbClr val="4B53BC"/>
                </a:solidFill>
                <a:latin typeface="Trade Gothic LT Pro Cn" panose="020B0506040303020004" pitchFamily="34" charset="0"/>
              </a:rPr>
              <a:t>Posts</a:t>
            </a:r>
            <a:r>
              <a:rPr lang="nl-NL" sz="1200" b="1">
                <a:solidFill>
                  <a:srgbClr val="4B53BC"/>
                </a:solidFill>
                <a:latin typeface="Trade Gothic LT Pro Cn" panose="020B0506040303020004" pitchFamily="34" charset="0"/>
              </a:rPr>
              <a:t>   </a:t>
            </a:r>
          </a:p>
          <a:p>
            <a:pPr algn="ctr"/>
            <a:r>
              <a:rPr lang="nl-NL" sz="1200" b="1">
                <a:solidFill>
                  <a:srgbClr val="4B53BC"/>
                </a:solidFill>
                <a:latin typeface="Trade Gothic LT Pro Cn" panose="020B0506040303020004" pitchFamily="34" charset="0"/>
              </a:rPr>
              <a:t>1 jaar</a:t>
            </a:r>
            <a:endParaRPr lang="nl-NL" sz="1200">
              <a:solidFill>
                <a:srgbClr val="4B53BC"/>
              </a:solidFill>
              <a:latin typeface="Trade Gothic LT Pro Cn" panose="020B0506040303020004" pitchFamily="34" charset="0"/>
            </a:endParaRPr>
          </a:p>
        </p:txBody>
      </p:sp>
      <p:pic>
        <p:nvPicPr>
          <p:cNvPr id="27" name="Picture 2" descr="De bronafbeelding bekijken">
            <a:extLst>
              <a:ext uri="{FF2B5EF4-FFF2-40B4-BE49-F238E27FC236}">
                <a16:creationId xmlns:a16="http://schemas.microsoft.com/office/drawing/2014/main" id="{F9BB4121-E596-4E8C-7D17-C76FE7FA74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1441" y="3540757"/>
            <a:ext cx="848161" cy="828360"/>
          </a:xfrm>
          <a:prstGeom prst="rect">
            <a:avLst/>
          </a:prstGeom>
          <a:noFill/>
          <a:effectLst>
            <a:outerShdw blurRad="50800" dist="50800" dir="5400000" algn="ctr" rotWithShape="0">
              <a:schemeClr val="bg1"/>
            </a:outerShdw>
          </a:effectLst>
        </p:spPr>
      </p:pic>
      <p:sp>
        <p:nvSpPr>
          <p:cNvPr id="28" name="Tekstvak 27">
            <a:extLst>
              <a:ext uri="{FF2B5EF4-FFF2-40B4-BE49-F238E27FC236}">
                <a16:creationId xmlns:a16="http://schemas.microsoft.com/office/drawing/2014/main" id="{7D247C2C-1BBB-30BD-9FCC-F26B0C3C3DB2}"/>
              </a:ext>
            </a:extLst>
          </p:cNvPr>
          <p:cNvSpPr txBox="1"/>
          <p:nvPr/>
        </p:nvSpPr>
        <p:spPr>
          <a:xfrm>
            <a:off x="4580570" y="4461453"/>
            <a:ext cx="1813052" cy="666786"/>
          </a:xfrm>
          <a:prstGeom prst="rect">
            <a:avLst/>
          </a:prstGeom>
          <a:noFill/>
        </p:spPr>
        <p:txBody>
          <a:bodyPr wrap="square" rtlCol="0">
            <a:sp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nl-NL" sz="1333" b="1">
                <a:solidFill>
                  <a:srgbClr val="1A9BA1"/>
                </a:solidFill>
                <a:latin typeface="Trade Gothic LT Pro Cn" panose="020B0506040303020004" pitchFamily="34" charset="0"/>
              </a:rPr>
              <a:t>SharePoint   </a:t>
            </a:r>
          </a:p>
          <a:p>
            <a:pPr algn="ctr"/>
            <a:r>
              <a:rPr lang="nl-NL" sz="1333" b="1">
                <a:solidFill>
                  <a:srgbClr val="1A9BA1"/>
                </a:solidFill>
                <a:latin typeface="Trade Gothic LT Pro Cn" panose="020B0506040303020004" pitchFamily="34" charset="0"/>
              </a:rPr>
              <a:t>10 jaar </a:t>
            </a:r>
          </a:p>
          <a:p>
            <a:pPr algn="ctr"/>
            <a:r>
              <a:rPr lang="nl-NL" sz="1067" b="1">
                <a:solidFill>
                  <a:srgbClr val="1A9BA1"/>
                </a:solidFill>
                <a:latin typeface="Trade Gothic LT Pro Cn" panose="020B0506040303020004" pitchFamily="34" charset="0"/>
              </a:rPr>
              <a:t>(na laatste wijziging)</a:t>
            </a:r>
            <a:endParaRPr lang="nl-NL" sz="1333">
              <a:solidFill>
                <a:srgbClr val="1A9BA1"/>
              </a:solidFill>
              <a:latin typeface="Trade Gothic LT Pro Cn" panose="020B0506040303020004" pitchFamily="34" charset="0"/>
            </a:endParaRPr>
          </a:p>
        </p:txBody>
      </p:sp>
      <p:sp>
        <p:nvSpPr>
          <p:cNvPr id="29" name="Tekstvak 28">
            <a:extLst>
              <a:ext uri="{FF2B5EF4-FFF2-40B4-BE49-F238E27FC236}">
                <a16:creationId xmlns:a16="http://schemas.microsoft.com/office/drawing/2014/main" id="{DD409CB2-D1F7-C432-B4E6-D10D6BD33A91}"/>
              </a:ext>
            </a:extLst>
          </p:cNvPr>
          <p:cNvSpPr txBox="1"/>
          <p:nvPr/>
        </p:nvSpPr>
        <p:spPr>
          <a:xfrm>
            <a:off x="6835581" y="3069525"/>
            <a:ext cx="2036727" cy="1196053"/>
          </a:xfrm>
          <a:prstGeom prst="rect">
            <a:avLst/>
          </a:prstGeom>
          <a:solidFill>
            <a:srgbClr val="1A9BA1"/>
          </a:solidFill>
        </p:spPr>
        <p:txBody>
          <a:bodyPr wrap="square" lIns="72000" rIns="36000">
            <a:sp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28594" indent="-228594">
              <a:lnSpc>
                <a:spcPct val="150000"/>
              </a:lnSpc>
              <a:buFont typeface="+mj-lt"/>
              <a:buAutoNum type="arabicPeriod"/>
            </a:pPr>
            <a:r>
              <a:rPr lang="nl-NL" sz="1200">
                <a:solidFill>
                  <a:schemeClr val="bg1"/>
                </a:solidFill>
                <a:latin typeface="Trade Gothic LT Pro Cn" panose="020B0506040303020004" pitchFamily="34" charset="0"/>
              </a:rPr>
              <a:t>Afdeling	</a:t>
            </a:r>
          </a:p>
          <a:p>
            <a:pPr marL="228594" indent="-228594">
              <a:lnSpc>
                <a:spcPct val="150000"/>
              </a:lnSpc>
              <a:buFont typeface="+mj-lt"/>
              <a:buAutoNum type="arabicPeriod"/>
            </a:pPr>
            <a:r>
              <a:rPr lang="nl-NL" sz="1200">
                <a:solidFill>
                  <a:schemeClr val="bg1"/>
                </a:solidFill>
                <a:latin typeface="Trade Gothic LT Pro Cn" panose="020B0506040303020004" pitchFamily="34" charset="0"/>
              </a:rPr>
              <a:t>Organisatorisch team</a:t>
            </a:r>
          </a:p>
          <a:p>
            <a:pPr marL="228594" indent="-228594">
              <a:lnSpc>
                <a:spcPct val="150000"/>
              </a:lnSpc>
              <a:buFont typeface="+mj-lt"/>
              <a:buAutoNum type="arabicPeriod"/>
            </a:pPr>
            <a:r>
              <a:rPr lang="nl-NL" sz="1200">
                <a:solidFill>
                  <a:schemeClr val="bg1"/>
                </a:solidFill>
                <a:latin typeface="Trade Gothic LT Pro Cn" panose="020B0506040303020004" pitchFamily="34" charset="0"/>
              </a:rPr>
              <a:t>ICT project</a:t>
            </a:r>
          </a:p>
          <a:p>
            <a:pPr marL="228594" indent="-228594">
              <a:lnSpc>
                <a:spcPct val="150000"/>
              </a:lnSpc>
              <a:buFont typeface="+mj-lt"/>
              <a:buAutoNum type="arabicPeriod"/>
            </a:pPr>
            <a:r>
              <a:rPr lang="nl-NL" sz="1200">
                <a:solidFill>
                  <a:schemeClr val="bg1"/>
                </a:solidFill>
                <a:latin typeface="Trade Gothic LT Pro Cn" panose="020B0506040303020004" pitchFamily="34" charset="0"/>
              </a:rPr>
              <a:t>Organisatie project</a:t>
            </a:r>
          </a:p>
        </p:txBody>
      </p:sp>
      <p:sp>
        <p:nvSpPr>
          <p:cNvPr id="30" name="Tekstvak 29">
            <a:extLst>
              <a:ext uri="{FF2B5EF4-FFF2-40B4-BE49-F238E27FC236}">
                <a16:creationId xmlns:a16="http://schemas.microsoft.com/office/drawing/2014/main" id="{1F418A1D-F4C3-5E13-05C4-4B80B72F1FAE}"/>
              </a:ext>
            </a:extLst>
          </p:cNvPr>
          <p:cNvSpPr txBox="1"/>
          <p:nvPr/>
        </p:nvSpPr>
        <p:spPr>
          <a:xfrm>
            <a:off x="6835580" y="2758036"/>
            <a:ext cx="3292320" cy="307777"/>
          </a:xfrm>
          <a:prstGeom prst="rect">
            <a:avLst/>
          </a:prstGeom>
          <a:solidFill>
            <a:srgbClr val="4B53BC"/>
          </a:solidFill>
        </p:spPr>
        <p:txBody>
          <a:bodyPr wrap="square">
            <a:sp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nl-NL" sz="1400">
                <a:solidFill>
                  <a:schemeClr val="bg1"/>
                </a:solidFill>
                <a:latin typeface="Trade Gothic LT Pro Cn" panose="020B0506040303020004" pitchFamily="34" charset="0"/>
              </a:rPr>
              <a:t>Teams / SharePoint sjablonen</a:t>
            </a:r>
          </a:p>
        </p:txBody>
      </p:sp>
      <p:sp>
        <p:nvSpPr>
          <p:cNvPr id="39" name="Tekstvak 38">
            <a:extLst>
              <a:ext uri="{FF2B5EF4-FFF2-40B4-BE49-F238E27FC236}">
                <a16:creationId xmlns:a16="http://schemas.microsoft.com/office/drawing/2014/main" id="{5B36528D-DA13-6069-912B-CE44241F3C29}"/>
              </a:ext>
            </a:extLst>
          </p:cNvPr>
          <p:cNvSpPr txBox="1"/>
          <p:nvPr/>
        </p:nvSpPr>
        <p:spPr>
          <a:xfrm>
            <a:off x="8872307" y="3069525"/>
            <a:ext cx="1255595" cy="1196053"/>
          </a:xfrm>
          <a:prstGeom prst="rect">
            <a:avLst/>
          </a:prstGeom>
          <a:solidFill>
            <a:srgbClr val="1A9BA1"/>
          </a:solidFill>
        </p:spPr>
        <p:txBody>
          <a:bodyPr wrap="square" lIns="36000" rIns="36000">
            <a:sp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nl-NL" sz="1200">
                <a:solidFill>
                  <a:schemeClr val="bg1"/>
                </a:solidFill>
                <a:latin typeface="Trade Gothic LT Pro Cn" panose="020B0506040303020004" pitchFamily="34" charset="0"/>
              </a:rPr>
              <a:t>10 </a:t>
            </a:r>
            <a:r>
              <a:rPr lang="nl-NL" sz="1200" err="1">
                <a:solidFill>
                  <a:schemeClr val="bg1"/>
                </a:solidFill>
                <a:latin typeface="Trade Gothic LT Pro Cn" panose="020B0506040303020004" pitchFamily="34" charset="0"/>
              </a:rPr>
              <a:t>jr</a:t>
            </a:r>
            <a:endParaRPr lang="nl-NL" sz="1200">
              <a:solidFill>
                <a:schemeClr val="bg1"/>
              </a:solidFill>
              <a:latin typeface="Trade Gothic LT Pro Cn" panose="020B0506040303020004" pitchFamily="34" charset="0"/>
            </a:endParaRPr>
          </a:p>
          <a:p>
            <a:pPr>
              <a:lnSpc>
                <a:spcPct val="150000"/>
              </a:lnSpc>
            </a:pPr>
            <a:r>
              <a:rPr lang="nl-NL" sz="1200">
                <a:solidFill>
                  <a:schemeClr val="bg1"/>
                </a:solidFill>
                <a:latin typeface="Trade Gothic LT Pro Cn" panose="020B0506040303020004" pitchFamily="34" charset="0"/>
              </a:rPr>
              <a:t>10 </a:t>
            </a:r>
            <a:r>
              <a:rPr lang="nl-NL" sz="1200" err="1">
                <a:solidFill>
                  <a:schemeClr val="bg1"/>
                </a:solidFill>
                <a:latin typeface="Trade Gothic LT Pro Cn" panose="020B0506040303020004" pitchFamily="34" charset="0"/>
              </a:rPr>
              <a:t>jr</a:t>
            </a:r>
            <a:endParaRPr lang="nl-NL" sz="1200">
              <a:solidFill>
                <a:schemeClr val="bg1"/>
              </a:solidFill>
              <a:latin typeface="Trade Gothic LT Pro Cn" panose="020B0506040303020004" pitchFamily="34" charset="0"/>
            </a:endParaRPr>
          </a:p>
          <a:p>
            <a:pPr>
              <a:lnSpc>
                <a:spcPct val="150000"/>
              </a:lnSpc>
            </a:pPr>
            <a:r>
              <a:rPr lang="nl-NL" sz="1200">
                <a:solidFill>
                  <a:schemeClr val="bg1"/>
                </a:solidFill>
                <a:latin typeface="Trade Gothic LT Pro Cn" panose="020B0506040303020004" pitchFamily="34" charset="0"/>
              </a:rPr>
              <a:t>10 </a:t>
            </a:r>
            <a:r>
              <a:rPr lang="nl-NL" sz="1200" err="1">
                <a:solidFill>
                  <a:schemeClr val="bg1"/>
                </a:solidFill>
                <a:latin typeface="Trade Gothic LT Pro Cn" panose="020B0506040303020004" pitchFamily="34" charset="0"/>
              </a:rPr>
              <a:t>jr</a:t>
            </a:r>
            <a:endParaRPr lang="nl-NL" sz="1200">
              <a:solidFill>
                <a:schemeClr val="bg1"/>
              </a:solidFill>
              <a:latin typeface="Trade Gothic LT Pro Cn" panose="020B0506040303020004" pitchFamily="34" charset="0"/>
            </a:endParaRPr>
          </a:p>
          <a:p>
            <a:pPr>
              <a:lnSpc>
                <a:spcPct val="150000"/>
              </a:lnSpc>
            </a:pPr>
            <a:r>
              <a:rPr lang="nl-NL" sz="1200">
                <a:solidFill>
                  <a:schemeClr val="bg1"/>
                </a:solidFill>
                <a:latin typeface="Trade Gothic LT Pro Cn" panose="020B0506040303020004" pitchFamily="34" charset="0"/>
              </a:rPr>
              <a:t>10 </a:t>
            </a:r>
            <a:r>
              <a:rPr lang="nl-NL" sz="1200" err="1">
                <a:solidFill>
                  <a:schemeClr val="bg1"/>
                </a:solidFill>
                <a:latin typeface="Trade Gothic LT Pro Cn" panose="020B0506040303020004" pitchFamily="34" charset="0"/>
              </a:rPr>
              <a:t>jr</a:t>
            </a:r>
            <a:endParaRPr lang="nl-NL" sz="1200">
              <a:solidFill>
                <a:schemeClr val="bg1"/>
              </a:solidFill>
              <a:latin typeface="Trade Gothic LT Pro Cn" panose="020B0506040303020004" pitchFamily="34" charset="0"/>
            </a:endParaRPr>
          </a:p>
        </p:txBody>
      </p:sp>
      <p:sp>
        <p:nvSpPr>
          <p:cNvPr id="42" name="Tekstvak 41">
            <a:extLst>
              <a:ext uri="{FF2B5EF4-FFF2-40B4-BE49-F238E27FC236}">
                <a16:creationId xmlns:a16="http://schemas.microsoft.com/office/drawing/2014/main" id="{8E95588A-8FC5-CA57-9DF6-6562C51AFF13}"/>
              </a:ext>
            </a:extLst>
          </p:cNvPr>
          <p:cNvSpPr txBox="1"/>
          <p:nvPr/>
        </p:nvSpPr>
        <p:spPr>
          <a:xfrm>
            <a:off x="6835581" y="4304008"/>
            <a:ext cx="2036727" cy="611258"/>
          </a:xfrm>
          <a:prstGeom prst="rect">
            <a:avLst/>
          </a:prstGeom>
          <a:solidFill>
            <a:schemeClr val="bg1">
              <a:lumMod val="65000"/>
            </a:schemeClr>
          </a:solidFill>
        </p:spPr>
        <p:txBody>
          <a:bodyPr wrap="square" lIns="72000" rIns="36000">
            <a:sp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28594" indent="-228594">
              <a:lnSpc>
                <a:spcPct val="150000"/>
              </a:lnSpc>
              <a:buFont typeface="+mj-lt"/>
              <a:buAutoNum type="arabicPeriod" startAt="5"/>
            </a:pPr>
            <a:r>
              <a:rPr lang="nl-NL" sz="1200">
                <a:solidFill>
                  <a:schemeClr val="bg1"/>
                </a:solidFill>
                <a:latin typeface="Trade Gothic LT Pro Cn" panose="020B0506040303020004" pitchFamily="34" charset="0"/>
              </a:rPr>
              <a:t>Programma</a:t>
            </a:r>
          </a:p>
          <a:p>
            <a:pPr marL="228594" indent="-228594">
              <a:lnSpc>
                <a:spcPct val="150000"/>
              </a:lnSpc>
              <a:buFont typeface="+mj-lt"/>
              <a:buAutoNum type="arabicPeriod" startAt="5"/>
            </a:pPr>
            <a:r>
              <a:rPr lang="nl-NL" sz="1200">
                <a:solidFill>
                  <a:schemeClr val="bg1"/>
                </a:solidFill>
                <a:latin typeface="Trade Gothic LT Pro Cn" panose="020B0506040303020004" pitchFamily="34" charset="0"/>
              </a:rPr>
              <a:t>Ruimtelijke uitvoering project</a:t>
            </a:r>
          </a:p>
        </p:txBody>
      </p:sp>
      <p:sp>
        <p:nvSpPr>
          <p:cNvPr id="43" name="Tekstvak 42">
            <a:extLst>
              <a:ext uri="{FF2B5EF4-FFF2-40B4-BE49-F238E27FC236}">
                <a16:creationId xmlns:a16="http://schemas.microsoft.com/office/drawing/2014/main" id="{DB1B7EB2-14D1-7C16-6025-D4A1AB3AB2F9}"/>
              </a:ext>
            </a:extLst>
          </p:cNvPr>
          <p:cNvSpPr txBox="1"/>
          <p:nvPr/>
        </p:nvSpPr>
        <p:spPr>
          <a:xfrm>
            <a:off x="6835581" y="4913935"/>
            <a:ext cx="2223632" cy="1171731"/>
          </a:xfrm>
          <a:prstGeom prst="rect">
            <a:avLst/>
          </a:prstGeom>
          <a:solidFill>
            <a:srgbClr val="E20070"/>
          </a:solidFill>
        </p:spPr>
        <p:txBody>
          <a:bodyPr wrap="square" lIns="72000" rIns="36000">
            <a:sp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28594" indent="-228594">
              <a:lnSpc>
                <a:spcPct val="150000"/>
              </a:lnSpc>
              <a:buFont typeface="+mj-lt"/>
              <a:buAutoNum type="arabicPeriod" startAt="7"/>
            </a:pPr>
            <a:r>
              <a:rPr lang="nl-NL" sz="1200">
                <a:solidFill>
                  <a:schemeClr val="bg1"/>
                </a:solidFill>
                <a:latin typeface="Trade Gothic LT Pro Cn" panose="020B0506040303020004" pitchFamily="34" charset="0"/>
              </a:rPr>
              <a:t>(Keten)proces</a:t>
            </a:r>
          </a:p>
          <a:p>
            <a:pPr marL="228594" indent="-228594">
              <a:lnSpc>
                <a:spcPct val="150000"/>
              </a:lnSpc>
              <a:buFont typeface="+mj-lt"/>
              <a:buAutoNum type="arabicPeriod" startAt="7"/>
            </a:pPr>
            <a:r>
              <a:rPr lang="nl-NL" sz="1200">
                <a:solidFill>
                  <a:schemeClr val="bg1"/>
                </a:solidFill>
                <a:latin typeface="Trade Gothic LT Pro Cn" panose="020B0506040303020004" pitchFamily="34" charset="0"/>
              </a:rPr>
              <a:t>Specialistisch overlegorgaan</a:t>
            </a:r>
          </a:p>
          <a:p>
            <a:pPr marL="228594" indent="-228594">
              <a:lnSpc>
                <a:spcPct val="150000"/>
              </a:lnSpc>
              <a:buFont typeface="+mj-lt"/>
              <a:buAutoNum type="arabicPeriod" startAt="7"/>
            </a:pPr>
            <a:r>
              <a:rPr lang="nl-NL" sz="1200">
                <a:solidFill>
                  <a:schemeClr val="bg1"/>
                </a:solidFill>
                <a:latin typeface="Trade Gothic LT Pro Cn" panose="020B0506040303020004" pitchFamily="34" charset="0"/>
              </a:rPr>
              <a:t>Crisisorganisatie</a:t>
            </a:r>
          </a:p>
          <a:p>
            <a:pPr marL="228594" indent="-228594">
              <a:lnSpc>
                <a:spcPct val="150000"/>
              </a:lnSpc>
              <a:buFont typeface="+mj-lt"/>
              <a:buAutoNum type="arabicPeriod" startAt="7"/>
            </a:pPr>
            <a:r>
              <a:rPr lang="nl-NL" sz="1200">
                <a:solidFill>
                  <a:schemeClr val="bg1"/>
                </a:solidFill>
                <a:latin typeface="Trade Gothic LT Pro Cn" panose="020B0506040303020004" pitchFamily="34" charset="0"/>
              </a:rPr>
              <a:t>Samenwerkingsverband</a:t>
            </a:r>
          </a:p>
        </p:txBody>
      </p:sp>
      <p:sp>
        <p:nvSpPr>
          <p:cNvPr id="45" name="Tekstvak 44">
            <a:extLst>
              <a:ext uri="{FF2B5EF4-FFF2-40B4-BE49-F238E27FC236}">
                <a16:creationId xmlns:a16="http://schemas.microsoft.com/office/drawing/2014/main" id="{F4AD126A-7AD6-3522-C620-7426CAB5FB92}"/>
              </a:ext>
            </a:extLst>
          </p:cNvPr>
          <p:cNvSpPr txBox="1"/>
          <p:nvPr/>
        </p:nvSpPr>
        <p:spPr>
          <a:xfrm>
            <a:off x="8872307" y="4912247"/>
            <a:ext cx="1255595" cy="1196053"/>
          </a:xfrm>
          <a:prstGeom prst="rect">
            <a:avLst/>
          </a:prstGeom>
          <a:solidFill>
            <a:srgbClr val="E20070"/>
          </a:solidFill>
        </p:spPr>
        <p:txBody>
          <a:bodyPr wrap="square" lIns="36000" rIns="36000">
            <a:sp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nl-NL" sz="1200">
                <a:solidFill>
                  <a:schemeClr val="bg1"/>
                </a:solidFill>
                <a:latin typeface="Trade Gothic LT Pro Cn" panose="020B0506040303020004" pitchFamily="34" charset="0"/>
              </a:rPr>
              <a:t>Procesafhankelijk</a:t>
            </a:r>
          </a:p>
          <a:p>
            <a:pPr>
              <a:lnSpc>
                <a:spcPct val="150000"/>
              </a:lnSpc>
            </a:pPr>
            <a:r>
              <a:rPr lang="nl-NL" sz="1200">
                <a:solidFill>
                  <a:schemeClr val="bg1"/>
                </a:solidFill>
                <a:latin typeface="Trade Gothic LT Pro Cn" panose="020B0506040303020004" pitchFamily="34" charset="0"/>
              </a:rPr>
              <a:t>Procesafhankelijk</a:t>
            </a:r>
          </a:p>
          <a:p>
            <a:pPr>
              <a:lnSpc>
                <a:spcPct val="150000"/>
              </a:lnSpc>
            </a:pPr>
            <a:r>
              <a:rPr lang="nl-NL" sz="1200">
                <a:solidFill>
                  <a:schemeClr val="bg1"/>
                </a:solidFill>
                <a:latin typeface="Trade Gothic LT Pro Cn" panose="020B0506040303020004" pitchFamily="34" charset="0"/>
              </a:rPr>
              <a:t>Procesafhankelijk</a:t>
            </a:r>
          </a:p>
          <a:p>
            <a:pPr>
              <a:lnSpc>
                <a:spcPct val="150000"/>
              </a:lnSpc>
            </a:pPr>
            <a:r>
              <a:rPr lang="nl-NL" sz="1200">
                <a:solidFill>
                  <a:schemeClr val="bg1"/>
                </a:solidFill>
                <a:latin typeface="Trade Gothic LT Pro Cn" panose="020B0506040303020004" pitchFamily="34" charset="0"/>
              </a:rPr>
              <a:t>Procesafhankelijk</a:t>
            </a:r>
          </a:p>
        </p:txBody>
      </p:sp>
      <p:sp>
        <p:nvSpPr>
          <p:cNvPr id="46" name="Tekstvak 45">
            <a:extLst>
              <a:ext uri="{FF2B5EF4-FFF2-40B4-BE49-F238E27FC236}">
                <a16:creationId xmlns:a16="http://schemas.microsoft.com/office/drawing/2014/main" id="{795B456E-150C-DE27-69D5-1DC14B91C407}"/>
              </a:ext>
            </a:extLst>
          </p:cNvPr>
          <p:cNvSpPr txBox="1"/>
          <p:nvPr/>
        </p:nvSpPr>
        <p:spPr>
          <a:xfrm>
            <a:off x="8872307" y="4300633"/>
            <a:ext cx="1255595" cy="611258"/>
          </a:xfrm>
          <a:prstGeom prst="rect">
            <a:avLst/>
          </a:prstGeom>
          <a:solidFill>
            <a:schemeClr val="bg1">
              <a:lumMod val="65000"/>
            </a:schemeClr>
          </a:solidFill>
        </p:spPr>
        <p:txBody>
          <a:bodyPr wrap="square" lIns="36000" rIns="36000">
            <a:sp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nl-NL" sz="1200">
                <a:solidFill>
                  <a:schemeClr val="bg1"/>
                </a:solidFill>
                <a:latin typeface="Trade Gothic LT Pro Cn" panose="020B0506040303020004" pitchFamily="34" charset="0"/>
              </a:rPr>
              <a:t>Permanent</a:t>
            </a:r>
          </a:p>
          <a:p>
            <a:pPr>
              <a:lnSpc>
                <a:spcPct val="150000"/>
              </a:lnSpc>
            </a:pPr>
            <a:r>
              <a:rPr lang="nl-NL" sz="1200">
                <a:solidFill>
                  <a:schemeClr val="bg1"/>
                </a:solidFill>
                <a:latin typeface="Trade Gothic LT Pro Cn" panose="020B0506040303020004" pitchFamily="34" charset="0"/>
              </a:rPr>
              <a:t>Permanent</a:t>
            </a:r>
          </a:p>
        </p:txBody>
      </p:sp>
      <p:sp>
        <p:nvSpPr>
          <p:cNvPr id="48" name="Tekstvak 47">
            <a:extLst>
              <a:ext uri="{FF2B5EF4-FFF2-40B4-BE49-F238E27FC236}">
                <a16:creationId xmlns:a16="http://schemas.microsoft.com/office/drawing/2014/main" id="{35BB31C1-07FE-9BE2-F1F4-6D444C16C818}"/>
              </a:ext>
            </a:extLst>
          </p:cNvPr>
          <p:cNvSpPr txBox="1"/>
          <p:nvPr/>
        </p:nvSpPr>
        <p:spPr>
          <a:xfrm>
            <a:off x="6773669" y="1438997"/>
            <a:ext cx="3354231" cy="1015663"/>
          </a:xfrm>
          <a:prstGeom prst="rect">
            <a:avLst/>
          </a:prstGeom>
          <a:noFill/>
        </p:spPr>
        <p:txBody>
          <a:bodyPr wrap="square" rtlCol="0">
            <a:sp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spcAft>
                <a:spcPts val="800"/>
              </a:spcAft>
            </a:pPr>
            <a:r>
              <a:rPr lang="nl-NL" sz="2000" i="1">
                <a:solidFill>
                  <a:srgbClr val="173C6D"/>
                </a:solidFill>
                <a:latin typeface="Trade Gothic LT Pro Cn" panose="020B0506040303020004" pitchFamily="34" charset="77"/>
                <a:ea typeface="+mn-lt"/>
                <a:cs typeface="Calibri"/>
              </a:rPr>
              <a:t>Automatisch toekennen van bewaartermijnen aan e-mails en documenten.</a:t>
            </a:r>
          </a:p>
        </p:txBody>
      </p:sp>
      <p:sp>
        <p:nvSpPr>
          <p:cNvPr id="51" name="Tekstvak 50">
            <a:extLst>
              <a:ext uri="{FF2B5EF4-FFF2-40B4-BE49-F238E27FC236}">
                <a16:creationId xmlns:a16="http://schemas.microsoft.com/office/drawing/2014/main" id="{EA041C1A-C1E2-F04A-C108-406283D3401D}"/>
              </a:ext>
            </a:extLst>
          </p:cNvPr>
          <p:cNvSpPr txBox="1"/>
          <p:nvPr/>
        </p:nvSpPr>
        <p:spPr>
          <a:xfrm>
            <a:off x="10185636" y="5169135"/>
            <a:ext cx="1748217" cy="1209904"/>
          </a:xfrm>
          <a:prstGeom prst="rect">
            <a:avLst/>
          </a:prstGeom>
          <a:noFill/>
        </p:spPr>
        <p:txBody>
          <a:bodyPr wrap="square" rtlCol="0">
            <a:spAutoFit/>
          </a:bodyPr>
          <a:ls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20000"/>
              </a:lnSpc>
              <a:spcAft>
                <a:spcPts val="1600"/>
              </a:spcAft>
            </a:pPr>
            <a:r>
              <a:rPr lang="nl-NL" sz="1200" i="1">
                <a:solidFill>
                  <a:srgbClr val="E20070"/>
                </a:solidFill>
                <a:latin typeface="Trade Gothic LT Pro Cn" panose="020B0506040303020004" pitchFamily="34" charset="77"/>
                <a:ea typeface="+mn-lt"/>
                <a:cs typeface="Calibri"/>
              </a:rPr>
              <a:t>Vaststellen gepaste bewaartermijnen voor procesafhankelijke teams onder begeleiding van IBC adviseurs</a:t>
            </a:r>
          </a:p>
        </p:txBody>
      </p:sp>
    </p:spTree>
    <p:extLst>
      <p:ext uri="{BB962C8B-B14F-4D97-AF65-F5344CB8AC3E}">
        <p14:creationId xmlns:p14="http://schemas.microsoft.com/office/powerpoint/2010/main" val="4040184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DDE328D4-30DE-9A24-2C15-4C4C57109B2D}"/>
              </a:ext>
            </a:extLst>
          </p:cNvPr>
          <p:cNvSpPr>
            <a:spLocks noGrp="1"/>
          </p:cNvSpPr>
          <p:nvPr>
            <p:ph type="body" sz="quarter" idx="10"/>
          </p:nvPr>
        </p:nvSpPr>
        <p:spPr>
          <a:xfrm>
            <a:off x="924454" y="81280"/>
            <a:ext cx="6485257" cy="995680"/>
          </a:xfrm>
        </p:spPr>
        <p:txBody>
          <a:bodyPr/>
          <a:lstStyle/>
          <a:p>
            <a:r>
              <a:rPr lang="nl-NL"/>
              <a:t>WE ZOCHTEN HULP BIJ</a:t>
            </a:r>
          </a:p>
        </p:txBody>
      </p:sp>
      <p:sp>
        <p:nvSpPr>
          <p:cNvPr id="2" name="Tekstvak 1">
            <a:extLst>
              <a:ext uri="{FF2B5EF4-FFF2-40B4-BE49-F238E27FC236}">
                <a16:creationId xmlns:a16="http://schemas.microsoft.com/office/drawing/2014/main" id="{D65F4D72-344D-C81E-4195-EAA78AA114F4}"/>
              </a:ext>
            </a:extLst>
          </p:cNvPr>
          <p:cNvSpPr txBox="1"/>
          <p:nvPr/>
        </p:nvSpPr>
        <p:spPr>
          <a:xfrm>
            <a:off x="986645" y="2246326"/>
            <a:ext cx="6098361" cy="2554354"/>
          </a:xfrm>
          <a:prstGeom prst="rect">
            <a:avLst/>
          </a:prstGeom>
          <a:noFill/>
        </p:spPr>
        <p:txBody>
          <a:bodyPr wrap="square" rtlCol="0">
            <a:spAutoFit/>
          </a:bodyPr>
          <a:lstStyle/>
          <a:p>
            <a:r>
              <a:rPr lang="nl-NL" sz="2667" b="1">
                <a:solidFill>
                  <a:srgbClr val="173C6D"/>
                </a:solidFill>
                <a:latin typeface="Trade Gothic LT Pro Cn" panose="020B0506040303020004" pitchFamily="34" charset="77"/>
                <a:ea typeface="+mn-lt"/>
                <a:cs typeface="Calibri"/>
              </a:rPr>
              <a:t>Opzetten van een herbruikbare adoptie aanpak</a:t>
            </a:r>
          </a:p>
          <a:p>
            <a:r>
              <a:rPr lang="nl-NL" sz="2133">
                <a:solidFill>
                  <a:schemeClr val="tx2"/>
                </a:solidFill>
                <a:latin typeface="Trade Gothic LT Pro Cn" panose="020B0506040303020004" pitchFamily="34" charset="77"/>
                <a:cs typeface="Calibri" panose="020F0502020204030204" pitchFamily="34" charset="0"/>
              </a:rPr>
              <a:t>Medewerkers meenemen in de nieuwe manier van opslaan en (samen)werken</a:t>
            </a:r>
            <a:endParaRPr lang="nl-NL" sz="2133">
              <a:solidFill>
                <a:srgbClr val="173C6D"/>
              </a:solidFill>
              <a:latin typeface="Trade Gothic LT Pro Cn" panose="020B0506040303020004" pitchFamily="34" charset="77"/>
              <a:ea typeface="+mn-lt"/>
              <a:cs typeface="Calibri"/>
            </a:endParaRPr>
          </a:p>
          <a:p>
            <a:pPr marL="380990" indent="-380990">
              <a:buFont typeface="Arial" panose="020B0604020202020204" pitchFamily="34" charset="0"/>
              <a:buChar char="•"/>
            </a:pPr>
            <a:endParaRPr lang="nl-NL" sz="2133">
              <a:solidFill>
                <a:srgbClr val="173C6D"/>
              </a:solidFill>
              <a:latin typeface="Trade Gothic LT Pro Cn" panose="020B0506040303020004" pitchFamily="34" charset="77"/>
              <a:ea typeface="+mn-lt"/>
              <a:cs typeface="Calibri"/>
            </a:endParaRPr>
          </a:p>
          <a:p>
            <a:r>
              <a:rPr lang="nl-NL" sz="2667" b="1">
                <a:solidFill>
                  <a:srgbClr val="173C6D"/>
                </a:solidFill>
                <a:latin typeface="Trade Gothic LT Pro Cn" panose="020B0506040303020004" pitchFamily="34" charset="77"/>
                <a:ea typeface="+mn-lt"/>
                <a:cs typeface="Calibri"/>
              </a:rPr>
              <a:t>Uitwerking van adoptiemiddelen</a:t>
            </a:r>
          </a:p>
          <a:p>
            <a:r>
              <a:rPr lang="nl-NL" sz="2133">
                <a:solidFill>
                  <a:srgbClr val="003B55"/>
                </a:solidFill>
                <a:latin typeface="Trade Gothic LT Pro Cn" panose="020B0506040303020004" pitchFamily="34" charset="77"/>
              </a:rPr>
              <a:t>Ontwikkelen van adoptiemiddelen die ook in de toekomst gebruikt kunnen worden</a:t>
            </a:r>
          </a:p>
        </p:txBody>
      </p:sp>
      <p:pic>
        <p:nvPicPr>
          <p:cNvPr id="4" name="Picture 3" descr="Icon&#10;&#10;Description automatically generated">
            <a:extLst>
              <a:ext uri="{FF2B5EF4-FFF2-40B4-BE49-F238E27FC236}">
                <a16:creationId xmlns:a16="http://schemas.microsoft.com/office/drawing/2014/main" id="{D63F1D58-78F8-0185-EB3D-56ADE685C4AA}"/>
              </a:ext>
            </a:extLst>
          </p:cNvPr>
          <p:cNvPicPr>
            <a:picLocks noChangeAspect="1"/>
          </p:cNvPicPr>
          <p:nvPr/>
        </p:nvPicPr>
        <p:blipFill>
          <a:blip r:embed="rId3"/>
          <a:stretch>
            <a:fillRect/>
          </a:stretch>
        </p:blipFill>
        <p:spPr>
          <a:xfrm>
            <a:off x="3582955" y="5220399"/>
            <a:ext cx="1461728" cy="1461728"/>
          </a:xfrm>
          <a:prstGeom prst="rect">
            <a:avLst/>
          </a:prstGeom>
        </p:spPr>
      </p:pic>
      <p:grpSp>
        <p:nvGrpSpPr>
          <p:cNvPr id="3" name="Group 12">
            <a:extLst>
              <a:ext uri="{FF2B5EF4-FFF2-40B4-BE49-F238E27FC236}">
                <a16:creationId xmlns:a16="http://schemas.microsoft.com/office/drawing/2014/main" id="{B1439B63-479B-00DF-ED31-5D59A03EDBE6}"/>
              </a:ext>
            </a:extLst>
          </p:cNvPr>
          <p:cNvGrpSpPr/>
          <p:nvPr/>
        </p:nvGrpSpPr>
        <p:grpSpPr>
          <a:xfrm>
            <a:off x="5645017" y="2081048"/>
            <a:ext cx="7062737" cy="4397473"/>
            <a:chOff x="1885732" y="1093308"/>
            <a:chExt cx="8287537" cy="5407526"/>
          </a:xfrm>
        </p:grpSpPr>
        <p:grpSp>
          <p:nvGrpSpPr>
            <p:cNvPr id="6" name="Groep 4">
              <a:extLst>
                <a:ext uri="{FF2B5EF4-FFF2-40B4-BE49-F238E27FC236}">
                  <a16:creationId xmlns:a16="http://schemas.microsoft.com/office/drawing/2014/main" id="{35D8A4F1-24DA-F8F8-CB6F-694618061550}"/>
                </a:ext>
              </a:extLst>
            </p:cNvPr>
            <p:cNvGrpSpPr/>
            <p:nvPr/>
          </p:nvGrpSpPr>
          <p:grpSpPr>
            <a:xfrm>
              <a:off x="3408205" y="1093308"/>
              <a:ext cx="5375589" cy="5375589"/>
              <a:chOff x="2173975" y="78475"/>
              <a:chExt cx="4796048" cy="4796048"/>
            </a:xfrm>
          </p:grpSpPr>
          <p:pic>
            <p:nvPicPr>
              <p:cNvPr id="11" name="Google Shape;139;p27">
                <a:extLst>
                  <a:ext uri="{FF2B5EF4-FFF2-40B4-BE49-F238E27FC236}">
                    <a16:creationId xmlns:a16="http://schemas.microsoft.com/office/drawing/2014/main" id="{1D54E3F5-B194-59DF-1FD0-8592734BC3BA}"/>
                  </a:ext>
                </a:extLst>
              </p:cNvPr>
              <p:cNvPicPr preferRelativeResize="0"/>
              <p:nvPr/>
            </p:nvPicPr>
            <p:blipFill>
              <a:blip r:embed="rId4">
                <a:alphaModFix/>
              </a:blip>
              <a:stretch>
                <a:fillRect/>
              </a:stretch>
            </p:blipFill>
            <p:spPr>
              <a:xfrm>
                <a:off x="2173975" y="78475"/>
                <a:ext cx="4796048" cy="4796048"/>
              </a:xfrm>
              <a:prstGeom prst="rect">
                <a:avLst/>
              </a:prstGeom>
              <a:noFill/>
              <a:ln>
                <a:noFill/>
              </a:ln>
            </p:spPr>
          </p:pic>
          <p:pic>
            <p:nvPicPr>
              <p:cNvPr id="12" name="Google Shape;140;p27">
                <a:extLst>
                  <a:ext uri="{FF2B5EF4-FFF2-40B4-BE49-F238E27FC236}">
                    <a16:creationId xmlns:a16="http://schemas.microsoft.com/office/drawing/2014/main" id="{1C286880-5C64-FC26-A09C-4152BFD1C33D}"/>
                  </a:ext>
                </a:extLst>
              </p:cNvPr>
              <p:cNvPicPr preferRelativeResize="0"/>
              <p:nvPr/>
            </p:nvPicPr>
            <p:blipFill>
              <a:blip r:embed="rId5">
                <a:alphaModFix/>
              </a:blip>
              <a:stretch>
                <a:fillRect/>
              </a:stretch>
            </p:blipFill>
            <p:spPr>
              <a:xfrm>
                <a:off x="2571775" y="571500"/>
                <a:ext cx="4000499" cy="4000499"/>
              </a:xfrm>
              <a:prstGeom prst="rect">
                <a:avLst/>
              </a:prstGeom>
              <a:noFill/>
              <a:ln>
                <a:noFill/>
              </a:ln>
            </p:spPr>
          </p:pic>
        </p:grpSp>
        <p:sp>
          <p:nvSpPr>
            <p:cNvPr id="7" name="Rechthoek 6">
              <a:extLst>
                <a:ext uri="{FF2B5EF4-FFF2-40B4-BE49-F238E27FC236}">
                  <a16:creationId xmlns:a16="http://schemas.microsoft.com/office/drawing/2014/main" id="{6507F4E3-C350-9B26-E7F0-C5CAA5664470}"/>
                </a:ext>
              </a:extLst>
            </p:cNvPr>
            <p:cNvSpPr/>
            <p:nvPr/>
          </p:nvSpPr>
          <p:spPr>
            <a:xfrm>
              <a:off x="7096023" y="5944429"/>
              <a:ext cx="2342316" cy="307777"/>
            </a:xfrm>
            <a:prstGeom prst="rect">
              <a:avLst/>
            </a:prstGeom>
          </p:spPr>
          <p:txBody>
            <a:bodyPr wrap="square">
              <a:spAutoFit/>
            </a:bodyPr>
            <a:lstStyle/>
            <a:p>
              <a:pPr algn="ctr" defTabSz="342900"/>
              <a:r>
                <a:rPr lang="nl-NL" sz="1400" b="1">
                  <a:solidFill>
                    <a:schemeClr val="accent3"/>
                  </a:solidFill>
                  <a:latin typeface="Trade Gothic LT Pro Cn" panose="020B0506040303020004" pitchFamily="34" charset="77"/>
                </a:rPr>
                <a:t>VERKENNERS</a:t>
              </a:r>
            </a:p>
          </p:txBody>
        </p:sp>
        <p:sp>
          <p:nvSpPr>
            <p:cNvPr id="8" name="Rechthoek 7">
              <a:extLst>
                <a:ext uri="{FF2B5EF4-FFF2-40B4-BE49-F238E27FC236}">
                  <a16:creationId xmlns:a16="http://schemas.microsoft.com/office/drawing/2014/main" id="{DB487B54-9834-4070-58B1-3276D787DC50}"/>
                </a:ext>
              </a:extLst>
            </p:cNvPr>
            <p:cNvSpPr/>
            <p:nvPr/>
          </p:nvSpPr>
          <p:spPr>
            <a:xfrm>
              <a:off x="7830953" y="2958772"/>
              <a:ext cx="2342316" cy="307777"/>
            </a:xfrm>
            <a:prstGeom prst="rect">
              <a:avLst/>
            </a:prstGeom>
          </p:spPr>
          <p:txBody>
            <a:bodyPr wrap="square">
              <a:spAutoFit/>
            </a:bodyPr>
            <a:lstStyle/>
            <a:p>
              <a:pPr algn="ctr" defTabSz="342900"/>
              <a:r>
                <a:rPr lang="nl-NL" sz="1400" b="1">
                  <a:solidFill>
                    <a:schemeClr val="accent5"/>
                  </a:solidFill>
                  <a:latin typeface="Trade Gothic LT Pro Cn" panose="020B0506040303020004" pitchFamily="34" charset="77"/>
                </a:rPr>
                <a:t>SPONSOR</a:t>
              </a:r>
            </a:p>
          </p:txBody>
        </p:sp>
        <p:sp>
          <p:nvSpPr>
            <p:cNvPr id="9" name="Rechthoek 17">
              <a:extLst>
                <a:ext uri="{FF2B5EF4-FFF2-40B4-BE49-F238E27FC236}">
                  <a16:creationId xmlns:a16="http://schemas.microsoft.com/office/drawing/2014/main" id="{8C24DC7C-0344-2787-1CE6-20909CCE1C5F}"/>
                </a:ext>
              </a:extLst>
            </p:cNvPr>
            <p:cNvSpPr/>
            <p:nvPr/>
          </p:nvSpPr>
          <p:spPr>
            <a:xfrm>
              <a:off x="3028726" y="6122364"/>
              <a:ext cx="1732281" cy="378470"/>
            </a:xfrm>
            <a:prstGeom prst="rect">
              <a:avLst/>
            </a:prstGeom>
          </p:spPr>
          <p:txBody>
            <a:bodyPr wrap="square">
              <a:spAutoFit/>
            </a:bodyPr>
            <a:lstStyle/>
            <a:p>
              <a:r>
                <a:rPr lang="nl-NL" sz="1400" b="1">
                  <a:solidFill>
                    <a:schemeClr val="accent6"/>
                  </a:solidFill>
                  <a:latin typeface="Trade Gothic LT Pro Cn" panose="020B0506040303020004" pitchFamily="34" charset="77"/>
                </a:rPr>
                <a:t>AMBASSADEURS</a:t>
              </a:r>
            </a:p>
          </p:txBody>
        </p:sp>
        <p:sp>
          <p:nvSpPr>
            <p:cNvPr id="10" name="Rechthoek 19">
              <a:extLst>
                <a:ext uri="{FF2B5EF4-FFF2-40B4-BE49-F238E27FC236}">
                  <a16:creationId xmlns:a16="http://schemas.microsoft.com/office/drawing/2014/main" id="{8C4CD12E-DFE7-B3C5-92E6-6B1AAE2187BA}"/>
                </a:ext>
              </a:extLst>
            </p:cNvPr>
            <p:cNvSpPr/>
            <p:nvPr/>
          </p:nvSpPr>
          <p:spPr>
            <a:xfrm>
              <a:off x="1885732" y="2929535"/>
              <a:ext cx="1732281" cy="378470"/>
            </a:xfrm>
            <a:prstGeom prst="rect">
              <a:avLst/>
            </a:prstGeom>
          </p:spPr>
          <p:txBody>
            <a:bodyPr wrap="square">
              <a:spAutoFit/>
            </a:bodyPr>
            <a:lstStyle/>
            <a:p>
              <a:r>
                <a:rPr lang="nl-NL" sz="1400" b="1">
                  <a:solidFill>
                    <a:schemeClr val="accent6"/>
                  </a:solidFill>
                  <a:latin typeface="Trade Gothic LT Pro Cn" panose="020B0506040303020004" pitchFamily="34" charset="77"/>
                </a:rPr>
                <a:t>AMBASSADEURS</a:t>
              </a:r>
            </a:p>
          </p:txBody>
        </p:sp>
      </p:grpSp>
    </p:spTree>
    <p:extLst>
      <p:ext uri="{BB962C8B-B14F-4D97-AF65-F5344CB8AC3E}">
        <p14:creationId xmlns:p14="http://schemas.microsoft.com/office/powerpoint/2010/main" val="1805652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jdelijke aanduiding voor tekst 21">
            <a:extLst>
              <a:ext uri="{FF2B5EF4-FFF2-40B4-BE49-F238E27FC236}">
                <a16:creationId xmlns:a16="http://schemas.microsoft.com/office/drawing/2014/main" id="{D42DB144-8D86-6E67-D481-92A0BA2D6E38}"/>
              </a:ext>
            </a:extLst>
          </p:cNvPr>
          <p:cNvSpPr>
            <a:spLocks noGrp="1"/>
          </p:cNvSpPr>
          <p:nvPr>
            <p:ph type="body" sz="quarter" idx="11"/>
          </p:nvPr>
        </p:nvSpPr>
        <p:spPr>
          <a:xfrm>
            <a:off x="792696" y="94071"/>
            <a:ext cx="7046643" cy="995680"/>
          </a:xfrm>
        </p:spPr>
        <p:txBody>
          <a:bodyPr/>
          <a:lstStyle/>
          <a:p>
            <a:r>
              <a:rPr lang="nl-NL">
                <a:solidFill>
                  <a:schemeClr val="bg1"/>
                </a:solidFill>
              </a:rPr>
              <a:t>WELKE REIZIGERS ZIEN WE?</a:t>
            </a:r>
          </a:p>
        </p:txBody>
      </p:sp>
      <p:sp>
        <p:nvSpPr>
          <p:cNvPr id="53" name="Tekstvak 52">
            <a:extLst>
              <a:ext uri="{FF2B5EF4-FFF2-40B4-BE49-F238E27FC236}">
                <a16:creationId xmlns:a16="http://schemas.microsoft.com/office/drawing/2014/main" id="{A0B3F9B7-72AA-4A8E-9EDD-2D57B08B6257}"/>
              </a:ext>
            </a:extLst>
          </p:cNvPr>
          <p:cNvSpPr txBox="1"/>
          <p:nvPr/>
        </p:nvSpPr>
        <p:spPr>
          <a:xfrm>
            <a:off x="2476949" y="2227345"/>
            <a:ext cx="8973275" cy="892360"/>
          </a:xfrm>
          <a:prstGeom prst="rect">
            <a:avLst/>
          </a:prstGeom>
          <a:noFill/>
        </p:spPr>
        <p:txBody>
          <a:bodyPr wrap="square">
            <a:spAutoFit/>
          </a:bodyPr>
          <a:lstStyle/>
          <a:p>
            <a:r>
              <a:rPr lang="nl-NL" sz="1733">
                <a:solidFill>
                  <a:srgbClr val="173C6D"/>
                </a:solidFill>
                <a:latin typeface="Trade Gothic LT Pro Cn" panose="020B0506040303020004" pitchFamily="34" charset="77"/>
                <a:ea typeface="+mn-lt"/>
                <a:cs typeface="Calibri"/>
              </a:rPr>
              <a:t>Afdelings-MT die zorg draagt voor commitment binnen de eigen afdeling en voor het beschikbaar stellen van voldoende capaciteit. </a:t>
            </a:r>
            <a:r>
              <a:rPr lang="nl-NL" sz="1733" b="1">
                <a:solidFill>
                  <a:srgbClr val="FFC000"/>
                </a:solidFill>
                <a:latin typeface="Trade Gothic LT Pro Cn" panose="020B0506040303020004" pitchFamily="34" charset="77"/>
                <a:ea typeface="+mn-lt"/>
                <a:cs typeface="Calibri"/>
              </a:rPr>
              <a:t>Verkenners</a:t>
            </a:r>
            <a:r>
              <a:rPr lang="nl-NL" sz="1733">
                <a:solidFill>
                  <a:srgbClr val="173C6D"/>
                </a:solidFill>
                <a:latin typeface="Trade Gothic LT Pro Cn" panose="020B0506040303020004" pitchFamily="34" charset="77"/>
                <a:ea typeface="+mn-lt"/>
                <a:cs typeface="Calibri"/>
              </a:rPr>
              <a:t> en </a:t>
            </a:r>
            <a:r>
              <a:rPr lang="nl-NL" sz="1733" b="1">
                <a:solidFill>
                  <a:srgbClr val="7DC220"/>
                </a:solidFill>
                <a:latin typeface="Trade Gothic LT Pro Cn" panose="020B0506040303020004" pitchFamily="34" charset="77"/>
                <a:ea typeface="+mn-lt"/>
                <a:cs typeface="Calibri"/>
              </a:rPr>
              <a:t>Ambassadeurs</a:t>
            </a:r>
            <a:r>
              <a:rPr lang="nl-NL" sz="1733">
                <a:solidFill>
                  <a:srgbClr val="173C6D"/>
                </a:solidFill>
                <a:latin typeface="Trade Gothic LT Pro Cn" panose="020B0506040303020004" pitchFamily="34" charset="77"/>
                <a:ea typeface="+mn-lt"/>
                <a:cs typeface="Calibri"/>
              </a:rPr>
              <a:t> selecteren die gaan helpen met de reis naar de M365 cloud.</a:t>
            </a:r>
          </a:p>
        </p:txBody>
      </p:sp>
      <p:sp>
        <p:nvSpPr>
          <p:cNvPr id="54" name="Tekstvak 53">
            <a:extLst>
              <a:ext uri="{FF2B5EF4-FFF2-40B4-BE49-F238E27FC236}">
                <a16:creationId xmlns:a16="http://schemas.microsoft.com/office/drawing/2014/main" id="{1E4665A4-0BE5-49D8-995A-C066779EF903}"/>
              </a:ext>
            </a:extLst>
          </p:cNvPr>
          <p:cNvSpPr txBox="1"/>
          <p:nvPr/>
        </p:nvSpPr>
        <p:spPr>
          <a:xfrm>
            <a:off x="2476950" y="3089139"/>
            <a:ext cx="9276567" cy="892360"/>
          </a:xfrm>
          <a:prstGeom prst="rect">
            <a:avLst/>
          </a:prstGeom>
          <a:noFill/>
        </p:spPr>
        <p:txBody>
          <a:bodyPr wrap="square">
            <a:spAutoFit/>
          </a:bodyPr>
          <a:lstStyle/>
          <a:p>
            <a:r>
              <a:rPr lang="nl-NL" sz="1733">
                <a:solidFill>
                  <a:srgbClr val="173C6D"/>
                </a:solidFill>
                <a:latin typeface="Trade Gothic LT Pro Cn" panose="020B0506040303020004" pitchFamily="34" charset="77"/>
                <a:ea typeface="+mn-lt"/>
                <a:cs typeface="Calibri"/>
              </a:rPr>
              <a:t>Vertegenwoordigers</a:t>
            </a:r>
            <a:r>
              <a:rPr lang="nl-NL" sz="1733"/>
              <a:t> </a:t>
            </a:r>
            <a:r>
              <a:rPr lang="nl-NL" sz="1733">
                <a:solidFill>
                  <a:srgbClr val="173C6D"/>
                </a:solidFill>
                <a:latin typeface="Trade Gothic LT Pro Cn" panose="020B0506040303020004" pitchFamily="34" charset="77"/>
                <a:ea typeface="+mn-lt"/>
                <a:cs typeface="Calibri"/>
              </a:rPr>
              <a:t>uit elk afdelingsteam met proces-/systeemkennis. Verantwoordelijk voor het ‘</a:t>
            </a:r>
            <a:r>
              <a:rPr lang="nl-NL" sz="1733" err="1">
                <a:solidFill>
                  <a:srgbClr val="173C6D"/>
                </a:solidFill>
                <a:latin typeface="Trade Gothic LT Pro Cn" panose="020B0506040303020004" pitchFamily="34" charset="77"/>
                <a:ea typeface="+mn-lt"/>
                <a:cs typeface="Calibri"/>
              </a:rPr>
              <a:t>verhuisklaar</a:t>
            </a:r>
            <a:r>
              <a:rPr lang="nl-NL" sz="1733">
                <a:solidFill>
                  <a:srgbClr val="173C6D"/>
                </a:solidFill>
                <a:latin typeface="Trade Gothic LT Pro Cn" panose="020B0506040303020004" pitchFamily="34" charset="77"/>
                <a:ea typeface="+mn-lt"/>
                <a:cs typeface="Calibri"/>
              </a:rPr>
              <a:t>’ maken van bestanden op de netwerkschijf. Inzichtelijk maken welke bestanden verhuisd kunnen worden naar welke Teams.</a:t>
            </a:r>
          </a:p>
        </p:txBody>
      </p:sp>
      <p:sp>
        <p:nvSpPr>
          <p:cNvPr id="59" name="Tekstvak 58">
            <a:extLst>
              <a:ext uri="{FF2B5EF4-FFF2-40B4-BE49-F238E27FC236}">
                <a16:creationId xmlns:a16="http://schemas.microsoft.com/office/drawing/2014/main" id="{C7B85CA1-5D3F-4EF5-A1B1-0D4C5FFB3DFE}"/>
              </a:ext>
            </a:extLst>
          </p:cNvPr>
          <p:cNvSpPr txBox="1"/>
          <p:nvPr/>
        </p:nvSpPr>
        <p:spPr>
          <a:xfrm>
            <a:off x="2476950" y="3906770"/>
            <a:ext cx="8973273" cy="625684"/>
          </a:xfrm>
          <a:prstGeom prst="rect">
            <a:avLst/>
          </a:prstGeom>
          <a:noFill/>
        </p:spPr>
        <p:txBody>
          <a:bodyPr wrap="square">
            <a:spAutoFit/>
          </a:bodyPr>
          <a:lstStyle/>
          <a:p>
            <a:r>
              <a:rPr lang="nl-NL" sz="1733">
                <a:solidFill>
                  <a:srgbClr val="173C6D"/>
                </a:solidFill>
                <a:latin typeface="Trade Gothic LT Pro Cn" panose="020B0506040303020004" pitchFamily="34" charset="77"/>
                <a:ea typeface="+mn-lt"/>
                <a:cs typeface="Calibri"/>
              </a:rPr>
              <a:t>Enthousiaste ‘digitale voorlopers’ binnen de afdeling die voorop willen lopen op het gebruik van M365. Verantwoordelijk voor het motiveren van collega’s en fungeert als 1e vraagbaak van collega’s. </a:t>
            </a:r>
          </a:p>
        </p:txBody>
      </p:sp>
      <p:sp>
        <p:nvSpPr>
          <p:cNvPr id="60" name="Tekstvak 59">
            <a:extLst>
              <a:ext uri="{FF2B5EF4-FFF2-40B4-BE49-F238E27FC236}">
                <a16:creationId xmlns:a16="http://schemas.microsoft.com/office/drawing/2014/main" id="{7E6B5B01-43B6-4543-AC21-17D2AD6D2388}"/>
              </a:ext>
            </a:extLst>
          </p:cNvPr>
          <p:cNvSpPr txBox="1"/>
          <p:nvPr/>
        </p:nvSpPr>
        <p:spPr>
          <a:xfrm>
            <a:off x="2476950" y="4987132"/>
            <a:ext cx="8973273" cy="625684"/>
          </a:xfrm>
          <a:prstGeom prst="rect">
            <a:avLst/>
          </a:prstGeom>
          <a:noFill/>
        </p:spPr>
        <p:txBody>
          <a:bodyPr wrap="square">
            <a:spAutoFit/>
          </a:bodyPr>
          <a:lstStyle/>
          <a:p>
            <a:r>
              <a:rPr lang="nl-NL" sz="1733">
                <a:solidFill>
                  <a:srgbClr val="173C6D"/>
                </a:solidFill>
                <a:latin typeface="Trade Gothic LT Pro Cn" panose="020B0506040303020004" pitchFamily="34" charset="77"/>
                <a:ea typeface="+mn-lt"/>
                <a:cs typeface="Calibri"/>
              </a:rPr>
              <a:t>Elke medewerker binnen de afdeling volgt trainingen hoe met elkaar veilig kan worden samengewerkt in de cloud (M365 apps). Medewerkers worden ondersteund bij het verhuizen van hun bestanden door verkenners.</a:t>
            </a:r>
          </a:p>
        </p:txBody>
      </p:sp>
      <p:grpSp>
        <p:nvGrpSpPr>
          <p:cNvPr id="2" name="Groep 1">
            <a:extLst>
              <a:ext uri="{FF2B5EF4-FFF2-40B4-BE49-F238E27FC236}">
                <a16:creationId xmlns:a16="http://schemas.microsoft.com/office/drawing/2014/main" id="{7D9E7EBD-B3C2-18F3-94DE-D162C7D0025D}"/>
              </a:ext>
            </a:extLst>
          </p:cNvPr>
          <p:cNvGrpSpPr/>
          <p:nvPr/>
        </p:nvGrpSpPr>
        <p:grpSpPr>
          <a:xfrm>
            <a:off x="537021" y="3232251"/>
            <a:ext cx="440665" cy="424832"/>
            <a:chOff x="3534995" y="4280617"/>
            <a:chExt cx="878937" cy="847355"/>
          </a:xfrm>
        </p:grpSpPr>
        <p:sp>
          <p:nvSpPr>
            <p:cNvPr id="3" name="Ovaal 2">
              <a:extLst>
                <a:ext uri="{FF2B5EF4-FFF2-40B4-BE49-F238E27FC236}">
                  <a16:creationId xmlns:a16="http://schemas.microsoft.com/office/drawing/2014/main" id="{06BACD84-CDEA-9143-F9B7-761F8123FE6B}"/>
                </a:ext>
              </a:extLst>
            </p:cNvPr>
            <p:cNvSpPr/>
            <p:nvPr/>
          </p:nvSpPr>
          <p:spPr>
            <a:xfrm>
              <a:off x="3604096" y="4280617"/>
              <a:ext cx="809836" cy="809836"/>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189"/>
              <a:endParaRPr lang="nl-NL">
                <a:solidFill>
                  <a:srgbClr val="FFFFFF"/>
                </a:solidFill>
                <a:latin typeface="Calibri"/>
              </a:endParaRPr>
            </a:p>
          </p:txBody>
        </p:sp>
        <p:pic>
          <p:nvPicPr>
            <p:cNvPr id="4" name="Afbeelding 12">
              <a:extLst>
                <a:ext uri="{FF2B5EF4-FFF2-40B4-BE49-F238E27FC236}">
                  <a16:creationId xmlns:a16="http://schemas.microsoft.com/office/drawing/2014/main" id="{6BBB39C6-81FF-5C66-D3AC-B3F1D83E9D97}"/>
                </a:ext>
              </a:extLst>
            </p:cNvPr>
            <p:cNvPicPr>
              <a:picLocks noChangeAspect="1"/>
            </p:cNvPicPr>
            <p:nvPr/>
          </p:nvPicPr>
          <p:blipFill>
            <a:blip r:embed="rId3">
              <a:duotone>
                <a:prstClr val="black"/>
                <a:srgbClr val="003B55">
                  <a:tint val="45000"/>
                  <a:satMod val="40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534995" y="4318136"/>
              <a:ext cx="809835" cy="809836"/>
            </a:xfrm>
            <a:prstGeom prst="rect">
              <a:avLst/>
            </a:prstGeom>
          </p:spPr>
        </p:pic>
      </p:grpSp>
      <p:sp>
        <p:nvSpPr>
          <p:cNvPr id="5" name="Rechthoek 4">
            <a:extLst>
              <a:ext uri="{FF2B5EF4-FFF2-40B4-BE49-F238E27FC236}">
                <a16:creationId xmlns:a16="http://schemas.microsoft.com/office/drawing/2014/main" id="{43456071-50D0-C454-941B-E64A8C03DA1C}"/>
              </a:ext>
            </a:extLst>
          </p:cNvPr>
          <p:cNvSpPr/>
          <p:nvPr/>
        </p:nvSpPr>
        <p:spPr>
          <a:xfrm>
            <a:off x="961629" y="2382066"/>
            <a:ext cx="1486583" cy="307777"/>
          </a:xfrm>
          <a:prstGeom prst="rect">
            <a:avLst/>
          </a:prstGeom>
        </p:spPr>
        <p:txBody>
          <a:bodyPr wrap="square">
            <a:spAutoFit/>
          </a:bodyPr>
          <a:lstStyle/>
          <a:p>
            <a:pPr defTabSz="457189"/>
            <a:r>
              <a:rPr lang="nl-NL" sz="1400" b="1">
                <a:solidFill>
                  <a:srgbClr val="EB1886"/>
                </a:solidFill>
                <a:latin typeface="Trade Gothic LT Pro Cn" panose="020B0506040303020004" pitchFamily="34" charset="77"/>
              </a:rPr>
              <a:t>SPONSOREN</a:t>
            </a:r>
          </a:p>
        </p:txBody>
      </p:sp>
      <p:grpSp>
        <p:nvGrpSpPr>
          <p:cNvPr id="6" name="Groep 5">
            <a:extLst>
              <a:ext uri="{FF2B5EF4-FFF2-40B4-BE49-F238E27FC236}">
                <a16:creationId xmlns:a16="http://schemas.microsoft.com/office/drawing/2014/main" id="{4441BE11-3325-A6AA-7FAD-C77180121581}"/>
              </a:ext>
            </a:extLst>
          </p:cNvPr>
          <p:cNvGrpSpPr/>
          <p:nvPr/>
        </p:nvGrpSpPr>
        <p:grpSpPr>
          <a:xfrm>
            <a:off x="523225" y="2324292"/>
            <a:ext cx="440665" cy="424832"/>
            <a:chOff x="3534995" y="4280617"/>
            <a:chExt cx="878937" cy="847355"/>
          </a:xfrm>
        </p:grpSpPr>
        <p:sp>
          <p:nvSpPr>
            <p:cNvPr id="7" name="Ovaal 6">
              <a:extLst>
                <a:ext uri="{FF2B5EF4-FFF2-40B4-BE49-F238E27FC236}">
                  <a16:creationId xmlns:a16="http://schemas.microsoft.com/office/drawing/2014/main" id="{5F17E94F-B34F-0571-CC8A-5BF1957E0520}"/>
                </a:ext>
              </a:extLst>
            </p:cNvPr>
            <p:cNvSpPr/>
            <p:nvPr/>
          </p:nvSpPr>
          <p:spPr>
            <a:xfrm>
              <a:off x="3604096" y="4280617"/>
              <a:ext cx="809836" cy="80983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nl-NL">
                <a:solidFill>
                  <a:srgbClr val="FFFFFF"/>
                </a:solidFill>
                <a:latin typeface="Calibri"/>
              </a:endParaRPr>
            </a:p>
          </p:txBody>
        </p:sp>
        <p:pic>
          <p:nvPicPr>
            <p:cNvPr id="8" name="Afbeelding 12">
              <a:extLst>
                <a:ext uri="{FF2B5EF4-FFF2-40B4-BE49-F238E27FC236}">
                  <a16:creationId xmlns:a16="http://schemas.microsoft.com/office/drawing/2014/main" id="{1EA9E47B-07F0-AA6E-4347-B593DA23FBEC}"/>
                </a:ext>
              </a:extLst>
            </p:cNvPr>
            <p:cNvPicPr>
              <a:picLocks noChangeAspect="1"/>
            </p:cNvPicPr>
            <p:nvPr/>
          </p:nvPicPr>
          <p:blipFill>
            <a:blip r:embed="rId3">
              <a:duotone>
                <a:prstClr val="black"/>
                <a:srgbClr val="003B55">
                  <a:tint val="45000"/>
                  <a:satMod val="40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534995" y="4318136"/>
              <a:ext cx="809836" cy="809836"/>
            </a:xfrm>
            <a:prstGeom prst="rect">
              <a:avLst/>
            </a:prstGeom>
          </p:spPr>
        </p:pic>
      </p:grpSp>
      <p:sp>
        <p:nvSpPr>
          <p:cNvPr id="9" name="Rechthoek 8">
            <a:extLst>
              <a:ext uri="{FF2B5EF4-FFF2-40B4-BE49-F238E27FC236}">
                <a16:creationId xmlns:a16="http://schemas.microsoft.com/office/drawing/2014/main" id="{B1936E70-1113-2022-E6CB-B2CD1A00F882}"/>
              </a:ext>
            </a:extLst>
          </p:cNvPr>
          <p:cNvSpPr/>
          <p:nvPr/>
        </p:nvSpPr>
        <p:spPr>
          <a:xfrm>
            <a:off x="963193" y="3262500"/>
            <a:ext cx="1718687" cy="307777"/>
          </a:xfrm>
          <a:prstGeom prst="rect">
            <a:avLst/>
          </a:prstGeom>
        </p:spPr>
        <p:txBody>
          <a:bodyPr wrap="square">
            <a:spAutoFit/>
          </a:bodyPr>
          <a:lstStyle/>
          <a:p>
            <a:pPr defTabSz="457189"/>
            <a:r>
              <a:rPr lang="nl-NL" sz="1400" b="1">
                <a:solidFill>
                  <a:schemeClr val="accent3"/>
                </a:solidFill>
                <a:latin typeface="Trade Gothic LT Pro Cn" panose="020B0506040303020004" pitchFamily="34" charset="77"/>
              </a:rPr>
              <a:t>VERKENNERS</a:t>
            </a:r>
          </a:p>
        </p:txBody>
      </p:sp>
      <p:grpSp>
        <p:nvGrpSpPr>
          <p:cNvPr id="10" name="Groep 9">
            <a:extLst>
              <a:ext uri="{FF2B5EF4-FFF2-40B4-BE49-F238E27FC236}">
                <a16:creationId xmlns:a16="http://schemas.microsoft.com/office/drawing/2014/main" id="{83380A4B-3995-3CD8-FDC6-B3F3E41C055F}"/>
              </a:ext>
            </a:extLst>
          </p:cNvPr>
          <p:cNvGrpSpPr/>
          <p:nvPr/>
        </p:nvGrpSpPr>
        <p:grpSpPr>
          <a:xfrm>
            <a:off x="519698" y="4134743"/>
            <a:ext cx="440665" cy="424832"/>
            <a:chOff x="3534995" y="4280617"/>
            <a:chExt cx="878937" cy="847355"/>
          </a:xfrm>
        </p:grpSpPr>
        <p:sp>
          <p:nvSpPr>
            <p:cNvPr id="11" name="Ovaal 10">
              <a:extLst>
                <a:ext uri="{FF2B5EF4-FFF2-40B4-BE49-F238E27FC236}">
                  <a16:creationId xmlns:a16="http://schemas.microsoft.com/office/drawing/2014/main" id="{86990DED-44A6-BD29-A700-0000EAB8FC92}"/>
                </a:ext>
              </a:extLst>
            </p:cNvPr>
            <p:cNvSpPr/>
            <p:nvPr/>
          </p:nvSpPr>
          <p:spPr>
            <a:xfrm>
              <a:off x="3604096" y="4280617"/>
              <a:ext cx="809836" cy="8098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nl-NL">
                <a:solidFill>
                  <a:srgbClr val="FFFFFF"/>
                </a:solidFill>
                <a:latin typeface="Calibri"/>
              </a:endParaRPr>
            </a:p>
          </p:txBody>
        </p:sp>
        <p:pic>
          <p:nvPicPr>
            <p:cNvPr id="12" name="Afbeelding 12">
              <a:extLst>
                <a:ext uri="{FF2B5EF4-FFF2-40B4-BE49-F238E27FC236}">
                  <a16:creationId xmlns:a16="http://schemas.microsoft.com/office/drawing/2014/main" id="{59C9FEE4-8A7C-2D62-ACDB-F35B868C28E9}"/>
                </a:ext>
              </a:extLst>
            </p:cNvPr>
            <p:cNvPicPr>
              <a:picLocks noChangeAspect="1"/>
            </p:cNvPicPr>
            <p:nvPr/>
          </p:nvPicPr>
          <p:blipFill>
            <a:blip r:embed="rId3">
              <a:duotone>
                <a:prstClr val="black"/>
                <a:srgbClr val="003B55">
                  <a:tint val="45000"/>
                  <a:satMod val="40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534995" y="4318136"/>
              <a:ext cx="809836" cy="809836"/>
            </a:xfrm>
            <a:prstGeom prst="rect">
              <a:avLst/>
            </a:prstGeom>
          </p:spPr>
        </p:pic>
      </p:grpSp>
      <p:sp>
        <p:nvSpPr>
          <p:cNvPr id="13" name="Rechthoek 12">
            <a:extLst>
              <a:ext uri="{FF2B5EF4-FFF2-40B4-BE49-F238E27FC236}">
                <a16:creationId xmlns:a16="http://schemas.microsoft.com/office/drawing/2014/main" id="{75B88118-0F90-6CC7-FF5C-5E7EC0921295}"/>
              </a:ext>
            </a:extLst>
          </p:cNvPr>
          <p:cNvSpPr/>
          <p:nvPr/>
        </p:nvSpPr>
        <p:spPr>
          <a:xfrm>
            <a:off x="959668" y="4205137"/>
            <a:ext cx="1857465" cy="307777"/>
          </a:xfrm>
          <a:prstGeom prst="rect">
            <a:avLst/>
          </a:prstGeom>
        </p:spPr>
        <p:txBody>
          <a:bodyPr wrap="square">
            <a:spAutoFit/>
          </a:bodyPr>
          <a:lstStyle/>
          <a:p>
            <a:pPr defTabSz="457189"/>
            <a:r>
              <a:rPr lang="nl-NL" sz="1400" b="1">
                <a:solidFill>
                  <a:srgbClr val="97BF0D"/>
                </a:solidFill>
                <a:latin typeface="Trade Gothic LT Pro Cn" panose="020B0506040303020004" pitchFamily="34" charset="77"/>
              </a:rPr>
              <a:t>AMBASSADEURS</a:t>
            </a:r>
          </a:p>
        </p:txBody>
      </p:sp>
      <p:sp>
        <p:nvSpPr>
          <p:cNvPr id="14" name="Rechthoek 13">
            <a:extLst>
              <a:ext uri="{FF2B5EF4-FFF2-40B4-BE49-F238E27FC236}">
                <a16:creationId xmlns:a16="http://schemas.microsoft.com/office/drawing/2014/main" id="{3E49D60C-FFC5-DF57-E589-598B89F451D5}"/>
              </a:ext>
            </a:extLst>
          </p:cNvPr>
          <p:cNvSpPr/>
          <p:nvPr/>
        </p:nvSpPr>
        <p:spPr>
          <a:xfrm>
            <a:off x="958920" y="5132626"/>
            <a:ext cx="2012073" cy="307777"/>
          </a:xfrm>
          <a:prstGeom prst="rect">
            <a:avLst/>
          </a:prstGeom>
        </p:spPr>
        <p:txBody>
          <a:bodyPr wrap="square">
            <a:spAutoFit/>
          </a:bodyPr>
          <a:lstStyle/>
          <a:p>
            <a:pPr defTabSz="457189"/>
            <a:r>
              <a:rPr lang="nl-NL" sz="1400" b="1">
                <a:solidFill>
                  <a:srgbClr val="A1A4A9"/>
                </a:solidFill>
                <a:latin typeface="Trade Gothic LT Pro Cn" panose="020B0506040303020004" pitchFamily="34" charset="77"/>
              </a:rPr>
              <a:t>MEDEWERKERS</a:t>
            </a:r>
          </a:p>
        </p:txBody>
      </p:sp>
      <p:grpSp>
        <p:nvGrpSpPr>
          <p:cNvPr id="15" name="Groep 14">
            <a:extLst>
              <a:ext uri="{FF2B5EF4-FFF2-40B4-BE49-F238E27FC236}">
                <a16:creationId xmlns:a16="http://schemas.microsoft.com/office/drawing/2014/main" id="{80D9B8F6-0BEB-4D7E-0846-68E65E1DB67D}"/>
              </a:ext>
            </a:extLst>
          </p:cNvPr>
          <p:cNvGrpSpPr/>
          <p:nvPr/>
        </p:nvGrpSpPr>
        <p:grpSpPr>
          <a:xfrm>
            <a:off x="527702" y="5071380"/>
            <a:ext cx="440665" cy="424832"/>
            <a:chOff x="3534995" y="4280617"/>
            <a:chExt cx="878937" cy="847355"/>
          </a:xfrm>
        </p:grpSpPr>
        <p:sp>
          <p:nvSpPr>
            <p:cNvPr id="16" name="Ovaal 15">
              <a:extLst>
                <a:ext uri="{FF2B5EF4-FFF2-40B4-BE49-F238E27FC236}">
                  <a16:creationId xmlns:a16="http://schemas.microsoft.com/office/drawing/2014/main" id="{18E960CB-6864-7095-51BA-D4FDB1F67E38}"/>
                </a:ext>
              </a:extLst>
            </p:cNvPr>
            <p:cNvSpPr/>
            <p:nvPr/>
          </p:nvSpPr>
          <p:spPr>
            <a:xfrm>
              <a:off x="3604096" y="4280617"/>
              <a:ext cx="809836" cy="8098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nl-NL">
                <a:solidFill>
                  <a:srgbClr val="FFFFFF"/>
                </a:solidFill>
                <a:latin typeface="Calibri"/>
              </a:endParaRPr>
            </a:p>
          </p:txBody>
        </p:sp>
        <p:pic>
          <p:nvPicPr>
            <p:cNvPr id="17" name="Afbeelding 12">
              <a:extLst>
                <a:ext uri="{FF2B5EF4-FFF2-40B4-BE49-F238E27FC236}">
                  <a16:creationId xmlns:a16="http://schemas.microsoft.com/office/drawing/2014/main" id="{AB7EDBA5-D857-31AE-0C5D-612164299055}"/>
                </a:ext>
              </a:extLst>
            </p:cNvPr>
            <p:cNvPicPr>
              <a:picLocks noChangeAspect="1"/>
            </p:cNvPicPr>
            <p:nvPr/>
          </p:nvPicPr>
          <p:blipFill>
            <a:blip r:embed="rId3">
              <a:duotone>
                <a:prstClr val="black"/>
                <a:srgbClr val="003B55">
                  <a:tint val="45000"/>
                  <a:satMod val="40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534995" y="4318136"/>
              <a:ext cx="809836" cy="809836"/>
            </a:xfrm>
            <a:prstGeom prst="rect">
              <a:avLst/>
            </a:prstGeom>
          </p:spPr>
        </p:pic>
      </p:grpSp>
    </p:spTree>
    <p:extLst>
      <p:ext uri="{BB962C8B-B14F-4D97-AF65-F5344CB8AC3E}">
        <p14:creationId xmlns:p14="http://schemas.microsoft.com/office/powerpoint/2010/main" val="1922766573"/>
      </p:ext>
    </p:extLst>
  </p:cSld>
  <p:clrMapOvr>
    <a:masterClrMapping/>
  </p:clrMapOvr>
</p:sld>
</file>

<file path=ppt/theme/theme1.xml><?xml version="1.0" encoding="utf-8"?>
<a:theme xmlns:a="http://schemas.openxmlformats.org/drawingml/2006/main" name="Aangepast ontwerp">
  <a:themeElements>
    <a:clrScheme name="Aangepast 4">
      <a:dk1>
        <a:srgbClr val="000000"/>
      </a:dk1>
      <a:lt1>
        <a:srgbClr val="FFFFFF"/>
      </a:lt1>
      <a:dk2>
        <a:srgbClr val="023566"/>
      </a:dk2>
      <a:lt2>
        <a:srgbClr val="E7E6E6"/>
      </a:lt2>
      <a:accent1>
        <a:srgbClr val="15A6E1"/>
      </a:accent1>
      <a:accent2>
        <a:srgbClr val="023566"/>
      </a:accent2>
      <a:accent3>
        <a:srgbClr val="FBDD26"/>
      </a:accent3>
      <a:accent4>
        <a:srgbClr val="A1A4A9"/>
      </a:accent4>
      <a:accent5>
        <a:srgbClr val="EB1886"/>
      </a:accent5>
      <a:accent6>
        <a:srgbClr val="8BC53F"/>
      </a:accent6>
      <a:hlink>
        <a:srgbClr val="EB1886"/>
      </a:hlink>
      <a:folHlink>
        <a:srgbClr val="EB18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L - Presentatie template" id="{48516EE9-3E7D-1547-B6D8-48E186BAFB85}" vid="{ACF512AE-2297-6C44-9B9B-CC8F5DA037F6}"/>
    </a:ext>
  </a:extLst>
</a:theme>
</file>

<file path=ppt/theme/theme2.xml><?xml version="1.0" encoding="utf-8"?>
<a:theme xmlns:a="http://schemas.openxmlformats.org/drawingml/2006/main" name="1_Powerpoint-gemeentelogo breedbeeld">
  <a:themeElements>
    <a:clrScheme name="Aangepast 4">
      <a:dk1>
        <a:srgbClr val="000000"/>
      </a:dk1>
      <a:lt1>
        <a:srgbClr val="FFFFFF"/>
      </a:lt1>
      <a:dk2>
        <a:srgbClr val="023566"/>
      </a:dk2>
      <a:lt2>
        <a:srgbClr val="E7E6E6"/>
      </a:lt2>
      <a:accent1>
        <a:srgbClr val="15A6E1"/>
      </a:accent1>
      <a:accent2>
        <a:srgbClr val="023566"/>
      </a:accent2>
      <a:accent3>
        <a:srgbClr val="FBDD26"/>
      </a:accent3>
      <a:accent4>
        <a:srgbClr val="A1A4A9"/>
      </a:accent4>
      <a:accent5>
        <a:srgbClr val="EB1886"/>
      </a:accent5>
      <a:accent6>
        <a:srgbClr val="8BC53F"/>
      </a:accent6>
      <a:hlink>
        <a:srgbClr val="EB1886"/>
      </a:hlink>
      <a:folHlink>
        <a:srgbClr val="EB1886"/>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IL - Presentatie template" id="{48516EE9-3E7D-1547-B6D8-48E186BAFB85}" vid="{20067955-470C-6445-A70B-CC7BF44E9AAE}"/>
    </a:ext>
  </a:extLst>
</a:theme>
</file>

<file path=ppt/theme/theme3.xml><?xml version="1.0" encoding="utf-8"?>
<a:theme xmlns:a="http://schemas.openxmlformats.org/drawingml/2006/main" name="2_Office-thema">
  <a:themeElements>
    <a:clrScheme name="Aangepast 4">
      <a:dk1>
        <a:srgbClr val="000000"/>
      </a:dk1>
      <a:lt1>
        <a:srgbClr val="FFFFFF"/>
      </a:lt1>
      <a:dk2>
        <a:srgbClr val="023566"/>
      </a:dk2>
      <a:lt2>
        <a:srgbClr val="E7E6E6"/>
      </a:lt2>
      <a:accent1>
        <a:srgbClr val="15A6E1"/>
      </a:accent1>
      <a:accent2>
        <a:srgbClr val="023566"/>
      </a:accent2>
      <a:accent3>
        <a:srgbClr val="FBDD26"/>
      </a:accent3>
      <a:accent4>
        <a:srgbClr val="A1A4A9"/>
      </a:accent4>
      <a:accent5>
        <a:srgbClr val="EB1886"/>
      </a:accent5>
      <a:accent6>
        <a:srgbClr val="8BC53F"/>
      </a:accent6>
      <a:hlink>
        <a:srgbClr val="EB1886"/>
      </a:hlink>
      <a:folHlink>
        <a:srgbClr val="EB1886"/>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IL - Presentatie template" id="{48516EE9-3E7D-1547-B6D8-48E186BAFB85}" vid="{C3E28418-9F8C-2C4C-8983-6DF4EF4F5627}"/>
    </a:ext>
  </a:extLst>
</a:theme>
</file>

<file path=ppt/theme/theme4.xml><?xml version="1.0" encoding="utf-8"?>
<a:theme xmlns:a="http://schemas.openxmlformats.org/drawingml/2006/main" name="1_Office-thema">
  <a:themeElements>
    <a:clrScheme name="Aangepast 4">
      <a:dk1>
        <a:srgbClr val="000000"/>
      </a:dk1>
      <a:lt1>
        <a:srgbClr val="FFFFFF"/>
      </a:lt1>
      <a:dk2>
        <a:srgbClr val="023566"/>
      </a:dk2>
      <a:lt2>
        <a:srgbClr val="E7E6E6"/>
      </a:lt2>
      <a:accent1>
        <a:srgbClr val="15A6E1"/>
      </a:accent1>
      <a:accent2>
        <a:srgbClr val="023566"/>
      </a:accent2>
      <a:accent3>
        <a:srgbClr val="FBDD26"/>
      </a:accent3>
      <a:accent4>
        <a:srgbClr val="A1A4A9"/>
      </a:accent4>
      <a:accent5>
        <a:srgbClr val="EB1886"/>
      </a:accent5>
      <a:accent6>
        <a:srgbClr val="8BC53F"/>
      </a:accent6>
      <a:hlink>
        <a:srgbClr val="EB1886"/>
      </a:hlink>
      <a:folHlink>
        <a:srgbClr val="EB1886"/>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IL - Presentatie template" id="{48516EE9-3E7D-1547-B6D8-48E186BAFB85}" vid="{F0A53482-2A4C-5748-89BC-CF1853036A18}"/>
    </a:ext>
  </a:extLst>
</a:theme>
</file>

<file path=ppt/theme/theme5.xml><?xml version="1.0" encoding="utf-8"?>
<a:theme xmlns:a="http://schemas.openxmlformats.org/drawingml/2006/main" name="3_Office-thema">
  <a:themeElements>
    <a:clrScheme name="Aangepast 4">
      <a:dk1>
        <a:srgbClr val="000000"/>
      </a:dk1>
      <a:lt1>
        <a:srgbClr val="FFFFFF"/>
      </a:lt1>
      <a:dk2>
        <a:srgbClr val="023566"/>
      </a:dk2>
      <a:lt2>
        <a:srgbClr val="E7E6E6"/>
      </a:lt2>
      <a:accent1>
        <a:srgbClr val="15A6E1"/>
      </a:accent1>
      <a:accent2>
        <a:srgbClr val="023566"/>
      </a:accent2>
      <a:accent3>
        <a:srgbClr val="FBDD26"/>
      </a:accent3>
      <a:accent4>
        <a:srgbClr val="A1A4A9"/>
      </a:accent4>
      <a:accent5>
        <a:srgbClr val="EB1886"/>
      </a:accent5>
      <a:accent6>
        <a:srgbClr val="8BC53F"/>
      </a:accent6>
      <a:hlink>
        <a:srgbClr val="EB1886"/>
      </a:hlink>
      <a:folHlink>
        <a:srgbClr val="EB1886"/>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IL - Presentatie template" id="{48516EE9-3E7D-1547-B6D8-48E186BAFB85}" vid="{60950733-08FB-D847-BF41-A8F037FDA2D4}"/>
    </a:ext>
  </a:extLst>
</a:theme>
</file>

<file path=ppt/theme/theme6.xml><?xml version="1.0" encoding="utf-8"?>
<a:theme xmlns:a="http://schemas.openxmlformats.org/drawingml/2006/main" name="1_Powerpoint-gemeentelogo breedbeeld">
  <a:themeElements>
    <a:clrScheme name="Aangepast 4">
      <a:dk1>
        <a:srgbClr val="000000"/>
      </a:dk1>
      <a:lt1>
        <a:srgbClr val="FFFFFF"/>
      </a:lt1>
      <a:dk2>
        <a:srgbClr val="023566"/>
      </a:dk2>
      <a:lt2>
        <a:srgbClr val="E7E6E6"/>
      </a:lt2>
      <a:accent1>
        <a:srgbClr val="15A6E1"/>
      </a:accent1>
      <a:accent2>
        <a:srgbClr val="023566"/>
      </a:accent2>
      <a:accent3>
        <a:srgbClr val="FBDD26"/>
      </a:accent3>
      <a:accent4>
        <a:srgbClr val="A1A4A9"/>
      </a:accent4>
      <a:accent5>
        <a:srgbClr val="EB1886"/>
      </a:accent5>
      <a:accent6>
        <a:srgbClr val="8BC53F"/>
      </a:accent6>
      <a:hlink>
        <a:srgbClr val="EB1886"/>
      </a:hlink>
      <a:folHlink>
        <a:srgbClr val="EB1886"/>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IL - Presentatie template" id="{48516EE9-3E7D-1547-B6D8-48E186BAFB85}" vid="{20067955-470C-6445-A70B-CC7BF44E9AAE}"/>
    </a:ext>
  </a:extLst>
</a:theme>
</file>

<file path=ppt/theme/theme7.xml><?xml version="1.0" encoding="utf-8"?>
<a:theme xmlns:a="http://schemas.openxmlformats.org/drawingml/2006/main" name="Aangepast ontwerp">
  <a:themeElements>
    <a:clrScheme name="Aangepast 4">
      <a:dk1>
        <a:srgbClr val="000000"/>
      </a:dk1>
      <a:lt1>
        <a:srgbClr val="FFFFFF"/>
      </a:lt1>
      <a:dk2>
        <a:srgbClr val="023566"/>
      </a:dk2>
      <a:lt2>
        <a:srgbClr val="E7E6E6"/>
      </a:lt2>
      <a:accent1>
        <a:srgbClr val="15A6E1"/>
      </a:accent1>
      <a:accent2>
        <a:srgbClr val="023566"/>
      </a:accent2>
      <a:accent3>
        <a:srgbClr val="FBDD26"/>
      </a:accent3>
      <a:accent4>
        <a:srgbClr val="A1A4A9"/>
      </a:accent4>
      <a:accent5>
        <a:srgbClr val="EB1886"/>
      </a:accent5>
      <a:accent6>
        <a:srgbClr val="8BC53F"/>
      </a:accent6>
      <a:hlink>
        <a:srgbClr val="EB1886"/>
      </a:hlink>
      <a:folHlink>
        <a:srgbClr val="EB18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L - Presentatie template" id="{48516EE9-3E7D-1547-B6D8-48E186BAFB85}" vid="{ACF512AE-2297-6C44-9B9B-CC8F5DA037F6}"/>
    </a:ext>
  </a:extLst>
</a:theme>
</file>

<file path=ppt/theme/theme8.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941c815-8673-45d9-bee9-a1453d13a96d">
      <UserInfo>
        <DisplayName>SharingLinks.9c50d800-eb5b-4953-8db3-f46b6d9e9810.OrganizationEdit.4ef8a581-5793-423b-ad9b-8a406ffc007d</DisplayName>
        <AccountId>444</AccountId>
        <AccountType/>
      </UserInfo>
      <UserInfo>
        <DisplayName>Have, Paul ten</DisplayName>
        <AccountId>446</AccountId>
        <AccountType/>
      </UserInfo>
      <UserInfo>
        <DisplayName>Bos, Danielle van den</DisplayName>
        <AccountId>447</AccountId>
        <AccountType/>
      </UserInfo>
      <UserInfo>
        <DisplayName>PRJ | FAC project M365 - Leden</DisplayName>
        <AccountId>448</AccountId>
        <AccountType/>
      </UserInfo>
      <UserInfo>
        <DisplayName>SharingLinks.fd5334a1-5e15-4b0d-84ea-3c449ee0470e.OrganizationEdit.b387999e-5b6a-484f-ac09-561744c52b96</DisplayName>
        <AccountId>449</AccountId>
        <AccountType/>
      </UserInfo>
      <UserInfo>
        <DisplayName>Abel, Roland van</DisplayName>
        <AccountId>79</AccountId>
        <AccountType/>
      </UserInfo>
      <UserInfo>
        <DisplayName>Loon, Pieter van</DisplayName>
        <AccountId>58</AccountId>
        <AccountType/>
      </UserInfo>
      <UserInfo>
        <DisplayName>Goversen, Lucas</DisplayName>
        <AccountId>59</AccountId>
        <AccountType/>
      </UserInfo>
    </SharedWithUsers>
    <TaxCatchAll xmlns="0941c815-8673-45d9-bee9-a1453d13a96d" xsi:nil="true"/>
    <lcf76f155ced4ddcb4097134ff3c332f xmlns="da01d95d-9a53-4690-91f2-3ea4d21374f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CEB0EF6-76EE-4235-ACF8-2837B82A6200}">
  <ds:schemaRefs>
    <ds:schemaRef ds:uri="http://schemas.microsoft.com/sharepoint/v3/contenttype/forms"/>
  </ds:schemaRefs>
</ds:datastoreItem>
</file>

<file path=customXml/itemProps2.xml><?xml version="1.0" encoding="utf-8"?>
<ds:datastoreItem xmlns:ds="http://schemas.openxmlformats.org/officeDocument/2006/customXml" ds:itemID="{57B3716D-EA9C-47AD-9FA9-985BDAA120D3}"/>
</file>

<file path=customXml/itemProps3.xml><?xml version="1.0" encoding="utf-8"?>
<ds:datastoreItem xmlns:ds="http://schemas.openxmlformats.org/officeDocument/2006/customXml" ds:itemID="{18D8E3E2-F23B-41C6-84BD-03E249659C68}">
  <ds:schemaRefs>
    <ds:schemaRef ds:uri="http://schemas.microsoft.com/office/infopath/2007/PartnerControls"/>
    <ds:schemaRef ds:uri="http://purl.org/dc/terms/"/>
    <ds:schemaRef ds:uri="http://schemas.microsoft.com/office/2006/documentManagement/types"/>
    <ds:schemaRef ds:uri="c35e3679-8dea-4213-94f2-74899e11cdc5"/>
    <ds:schemaRef ds:uri="http://purl.org/dc/elements/1.1/"/>
    <ds:schemaRef ds:uri="http://www.w3.org/XML/1998/namespace"/>
    <ds:schemaRef ds:uri="http://schemas.openxmlformats.org/package/2006/metadata/core-properties"/>
    <ds:schemaRef ds:uri="574cf56c-66d1-4bc7-bb4c-206561a80d03"/>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b272a4e3-8a7d-4b00-9202-1491fd20f10c}" enabled="1" method="Privileged" siteId="{bbc3bd55-2812-4652-96ae-ce7932a2e8b5}" removed="0"/>
</clbl:labelList>
</file>

<file path=docProps/app.xml><?xml version="1.0" encoding="utf-8"?>
<Properties xmlns="http://schemas.openxmlformats.org/officeDocument/2006/extended-properties" xmlns:vt="http://schemas.openxmlformats.org/officeDocument/2006/docPropsVTypes">
  <Template>Aangepast ontwerp</Template>
  <TotalTime>40</TotalTime>
  <Words>2198</Words>
  <Application>Microsoft Office PowerPoint</Application>
  <PresentationFormat>Breedbeeld</PresentationFormat>
  <Paragraphs>384</Paragraphs>
  <Slides>20</Slides>
  <Notes>17</Notes>
  <HiddenSlides>0</HiddenSlides>
  <MMClips>0</MMClips>
  <ScaleCrop>false</ScaleCrop>
  <HeadingPairs>
    <vt:vector size="6" baseType="variant">
      <vt:variant>
        <vt:lpstr>Gebruikte lettertypen</vt:lpstr>
      </vt:variant>
      <vt:variant>
        <vt:i4>6</vt:i4>
      </vt:variant>
      <vt:variant>
        <vt:lpstr>Thema</vt:lpstr>
      </vt:variant>
      <vt:variant>
        <vt:i4>7</vt:i4>
      </vt:variant>
      <vt:variant>
        <vt:lpstr>Diatitels</vt:lpstr>
      </vt:variant>
      <vt:variant>
        <vt:i4>20</vt:i4>
      </vt:variant>
    </vt:vector>
  </HeadingPairs>
  <TitlesOfParts>
    <vt:vector size="33" baseType="lpstr">
      <vt:lpstr>Arial</vt:lpstr>
      <vt:lpstr>Barlow</vt:lpstr>
      <vt:lpstr>Calibri</vt:lpstr>
      <vt:lpstr>News Gothic MT</vt:lpstr>
      <vt:lpstr>Times New Roman</vt:lpstr>
      <vt:lpstr>Trade Gothic LT Pro Cn</vt:lpstr>
      <vt:lpstr>Aangepast ontwerp</vt:lpstr>
      <vt:lpstr>1_Powerpoint-gemeentelogo breedbeeld</vt:lpstr>
      <vt:lpstr>2_Office-thema</vt:lpstr>
      <vt:lpstr>1_Office-thema</vt:lpstr>
      <vt:lpstr>3_Office-thema</vt:lpstr>
      <vt:lpstr>1_Powerpoint-gemeentelogo breedbeeld</vt:lpstr>
      <vt:lpstr>Aangepast ontwerp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vt:lpstr>
      <vt:lpstr>PowerPoint-presentatie</vt:lpstr>
      <vt:lpstr>PowerPoint-presentatie</vt:lpstr>
      <vt:lpstr>PowerPoint-presentatie</vt:lpstr>
      <vt:lpstr>PowerPoint-presentatie</vt:lpstr>
      <vt:lpstr>PowerPoint-presentatie</vt:lpstr>
      <vt:lpstr>Een zee aan vragen?</vt:lpstr>
    </vt:vector>
  </TitlesOfParts>
  <Manager>Jolanda Polkamp</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Programmaplan</dc:subject>
  <dc:creator>Evelien Habing</dc:creator>
  <cp:lastModifiedBy>Verdaas, Wouter</cp:lastModifiedBy>
  <cp:revision>19</cp:revision>
  <dcterms:created xsi:type="dcterms:W3CDTF">2022-08-25T12:19:55Z</dcterms:created>
  <dcterms:modified xsi:type="dcterms:W3CDTF">2024-04-16T10:06:17Z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0x01010082B780354E49D74FA57C5723C6DB452B</vt:lpwstr>
  </property>
  <property fmtid="{D5CDD505-2E9C-101B-9397-08002B2CF9AE}" pid="3" name="MediaServiceImageTags">
    <vt:lpwstr/>
  </property>
</Properties>
</file>