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4.xml" ContentType="application/vnd.openxmlformats-officedocument.theme+xml"/>
  <Override PartName="/ppt/theme/theme3.xml" ContentType="application/vnd.openxmlformats-officedocument.theme+xml"/>
  <Override PartName="/ppt/theme/theme6.xml" ContentType="application/vnd.openxmlformats-officedocument.theme+xml"/>
  <Override PartName="/ppt/theme/theme5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89" r:id="rId1"/>
    <p:sldMasterId id="2147484190" r:id="rId2"/>
    <p:sldMasterId id="2147484191" r:id="rId3"/>
    <p:sldMasterId id="2147484225" r:id="rId4"/>
    <p:sldMasterId id="2147484231" r:id="rId5"/>
  </p:sldMasterIdLst>
  <p:notesMasterIdLst>
    <p:notesMasterId r:id="rId9"/>
  </p:notesMasterIdLst>
  <p:sldIdLst>
    <p:sldId id="256" r:id="rId6"/>
    <p:sldId id="275" r:id="rId7"/>
    <p:sldId id="294" r:id="rId8"/>
  </p:sldIdLst>
  <p:sldSz cx="9144000" cy="5143500" type="screen16x9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sz="2600" kern="1200">
        <a:solidFill>
          <a:srgbClr val="000000"/>
        </a:solidFill>
        <a:latin typeface="Verdana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600" kern="1200">
        <a:solidFill>
          <a:srgbClr val="000000"/>
        </a:solidFill>
        <a:latin typeface="Verdana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600" kern="1200">
        <a:solidFill>
          <a:srgbClr val="000000"/>
        </a:solidFill>
        <a:latin typeface="Verdana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600" kern="1200">
        <a:solidFill>
          <a:srgbClr val="000000"/>
        </a:solidFill>
        <a:latin typeface="Verdana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600" kern="1200">
        <a:solidFill>
          <a:srgbClr val="000000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sz="2600" kern="1200">
        <a:solidFill>
          <a:srgbClr val="000000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sz="2600" kern="1200">
        <a:solidFill>
          <a:srgbClr val="000000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sz="2600" kern="1200">
        <a:solidFill>
          <a:srgbClr val="000000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sz="2600" kern="1200">
        <a:solidFill>
          <a:srgbClr val="000000"/>
        </a:solidFill>
        <a:latin typeface="Verdan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29D26"/>
    <a:srgbClr val="2494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34" autoAdjust="0"/>
    <p:restoredTop sz="94660"/>
  </p:normalViewPr>
  <p:slideViewPr>
    <p:cSldViewPr snapToGrid="0">
      <p:cViewPr varScale="1">
        <p:scale>
          <a:sx n="83" d="100"/>
          <a:sy n="83" d="100"/>
        </p:scale>
        <p:origin x="776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notesMaster" Target="notesMasters/notesMaster1.xml"/><Relationship Id="rId14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701DD02-7D6F-4BCD-BCF7-EA6602FFB872}" type="datetimeFigureOut">
              <a:rPr lang="nl-NL"/>
              <a:pPr>
                <a:defRPr/>
              </a:pPr>
              <a:t>15-7-2021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l-NL" noProof="0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nl-NL" altLang="nl-NL"/>
              <a:t>Klik om de modelstijlen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A63A0F5-D1B4-4C6B-98D1-563102864599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707852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5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089789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573221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7618414" y="1856185"/>
            <a:ext cx="903287" cy="273486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908551" y="1856185"/>
            <a:ext cx="2557463" cy="273486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3986636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6079601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7699069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0183197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943476" y="2366963"/>
            <a:ext cx="1666875" cy="229433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762751" y="2366963"/>
            <a:ext cx="1668463" cy="229433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5399906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3395089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7452303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7062150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663877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6015924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4380494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1895576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7556501" y="1875235"/>
            <a:ext cx="874713" cy="2786063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929188" y="1875235"/>
            <a:ext cx="2474912" cy="2786063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335596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07531060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9133438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1432357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943476" y="2366963"/>
            <a:ext cx="1666875" cy="229433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762751" y="2366963"/>
            <a:ext cx="1668463" cy="229433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97527581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6346595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9340417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186508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17344629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090946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68573886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4551217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7556501" y="1875235"/>
            <a:ext cx="874713" cy="2786063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929188" y="1875235"/>
            <a:ext cx="2474912" cy="2786063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1361929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oorbl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pKleurvlak"/>
          <p:cNvSpPr>
            <a:spLocks noChangeArrowheads="1"/>
          </p:cNvSpPr>
          <p:nvPr/>
        </p:nvSpPr>
        <p:spPr bwMode="auto">
          <a:xfrm>
            <a:off x="4572000" y="0"/>
            <a:ext cx="4572000" cy="5143500"/>
          </a:xfrm>
          <a:prstGeom prst="rect">
            <a:avLst/>
          </a:prstGeom>
          <a:solidFill>
            <a:srgbClr val="9ACCD4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800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pic>
        <p:nvPicPr>
          <p:cNvPr id="3" name="shpFoto"/>
          <p:cNvPicPr preferRelativeResize="0"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4573588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8" descr="Logo Powerpoint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4000" cy="1502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056550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pKleurvlak"/>
          <p:cNvSpPr>
            <a:spLocks noChangeArrowheads="1"/>
          </p:cNvSpPr>
          <p:nvPr/>
        </p:nvSpPr>
        <p:spPr bwMode="auto">
          <a:xfrm>
            <a:off x="4572000" y="0"/>
            <a:ext cx="4572000" cy="5143500"/>
          </a:xfrm>
          <a:prstGeom prst="rect">
            <a:avLst/>
          </a:prstGeom>
          <a:solidFill>
            <a:srgbClr val="9ACCD4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endParaRPr lang="nl-NL" altLang="nl-NL" sz="1800"/>
          </a:p>
        </p:txBody>
      </p:sp>
      <p:pic>
        <p:nvPicPr>
          <p:cNvPr id="5" name="shpFoto"/>
          <p:cNvPicPr preferRelativeResize="0"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4573588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7" descr="Logo Powerpoint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02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924428" y="1856181"/>
            <a:ext cx="3600476" cy="70604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tabLst/>
              <a:defRPr sz="260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908552" y="2634862"/>
            <a:ext cx="3643338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tabLst/>
              <a:defRPr sz="180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7" name="shpDatum"/>
          <p:cNvSpPr>
            <a:spLocks noGrp="1" noChangeArrowheads="1"/>
          </p:cNvSpPr>
          <p:nvPr>
            <p:ph type="dt" sz="half" idx="10"/>
          </p:nvPr>
        </p:nvSpPr>
        <p:spPr>
          <a:xfrm>
            <a:off x="4929188" y="4785123"/>
            <a:ext cx="3714750" cy="27265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81455078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nhoudsopgave le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pKleurvlak"/>
          <p:cNvSpPr>
            <a:spLocks noChangeArrowheads="1"/>
          </p:cNvSpPr>
          <p:nvPr/>
        </p:nvSpPr>
        <p:spPr bwMode="auto">
          <a:xfrm>
            <a:off x="4572000" y="0"/>
            <a:ext cx="4572000" cy="5143500"/>
          </a:xfrm>
          <a:prstGeom prst="rect">
            <a:avLst/>
          </a:prstGeom>
          <a:solidFill>
            <a:srgbClr val="9ACCD4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endParaRPr lang="nl-NL" altLang="nl-NL" sz="1800"/>
          </a:p>
        </p:txBody>
      </p:sp>
      <p:pic>
        <p:nvPicPr>
          <p:cNvPr id="5" name="shpFoto"/>
          <p:cNvPicPr preferRelativeResize="0"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"/>
            <a:ext cx="4572000" cy="5155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5" descr="Logo Powerpoint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02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jdelijke aanduiding voor tekst 8"/>
          <p:cNvSpPr>
            <a:spLocks noGrp="1"/>
          </p:cNvSpPr>
          <p:nvPr>
            <p:ph type="body" sz="quarter" idx="12"/>
          </p:nvPr>
        </p:nvSpPr>
        <p:spPr>
          <a:xfrm>
            <a:off x="4929212" y="1875230"/>
            <a:ext cx="3500441" cy="428628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2600">
                <a:solidFill>
                  <a:schemeClr val="bg1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4943046" y="2367828"/>
            <a:ext cx="3486607" cy="2293484"/>
          </a:xfrm>
          <a:prstGeom prst="rect">
            <a:avLst/>
          </a:prstGeom>
        </p:spPr>
        <p:txBody>
          <a:bodyPr/>
          <a:lstStyle>
            <a:lvl1pPr marL="234950" indent="-234950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7" name="shpDatum"/>
          <p:cNvSpPr>
            <a:spLocks noGrp="1" noChangeArrowheads="1"/>
          </p:cNvSpPr>
          <p:nvPr>
            <p:ph type="dt" sz="half" idx="14"/>
          </p:nvPr>
        </p:nvSpPr>
        <p:spPr>
          <a:xfrm>
            <a:off x="4929188" y="4785123"/>
            <a:ext cx="3714750" cy="27265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07998958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1 tekstbl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pKleurvlakOnder"/>
          <p:cNvSpPr>
            <a:spLocks noChangeArrowheads="1"/>
          </p:cNvSpPr>
          <p:nvPr/>
        </p:nvSpPr>
        <p:spPr bwMode="auto">
          <a:xfrm>
            <a:off x="0" y="4738687"/>
            <a:ext cx="9144000" cy="404813"/>
          </a:xfrm>
          <a:prstGeom prst="rect">
            <a:avLst/>
          </a:prstGeom>
          <a:solidFill>
            <a:srgbClr val="9ACCD4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800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5" name="shpTekst"/>
          <p:cNvSpPr>
            <a:spLocks noChangeArrowheads="1"/>
          </p:cNvSpPr>
          <p:nvPr/>
        </p:nvSpPr>
        <p:spPr bwMode="auto">
          <a:xfrm>
            <a:off x="0" y="1"/>
            <a:ext cx="9144000" cy="803672"/>
          </a:xfrm>
          <a:prstGeom prst="rect">
            <a:avLst/>
          </a:prstGeom>
          <a:solidFill>
            <a:srgbClr val="9ACCD4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800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pic>
        <p:nvPicPr>
          <p:cNvPr id="6" name="shpDatum" descr="RO__vervolgpagina~LPP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8300" y="924779"/>
            <a:ext cx="7847038" cy="42862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600" spc="-60" baseline="0">
                <a:solidFill>
                  <a:srgbClr val="2494C5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3" name="Tijdelijke aanduiding voor inhoud 2"/>
          <p:cNvSpPr>
            <a:spLocks noGrp="1"/>
          </p:cNvSpPr>
          <p:nvPr>
            <p:ph idx="1"/>
          </p:nvPr>
        </p:nvSpPr>
        <p:spPr>
          <a:xfrm>
            <a:off x="369858" y="1348970"/>
            <a:ext cx="7858180" cy="320518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179388" indent="-179388">
              <a:buFont typeface="Arial" pitchFamily="34" charset="0"/>
              <a:buChar char="•"/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396000" indent="-252000">
              <a:buFontTx/>
              <a:buBlip>
                <a:blip r:embed="rId3"/>
              </a:buBlip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539750" indent="-144000">
              <a:buSzPct val="100000"/>
              <a:buFontTx/>
              <a:buBlip>
                <a:blip r:embed="rId4"/>
              </a:buBlip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</p:txBody>
      </p:sp>
      <p:sp>
        <p:nvSpPr>
          <p:cNvPr id="7" name="shpTitel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8" name="shpKleurvlakBoven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9" name="shpBeeldmerk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234170-880F-4B54-891E-49E0A191EE43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8781595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oorbl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pKleurvlak"/>
          <p:cNvSpPr>
            <a:spLocks noChangeArrowheads="1"/>
          </p:cNvSpPr>
          <p:nvPr/>
        </p:nvSpPr>
        <p:spPr bwMode="auto">
          <a:xfrm>
            <a:off x="4572000" y="0"/>
            <a:ext cx="4572000" cy="5143500"/>
          </a:xfrm>
          <a:prstGeom prst="rect">
            <a:avLst/>
          </a:prstGeom>
          <a:solidFill>
            <a:srgbClr val="9ACCD4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800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pic>
        <p:nvPicPr>
          <p:cNvPr id="3" name="shpFoto" descr="Afb 1.png"/>
          <p:cNvPicPr preferRelativeResize="0"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4573588" cy="5147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8" descr="Logo Powerpoint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02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474298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pKleurvlak"/>
          <p:cNvSpPr>
            <a:spLocks noChangeArrowheads="1"/>
          </p:cNvSpPr>
          <p:nvPr/>
        </p:nvSpPr>
        <p:spPr bwMode="auto">
          <a:xfrm>
            <a:off x="4572000" y="0"/>
            <a:ext cx="4572000" cy="5143500"/>
          </a:xfrm>
          <a:prstGeom prst="rect">
            <a:avLst/>
          </a:prstGeom>
          <a:solidFill>
            <a:srgbClr val="9ACCD4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endParaRPr lang="nl-NL" altLang="nl-NL" sz="1800"/>
          </a:p>
        </p:txBody>
      </p:sp>
      <p:pic>
        <p:nvPicPr>
          <p:cNvPr id="5" name="shpFoto"/>
          <p:cNvPicPr preferRelativeResize="0"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"/>
            <a:ext cx="4572000" cy="5147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7" descr="Logo Powerpoint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02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924428" y="1856181"/>
            <a:ext cx="3600476" cy="70604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tabLst/>
              <a:defRPr sz="260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908552" y="2634862"/>
            <a:ext cx="3643338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tabLst/>
              <a:defRPr sz="180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7" name="shpDatum"/>
          <p:cNvSpPr>
            <a:spLocks noGrp="1" noChangeArrowheads="1"/>
          </p:cNvSpPr>
          <p:nvPr>
            <p:ph type="dt" sz="half" idx="10"/>
          </p:nvPr>
        </p:nvSpPr>
        <p:spPr>
          <a:xfrm>
            <a:off x="4929188" y="4785123"/>
            <a:ext cx="3714750" cy="27265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06473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908550" y="2633662"/>
            <a:ext cx="1722438" cy="19573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783389" y="2633662"/>
            <a:ext cx="1724025" cy="19573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7902290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nhoudsopgave le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pKleurvlak"/>
          <p:cNvSpPr>
            <a:spLocks noChangeArrowheads="1"/>
          </p:cNvSpPr>
          <p:nvPr/>
        </p:nvSpPr>
        <p:spPr bwMode="auto">
          <a:xfrm>
            <a:off x="4572000" y="0"/>
            <a:ext cx="4572000" cy="5143500"/>
          </a:xfrm>
          <a:prstGeom prst="rect">
            <a:avLst/>
          </a:prstGeom>
          <a:solidFill>
            <a:srgbClr val="9ACCD4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endParaRPr lang="nl-NL" altLang="nl-NL" sz="1800"/>
          </a:p>
        </p:txBody>
      </p:sp>
      <p:pic>
        <p:nvPicPr>
          <p:cNvPr id="5" name="shpFoto" descr="Afb_inhoud.png"/>
          <p:cNvPicPr preferRelativeResize="0"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4572000" cy="5155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5" descr="Logo Powerpoint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02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jdelijke aanduiding voor tekst 8"/>
          <p:cNvSpPr>
            <a:spLocks noGrp="1"/>
          </p:cNvSpPr>
          <p:nvPr>
            <p:ph type="body" sz="quarter" idx="12"/>
          </p:nvPr>
        </p:nvSpPr>
        <p:spPr>
          <a:xfrm>
            <a:off x="4929212" y="1875230"/>
            <a:ext cx="3500441" cy="428628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2600">
                <a:solidFill>
                  <a:schemeClr val="bg1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4943046" y="2367828"/>
            <a:ext cx="3486607" cy="2293484"/>
          </a:xfrm>
          <a:prstGeom prst="rect">
            <a:avLst/>
          </a:prstGeom>
        </p:spPr>
        <p:txBody>
          <a:bodyPr/>
          <a:lstStyle>
            <a:lvl1pPr marL="234950" indent="-234950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7" name="shpDatum"/>
          <p:cNvSpPr>
            <a:spLocks noGrp="1" noChangeArrowheads="1"/>
          </p:cNvSpPr>
          <p:nvPr>
            <p:ph type="dt" sz="half" idx="14"/>
          </p:nvPr>
        </p:nvSpPr>
        <p:spPr>
          <a:xfrm>
            <a:off x="4929188" y="4785123"/>
            <a:ext cx="3714750" cy="27265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58481388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1 tekstbl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pKleurvlakOnder"/>
          <p:cNvSpPr>
            <a:spLocks noChangeArrowheads="1"/>
          </p:cNvSpPr>
          <p:nvPr/>
        </p:nvSpPr>
        <p:spPr bwMode="auto">
          <a:xfrm>
            <a:off x="0" y="4738687"/>
            <a:ext cx="9144000" cy="404813"/>
          </a:xfrm>
          <a:prstGeom prst="rect">
            <a:avLst/>
          </a:prstGeom>
          <a:solidFill>
            <a:srgbClr val="9ACCD4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800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5" name="shpTekst"/>
          <p:cNvSpPr>
            <a:spLocks noChangeArrowheads="1"/>
          </p:cNvSpPr>
          <p:nvPr/>
        </p:nvSpPr>
        <p:spPr bwMode="auto">
          <a:xfrm>
            <a:off x="0" y="1"/>
            <a:ext cx="9144000" cy="803672"/>
          </a:xfrm>
          <a:prstGeom prst="rect">
            <a:avLst/>
          </a:prstGeom>
          <a:solidFill>
            <a:srgbClr val="9ACCD4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800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pic>
        <p:nvPicPr>
          <p:cNvPr id="6" name="shpDatum" descr="RO__vervolgpagina~LPP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8300" y="924779"/>
            <a:ext cx="7847038" cy="42862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600" spc="-60" baseline="0">
                <a:solidFill>
                  <a:srgbClr val="2494C5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3" name="Tijdelijke aanduiding voor inhoud 2"/>
          <p:cNvSpPr>
            <a:spLocks noGrp="1"/>
          </p:cNvSpPr>
          <p:nvPr>
            <p:ph idx="1"/>
          </p:nvPr>
        </p:nvSpPr>
        <p:spPr>
          <a:xfrm>
            <a:off x="369858" y="1348970"/>
            <a:ext cx="7858180" cy="320518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179388" indent="-179388">
              <a:buFont typeface="Arial" pitchFamily="34" charset="0"/>
              <a:buChar char="•"/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396000" indent="-252000">
              <a:buFontTx/>
              <a:buBlip>
                <a:blip r:embed="rId3"/>
              </a:buBlip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539750" indent="-144000">
              <a:buSzPct val="100000"/>
              <a:buFontTx/>
              <a:buBlip>
                <a:blip r:embed="rId4"/>
              </a:buBlip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</p:txBody>
      </p:sp>
      <p:sp>
        <p:nvSpPr>
          <p:cNvPr id="7" name="shpTitel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8" name="shpKleurvlakBoven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9" name="shpBeeldmerk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09511B-AD95-4882-B161-0583E4F92B04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8283858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Universeel_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1"/>
            <a:ext cx="9144000" cy="5141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303" y="-1191"/>
            <a:ext cx="489347" cy="941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hoek 5"/>
          <p:cNvSpPr/>
          <p:nvPr userDrawn="1"/>
        </p:nvSpPr>
        <p:spPr>
          <a:xfrm>
            <a:off x="4330304" y="4911329"/>
            <a:ext cx="485775" cy="236934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1015569"/>
            <a:ext cx="7886700" cy="530388"/>
          </a:xfrm>
        </p:spPr>
        <p:txBody>
          <a:bodyPr/>
          <a:lstStyle>
            <a:lvl1pPr>
              <a:defRPr sz="2400" b="1" baseline="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Klikken om de titelstijl van het model te bewerken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28650" y="1621512"/>
            <a:ext cx="7886700" cy="3046951"/>
          </a:xfrm>
        </p:spPr>
        <p:txBody>
          <a:bodyPr/>
          <a:lstStyle>
            <a:lvl1pPr>
              <a:defRPr sz="1800" baseline="0"/>
            </a:lvl1pPr>
            <a:lvl2pPr>
              <a:defRPr sz="1500" baseline="0"/>
            </a:lvl2pPr>
            <a:lvl3pPr>
              <a:defRPr sz="1400" baseline="0"/>
            </a:lvl3pPr>
            <a:lvl4pPr>
              <a:defRPr sz="1200" baseline="0"/>
            </a:lvl4pPr>
            <a:lvl5pPr>
              <a:defRPr sz="1200" baseline="0"/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GB" dirty="0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303A7F-3FC4-41D1-8B73-FE734AF1328D}" type="datetimeFigureOut">
              <a:rPr lang="en-GB"/>
              <a:pPr>
                <a:defRPr/>
              </a:pPr>
              <a:t>15/07/2021</a:t>
            </a:fld>
            <a:endParaRPr lang="en-GB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4BB171-1D31-4944-BB57-4C02CB73DE5A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8599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24203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550266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521564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595214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677259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36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.pn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3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40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42.xml"/><Relationship Id="rId4" Type="http://schemas.openxmlformats.org/officeDocument/2006/relationships/slideLayout" Target="../slideLayouts/slideLayout41.xml"/><Relationship Id="rId9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pKleurvlak"/>
          <p:cNvSpPr>
            <a:spLocks noChangeArrowheads="1"/>
          </p:cNvSpPr>
          <p:nvPr/>
        </p:nvSpPr>
        <p:spPr bwMode="auto">
          <a:xfrm>
            <a:off x="4572000" y="0"/>
            <a:ext cx="4572000" cy="5143500"/>
          </a:xfrm>
          <a:prstGeom prst="rect">
            <a:avLst/>
          </a:prstGeom>
          <a:solidFill>
            <a:srgbClr val="9ACCD4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endParaRPr lang="nl-NL" altLang="nl-NL" sz="1800"/>
          </a:p>
        </p:txBody>
      </p:sp>
      <p:sp>
        <p:nvSpPr>
          <p:cNvPr id="130053" name="shpDatum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29188" y="4785123"/>
            <a:ext cx="3714750" cy="272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nl-NL" altLang="nl-NL"/>
          </a:p>
        </p:txBody>
      </p:sp>
      <p:sp>
        <p:nvSpPr>
          <p:cNvPr id="130054" name="shpTitel"/>
          <p:cNvSpPr>
            <a:spLocks noGrp="1" noChangeArrowheads="1"/>
          </p:cNvSpPr>
          <p:nvPr>
            <p:ph type="title"/>
          </p:nvPr>
        </p:nvSpPr>
        <p:spPr bwMode="auto">
          <a:xfrm>
            <a:off x="4922838" y="1856185"/>
            <a:ext cx="3598862" cy="707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te bewerken</a:t>
            </a:r>
          </a:p>
        </p:txBody>
      </p:sp>
      <p:sp>
        <p:nvSpPr>
          <p:cNvPr id="130055" name="shpTekst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08551" y="2633662"/>
            <a:ext cx="3598863" cy="1957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</p:txBody>
      </p:sp>
      <p:pic>
        <p:nvPicPr>
          <p:cNvPr id="130062" name="Picture 14" descr="Logo Powerpoint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02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92" r:id="rId1"/>
    <p:sldLayoutId id="2147484193" r:id="rId2"/>
    <p:sldLayoutId id="2147484194" r:id="rId3"/>
    <p:sldLayoutId id="2147484195" r:id="rId4"/>
    <p:sldLayoutId id="2147484196" r:id="rId5"/>
    <p:sldLayoutId id="2147484197" r:id="rId6"/>
    <p:sldLayoutId id="2147484198" r:id="rId7"/>
    <p:sldLayoutId id="2147484199" r:id="rId8"/>
    <p:sldLayoutId id="2147484200" r:id="rId9"/>
    <p:sldLayoutId id="2147484201" r:id="rId10"/>
    <p:sldLayoutId id="2147484202" r:id="rId11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9pPr>
    </p:titleStyle>
    <p:bodyStyle>
      <a:lvl1pPr indent="1588" algn="l" rtl="0" eaLnBrk="1" fontAlgn="base" hangingPunct="1">
        <a:spcBef>
          <a:spcPct val="20000"/>
        </a:spcBef>
        <a:spcAft>
          <a:spcPct val="0"/>
        </a:spcAft>
        <a:buFont typeface="Arial" charset="0"/>
        <a:defRPr>
          <a:solidFill>
            <a:srgbClr val="000000"/>
          </a:solidFill>
          <a:latin typeface="+mn-lt"/>
          <a:ea typeface="+mn-ea"/>
          <a:cs typeface="+mn-cs"/>
        </a:defRPr>
      </a:lvl1pPr>
      <a:lvl2pPr marL="1588" algn="l" rtl="0" eaLnBrk="1" fontAlgn="base" hangingPunct="1">
        <a:spcBef>
          <a:spcPct val="20000"/>
        </a:spcBef>
        <a:spcAft>
          <a:spcPct val="0"/>
        </a:spcAft>
        <a:buFont typeface="Arial" charset="0"/>
        <a:defRPr>
          <a:solidFill>
            <a:srgbClr val="000000"/>
          </a:solidFill>
          <a:latin typeface="+mn-lt"/>
        </a:defRPr>
      </a:lvl2pPr>
      <a:lvl3pPr marL="1588" algn="l" rtl="0" eaLnBrk="1" fontAlgn="base" hangingPunct="1">
        <a:spcBef>
          <a:spcPct val="20000"/>
        </a:spcBef>
        <a:spcAft>
          <a:spcPct val="0"/>
        </a:spcAft>
        <a:buFont typeface="Arial" charset="0"/>
        <a:defRPr>
          <a:solidFill>
            <a:srgbClr val="000000"/>
          </a:solidFill>
          <a:latin typeface="+mn-lt"/>
        </a:defRPr>
      </a:lvl3pPr>
      <a:lvl4pPr marL="1588" algn="l" rtl="0" eaLnBrk="1" fontAlgn="base" hangingPunct="1">
        <a:spcBef>
          <a:spcPct val="20000"/>
        </a:spcBef>
        <a:spcAft>
          <a:spcPct val="0"/>
        </a:spcAft>
        <a:buFont typeface="Arial" charset="0"/>
        <a:defRPr>
          <a:solidFill>
            <a:srgbClr val="000000"/>
          </a:solidFill>
          <a:latin typeface="+mn-lt"/>
        </a:defRPr>
      </a:lvl4pPr>
      <a:lvl5pPr marL="1588" algn="l" rtl="0" eaLnBrk="1" fontAlgn="base" hangingPunct="1">
        <a:spcBef>
          <a:spcPct val="20000"/>
        </a:spcBef>
        <a:spcAft>
          <a:spcPct val="0"/>
        </a:spcAft>
        <a:buFont typeface="Arial" charset="0"/>
        <a:defRPr>
          <a:solidFill>
            <a:srgbClr val="000000"/>
          </a:solidFill>
          <a:latin typeface="+mn-lt"/>
        </a:defRPr>
      </a:lvl5pPr>
      <a:lvl6pPr marL="458788" algn="l" rtl="0" eaLnBrk="1" fontAlgn="base" hangingPunct="1">
        <a:spcBef>
          <a:spcPct val="20000"/>
        </a:spcBef>
        <a:spcAft>
          <a:spcPct val="0"/>
        </a:spcAft>
        <a:buFont typeface="Arial" charset="0"/>
        <a:defRPr>
          <a:solidFill>
            <a:srgbClr val="000000"/>
          </a:solidFill>
          <a:latin typeface="+mn-lt"/>
        </a:defRPr>
      </a:lvl6pPr>
      <a:lvl7pPr marL="915988" algn="l" rtl="0" eaLnBrk="1" fontAlgn="base" hangingPunct="1">
        <a:spcBef>
          <a:spcPct val="20000"/>
        </a:spcBef>
        <a:spcAft>
          <a:spcPct val="0"/>
        </a:spcAft>
        <a:buFont typeface="Arial" charset="0"/>
        <a:defRPr>
          <a:solidFill>
            <a:srgbClr val="000000"/>
          </a:solidFill>
          <a:latin typeface="+mn-lt"/>
        </a:defRPr>
      </a:lvl7pPr>
      <a:lvl8pPr marL="1373188" algn="l" rtl="0" eaLnBrk="1" fontAlgn="base" hangingPunct="1">
        <a:spcBef>
          <a:spcPct val="20000"/>
        </a:spcBef>
        <a:spcAft>
          <a:spcPct val="0"/>
        </a:spcAft>
        <a:buFont typeface="Arial" charset="0"/>
        <a:defRPr>
          <a:solidFill>
            <a:srgbClr val="000000"/>
          </a:solidFill>
          <a:latin typeface="+mn-lt"/>
        </a:defRPr>
      </a:lvl8pPr>
      <a:lvl9pPr marL="1830388" algn="l" rtl="0" eaLnBrk="1" fontAlgn="base" hangingPunct="1">
        <a:spcBef>
          <a:spcPct val="20000"/>
        </a:spcBef>
        <a:spcAft>
          <a:spcPct val="0"/>
        </a:spcAft>
        <a:buFont typeface="Arial" charset="0"/>
        <a:defRPr>
          <a:solidFill>
            <a:srgbClr val="000000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pKleurvlak"/>
          <p:cNvSpPr>
            <a:spLocks noChangeArrowheads="1"/>
          </p:cNvSpPr>
          <p:nvPr/>
        </p:nvSpPr>
        <p:spPr bwMode="auto">
          <a:xfrm>
            <a:off x="4572000" y="0"/>
            <a:ext cx="4572000" cy="5143500"/>
          </a:xfrm>
          <a:prstGeom prst="rect">
            <a:avLst/>
          </a:prstGeom>
          <a:solidFill>
            <a:srgbClr val="9ACCD4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800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pic>
        <p:nvPicPr>
          <p:cNvPr id="176131" name="shpFoto"/>
          <p:cNvPicPr preferRelativeResize="0"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"/>
            <a:ext cx="4572000" cy="5155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6133" name="shpDatum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29188" y="4785123"/>
            <a:ext cx="3714750" cy="272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nl-NL" altLang="nl-NL"/>
          </a:p>
        </p:txBody>
      </p:sp>
      <p:sp>
        <p:nvSpPr>
          <p:cNvPr id="176134" name="shpTitel"/>
          <p:cNvSpPr>
            <a:spLocks noGrp="1" noChangeArrowheads="1"/>
          </p:cNvSpPr>
          <p:nvPr>
            <p:ph type="title"/>
          </p:nvPr>
        </p:nvSpPr>
        <p:spPr bwMode="auto">
          <a:xfrm>
            <a:off x="4929189" y="1875235"/>
            <a:ext cx="3502025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te bewerken</a:t>
            </a:r>
          </a:p>
        </p:txBody>
      </p:sp>
      <p:sp>
        <p:nvSpPr>
          <p:cNvPr id="176135" name="shpTekst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43475" y="2366963"/>
            <a:ext cx="3487738" cy="2294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</p:txBody>
      </p:sp>
      <p:pic>
        <p:nvPicPr>
          <p:cNvPr id="176140" name="Picture 12" descr="Logo Powerpoint 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02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03" r:id="rId1"/>
    <p:sldLayoutId id="2147484204" r:id="rId2"/>
    <p:sldLayoutId id="2147484205" r:id="rId3"/>
    <p:sldLayoutId id="2147484206" r:id="rId4"/>
    <p:sldLayoutId id="2147484207" r:id="rId5"/>
    <p:sldLayoutId id="2147484208" r:id="rId6"/>
    <p:sldLayoutId id="2147484209" r:id="rId7"/>
    <p:sldLayoutId id="2147484210" r:id="rId8"/>
    <p:sldLayoutId id="2147484211" r:id="rId9"/>
    <p:sldLayoutId id="2147484212" r:id="rId10"/>
    <p:sldLayoutId id="2147484213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9pPr>
    </p:titleStyle>
    <p:bodyStyle>
      <a:lvl1pPr marL="266700" indent="-266700" algn="l" rtl="0" fontAlgn="base">
        <a:spcBef>
          <a:spcPct val="0"/>
        </a:spcBef>
        <a:spcAft>
          <a:spcPct val="0"/>
        </a:spcAft>
        <a:buFont typeface="Verdana" pitchFamily="34" charset="0"/>
        <a:buAutoNum type="alphaLcPeriod"/>
        <a:defRPr>
          <a:solidFill>
            <a:srgbClr val="000000"/>
          </a:solidFill>
          <a:latin typeface="+mn-lt"/>
          <a:ea typeface="+mn-ea"/>
          <a:cs typeface="+mn-cs"/>
        </a:defRPr>
      </a:lvl1pPr>
      <a:lvl2pPr marL="8001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Blip>
          <a:blip r:embed="rId15"/>
        </a:buBlip>
        <a:defRPr>
          <a:solidFill>
            <a:srgbClr val="000000"/>
          </a:solidFill>
          <a:latin typeface="+mn-lt"/>
        </a:defRPr>
      </a:lvl2pPr>
      <a:lvl3pPr marL="1311275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Blip>
          <a:blip r:embed="rId16"/>
        </a:buBlip>
        <a:defRPr>
          <a:solidFill>
            <a:srgbClr val="000000"/>
          </a:solidFill>
          <a:latin typeface="+mn-lt"/>
        </a:defRPr>
      </a:lvl3pPr>
      <a:lvl4pPr marL="1833563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Blip>
          <a:blip r:embed="rId17"/>
        </a:buBlip>
        <a:defRPr>
          <a:solidFill>
            <a:srgbClr val="000000"/>
          </a:solidFill>
          <a:latin typeface="+mn-lt"/>
        </a:defRPr>
      </a:lvl4pPr>
      <a:lvl5pPr marL="235585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000000"/>
          </a:solidFill>
          <a:latin typeface="+mn-lt"/>
        </a:defRPr>
      </a:lvl5pPr>
      <a:lvl6pPr marL="281305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000000"/>
          </a:solidFill>
          <a:latin typeface="+mn-lt"/>
        </a:defRPr>
      </a:lvl6pPr>
      <a:lvl7pPr marL="327025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000000"/>
          </a:solidFill>
          <a:latin typeface="+mn-lt"/>
        </a:defRPr>
      </a:lvl7pPr>
      <a:lvl8pPr marL="372745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000000"/>
          </a:solidFill>
          <a:latin typeface="+mn-lt"/>
        </a:defRPr>
      </a:lvl8pPr>
      <a:lvl9pPr marL="418465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000000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pKleurvlak"/>
          <p:cNvSpPr>
            <a:spLocks noChangeArrowheads="1"/>
          </p:cNvSpPr>
          <p:nvPr/>
        </p:nvSpPr>
        <p:spPr bwMode="auto">
          <a:xfrm>
            <a:off x="4572000" y="0"/>
            <a:ext cx="4572000" cy="5143500"/>
          </a:xfrm>
          <a:prstGeom prst="rect">
            <a:avLst/>
          </a:prstGeom>
          <a:solidFill>
            <a:srgbClr val="9ACCD4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800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pic>
        <p:nvPicPr>
          <p:cNvPr id="181251" name="shpFoto"/>
          <p:cNvPicPr preferRelativeResize="0"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"/>
            <a:ext cx="4571999" cy="5155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1253" name="shpDatum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29188" y="4785123"/>
            <a:ext cx="3714750" cy="272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nl-NL" altLang="nl-NL"/>
          </a:p>
        </p:txBody>
      </p:sp>
      <p:sp>
        <p:nvSpPr>
          <p:cNvPr id="181254" name="shpTitel"/>
          <p:cNvSpPr>
            <a:spLocks noGrp="1" noChangeArrowheads="1"/>
          </p:cNvSpPr>
          <p:nvPr>
            <p:ph type="title"/>
          </p:nvPr>
        </p:nvSpPr>
        <p:spPr bwMode="auto">
          <a:xfrm>
            <a:off x="4929189" y="1875235"/>
            <a:ext cx="3502025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te bewerken</a:t>
            </a:r>
          </a:p>
        </p:txBody>
      </p:sp>
      <p:sp>
        <p:nvSpPr>
          <p:cNvPr id="181255" name="shpTekst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43475" y="2366963"/>
            <a:ext cx="3487738" cy="2294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</p:txBody>
      </p:sp>
      <p:pic>
        <p:nvPicPr>
          <p:cNvPr id="181260" name="Picture 12" descr="Logo Powerpoint 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02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14" r:id="rId1"/>
    <p:sldLayoutId id="2147484215" r:id="rId2"/>
    <p:sldLayoutId id="2147484216" r:id="rId3"/>
    <p:sldLayoutId id="2147484217" r:id="rId4"/>
    <p:sldLayoutId id="2147484218" r:id="rId5"/>
    <p:sldLayoutId id="2147484219" r:id="rId6"/>
    <p:sldLayoutId id="2147484220" r:id="rId7"/>
    <p:sldLayoutId id="2147484221" r:id="rId8"/>
    <p:sldLayoutId id="2147484222" r:id="rId9"/>
    <p:sldLayoutId id="2147484223" r:id="rId10"/>
    <p:sldLayoutId id="2147484224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9pPr>
    </p:titleStyle>
    <p:bodyStyle>
      <a:lvl1pPr marL="266700" indent="-266700" algn="l" rtl="0" fontAlgn="base">
        <a:spcBef>
          <a:spcPct val="0"/>
        </a:spcBef>
        <a:spcAft>
          <a:spcPct val="0"/>
        </a:spcAft>
        <a:buSzPct val="80000"/>
        <a:buChar char="•"/>
        <a:defRPr>
          <a:solidFill>
            <a:srgbClr val="000000"/>
          </a:solidFill>
          <a:latin typeface="+mn-lt"/>
          <a:ea typeface="+mn-ea"/>
          <a:cs typeface="+mn-cs"/>
        </a:defRPr>
      </a:lvl1pPr>
      <a:lvl2pPr marL="884238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Blip>
          <a:blip r:embed="rId15"/>
        </a:buBlip>
        <a:defRPr>
          <a:solidFill>
            <a:srgbClr val="000000"/>
          </a:solidFill>
          <a:latin typeface="+mn-lt"/>
        </a:defRPr>
      </a:lvl2pPr>
      <a:lvl3pPr marL="1406525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Blip>
          <a:blip r:embed="rId16"/>
        </a:buBlip>
        <a:defRPr>
          <a:solidFill>
            <a:srgbClr val="000000"/>
          </a:solidFill>
          <a:latin typeface="+mn-lt"/>
        </a:defRPr>
      </a:lvl3pPr>
      <a:lvl4pPr marL="1928813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Blip>
          <a:blip r:embed="rId17"/>
        </a:buBlip>
        <a:defRPr>
          <a:solidFill>
            <a:srgbClr val="000000"/>
          </a:solidFill>
          <a:latin typeface="+mn-lt"/>
        </a:defRPr>
      </a:lvl4pPr>
      <a:lvl5pPr marL="24511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000000"/>
          </a:solidFill>
          <a:latin typeface="+mn-lt"/>
        </a:defRPr>
      </a:lvl5pPr>
      <a:lvl6pPr marL="29083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000000"/>
          </a:solidFill>
          <a:latin typeface="+mn-lt"/>
        </a:defRPr>
      </a:lvl6pPr>
      <a:lvl7pPr marL="33655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000000"/>
          </a:solidFill>
          <a:latin typeface="+mn-lt"/>
        </a:defRPr>
      </a:lvl7pPr>
      <a:lvl8pPr marL="38227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000000"/>
          </a:solidFill>
          <a:latin typeface="+mn-lt"/>
        </a:defRPr>
      </a:lvl8pPr>
      <a:lvl9pPr marL="4279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000000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shpVoettekst"/>
          <p:cNvSpPr>
            <a:spLocks noGrp="1" noChangeArrowheads="1"/>
          </p:cNvSpPr>
          <p:nvPr>
            <p:ph type="title"/>
          </p:nvPr>
        </p:nvSpPr>
        <p:spPr bwMode="auto">
          <a:xfrm>
            <a:off x="366714" y="925116"/>
            <a:ext cx="816927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te bewerken</a:t>
            </a:r>
          </a:p>
        </p:txBody>
      </p:sp>
      <p:sp>
        <p:nvSpPr>
          <p:cNvPr id="10246" name="shpPagina"/>
          <p:cNvSpPr>
            <a:spLocks noGrp="1" noChangeArrowheads="1"/>
          </p:cNvSpPr>
          <p:nvPr>
            <p:ph type="body" idx="1"/>
          </p:nvPr>
        </p:nvSpPr>
        <p:spPr bwMode="auto">
          <a:xfrm>
            <a:off x="366714" y="1348979"/>
            <a:ext cx="8169275" cy="326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</p:txBody>
      </p:sp>
      <p:sp>
        <p:nvSpPr>
          <p:cNvPr id="11" name="shpTitel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483101" y="4904185"/>
            <a:ext cx="4156075" cy="23693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nl-NL" altLang="nl-NL"/>
          </a:p>
        </p:txBody>
      </p:sp>
      <p:sp>
        <p:nvSpPr>
          <p:cNvPr id="12" name="shpKleurvlakBoven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476751" y="4776788"/>
            <a:ext cx="4164013" cy="21312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nl-NL" altLang="nl-NL"/>
          </a:p>
        </p:txBody>
      </p:sp>
      <p:sp>
        <p:nvSpPr>
          <p:cNvPr id="13" name="shpBeeldmerk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87350" y="4772025"/>
            <a:ext cx="712788" cy="27265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fld id="{57486415-5795-4539-AFBC-D914A08BE4B6}" type="slidenum">
              <a:rPr lang="nl-NL" altLang="nl-NL"/>
              <a:pPr/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26" r:id="rId1"/>
    <p:sldLayoutId id="2147484227" r:id="rId2"/>
    <p:sldLayoutId id="2147484228" r:id="rId3"/>
    <p:sldLayoutId id="2147484229" r:id="rId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 kern="1200">
          <a:solidFill>
            <a:srgbClr val="900079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900079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900079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900079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900079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buFont typeface="Arial" charset="0"/>
        <a:defRPr kern="1200">
          <a:solidFill>
            <a:srgbClr val="000000"/>
          </a:solidFill>
          <a:latin typeface="+mn-lt"/>
          <a:ea typeface="+mn-ea"/>
          <a:cs typeface="+mn-cs"/>
        </a:defRPr>
      </a:lvl1pPr>
      <a:lvl2pPr marL="152400" indent="-150813" algn="l" rtl="0" eaLnBrk="0" fontAlgn="base" hangingPunct="0">
        <a:spcBef>
          <a:spcPct val="20000"/>
        </a:spcBef>
        <a:spcAft>
          <a:spcPct val="0"/>
        </a:spcAft>
        <a:buFont typeface="Arial" charset="0"/>
        <a:buBlip>
          <a:blip r:embed="rId6"/>
        </a:buBlip>
        <a:defRPr kern="1200">
          <a:solidFill>
            <a:srgbClr val="000000"/>
          </a:solidFill>
          <a:latin typeface="+mn-lt"/>
          <a:ea typeface="+mn-ea"/>
          <a:cs typeface="+mn-cs"/>
        </a:defRPr>
      </a:lvl2pPr>
      <a:lvl3pPr marL="406400" indent="-252413" algn="l" rtl="0" eaLnBrk="0" fontAlgn="base" hangingPunct="0">
        <a:spcBef>
          <a:spcPct val="20000"/>
        </a:spcBef>
        <a:spcAft>
          <a:spcPct val="0"/>
        </a:spcAft>
        <a:buFont typeface="Arial" charset="0"/>
        <a:buBlip>
          <a:blip r:embed="rId7"/>
        </a:buBlip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633413" indent="-225425" algn="l" rtl="0" eaLnBrk="0" fontAlgn="base" hangingPunct="0">
        <a:spcBef>
          <a:spcPct val="20000"/>
        </a:spcBef>
        <a:spcAft>
          <a:spcPct val="0"/>
        </a:spcAft>
        <a:buFont typeface="Arial" charset="0"/>
        <a:buBlip>
          <a:blip r:embed="rId8"/>
        </a:buBlip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811213" indent="-17621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shpVoettekst"/>
          <p:cNvSpPr>
            <a:spLocks noGrp="1" noChangeArrowheads="1"/>
          </p:cNvSpPr>
          <p:nvPr>
            <p:ph type="title"/>
          </p:nvPr>
        </p:nvSpPr>
        <p:spPr bwMode="auto">
          <a:xfrm>
            <a:off x="366714" y="925116"/>
            <a:ext cx="816927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te bewerken</a:t>
            </a:r>
          </a:p>
        </p:txBody>
      </p:sp>
      <p:sp>
        <p:nvSpPr>
          <p:cNvPr id="10246" name="shpPagina"/>
          <p:cNvSpPr>
            <a:spLocks noGrp="1" noChangeArrowheads="1"/>
          </p:cNvSpPr>
          <p:nvPr>
            <p:ph type="body" idx="1"/>
          </p:nvPr>
        </p:nvSpPr>
        <p:spPr bwMode="auto">
          <a:xfrm>
            <a:off x="366714" y="1348979"/>
            <a:ext cx="8169275" cy="326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</p:txBody>
      </p:sp>
      <p:sp>
        <p:nvSpPr>
          <p:cNvPr id="11" name="shpTitel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483101" y="4904185"/>
            <a:ext cx="4156075" cy="23693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nl-NL" altLang="nl-NL"/>
          </a:p>
        </p:txBody>
      </p:sp>
      <p:sp>
        <p:nvSpPr>
          <p:cNvPr id="12" name="shpKleurvlakBoven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476751" y="4776788"/>
            <a:ext cx="4164013" cy="21312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nl-NL" altLang="nl-NL"/>
          </a:p>
        </p:txBody>
      </p:sp>
      <p:sp>
        <p:nvSpPr>
          <p:cNvPr id="13" name="shpBeeldmerk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87350" y="4772025"/>
            <a:ext cx="712788" cy="27265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fld id="{D2AECBA6-A450-43A0-9DA7-947939EA9F91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48082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2" r:id="rId1"/>
    <p:sldLayoutId id="2147484233" r:id="rId2"/>
    <p:sldLayoutId id="2147484234" r:id="rId3"/>
    <p:sldLayoutId id="2147484235" r:id="rId4"/>
    <p:sldLayoutId id="2147484236" r:id="rId5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 kern="1200">
          <a:solidFill>
            <a:srgbClr val="900079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900079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900079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900079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900079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buFont typeface="Arial" charset="0"/>
        <a:defRPr kern="1200">
          <a:solidFill>
            <a:srgbClr val="000000"/>
          </a:solidFill>
          <a:latin typeface="+mn-lt"/>
          <a:ea typeface="+mn-ea"/>
          <a:cs typeface="+mn-cs"/>
        </a:defRPr>
      </a:lvl1pPr>
      <a:lvl2pPr marL="152400" indent="-150813" algn="l" rtl="0" eaLnBrk="0" fontAlgn="base" hangingPunct="0">
        <a:spcBef>
          <a:spcPct val="20000"/>
        </a:spcBef>
        <a:spcAft>
          <a:spcPct val="0"/>
        </a:spcAft>
        <a:buFont typeface="Arial" charset="0"/>
        <a:buBlip>
          <a:blip r:embed="rId7"/>
        </a:buBlip>
        <a:defRPr kern="1200">
          <a:solidFill>
            <a:srgbClr val="000000"/>
          </a:solidFill>
          <a:latin typeface="+mn-lt"/>
          <a:ea typeface="+mn-ea"/>
          <a:cs typeface="+mn-cs"/>
        </a:defRPr>
      </a:lvl2pPr>
      <a:lvl3pPr marL="406400" indent="-252413" algn="l" rtl="0" eaLnBrk="0" fontAlgn="base" hangingPunct="0">
        <a:spcBef>
          <a:spcPct val="20000"/>
        </a:spcBef>
        <a:spcAft>
          <a:spcPct val="0"/>
        </a:spcAft>
        <a:buFont typeface="Arial" charset="0"/>
        <a:buBlip>
          <a:blip r:embed="rId8"/>
        </a:buBlip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633413" indent="-225425" algn="l" rtl="0" eaLnBrk="0" fontAlgn="base" hangingPunct="0">
        <a:spcBef>
          <a:spcPct val="20000"/>
        </a:spcBef>
        <a:spcAft>
          <a:spcPct val="0"/>
        </a:spcAft>
        <a:buFont typeface="Arial" charset="0"/>
        <a:buBlip>
          <a:blip r:embed="rId9"/>
        </a:buBlip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811213" indent="-17621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B148DCD8-B66C-49A3-A4EA-9AC4930597BB}"/>
              </a:ext>
            </a:extLst>
          </p:cNvPr>
          <p:cNvSpPr txBox="1"/>
          <p:nvPr/>
        </p:nvSpPr>
        <p:spPr>
          <a:xfrm>
            <a:off x="4572000" y="1298602"/>
            <a:ext cx="4572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600" b="1" dirty="0"/>
              <a:t>Welkom</a:t>
            </a:r>
          </a:p>
          <a:p>
            <a:pPr algn="ctr"/>
            <a:r>
              <a:rPr lang="nl-NL" dirty="0"/>
              <a:t>deelnemers</a:t>
            </a:r>
          </a:p>
          <a:p>
            <a:pPr algn="ctr"/>
            <a:r>
              <a:rPr lang="nl-NL" dirty="0"/>
              <a:t>Klankbordgroep</a:t>
            </a:r>
          </a:p>
          <a:p>
            <a:endParaRPr lang="nl-NL" sz="2000" dirty="0"/>
          </a:p>
          <a:p>
            <a:r>
              <a:rPr lang="nl-NL" sz="2000" dirty="0"/>
              <a:t>Wij starten om 9.30u</a:t>
            </a:r>
          </a:p>
          <a:p>
            <a:endParaRPr lang="nl-NL" sz="2000" dirty="0"/>
          </a:p>
          <a:p>
            <a:endParaRPr lang="nl-NL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pBeeldmerk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B09C631C-F9EE-41C6-9B27-C7CEFD2A5CE4}" type="slidenum">
              <a:rPr lang="nl-NL" altLang="nl-NL"/>
              <a:pPr/>
              <a:t>2</a:t>
            </a:fld>
            <a:endParaRPr lang="nl-NL" altLang="nl-NL"/>
          </a:p>
        </p:txBody>
      </p:sp>
      <p:sp>
        <p:nvSpPr>
          <p:cNvPr id="1116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66714" y="925116"/>
            <a:ext cx="8061325" cy="428625"/>
          </a:xfrm>
        </p:spPr>
        <p:txBody>
          <a:bodyPr/>
          <a:lstStyle/>
          <a:p>
            <a:r>
              <a:rPr lang="nl-NL" altLang="nl-NL" dirty="0">
                <a:latin typeface="Verdana" pitchFamily="34" charset="0"/>
              </a:rPr>
              <a:t>Programma vandaag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66714" y="1348979"/>
            <a:ext cx="8061325" cy="3267075"/>
          </a:xfrm>
        </p:spPr>
        <p:txBody>
          <a:bodyPr/>
          <a:lstStyle/>
          <a:p>
            <a:r>
              <a:rPr lang="nl-NL" dirty="0"/>
              <a:t>9.30u – 9.35u                  Inloop en welkom</a:t>
            </a:r>
          </a:p>
          <a:p>
            <a:r>
              <a:rPr lang="nl-NL" dirty="0"/>
              <a:t> </a:t>
            </a:r>
          </a:p>
          <a:p>
            <a:r>
              <a:rPr lang="nl-NL" dirty="0"/>
              <a:t>9.35u – 10.15u                Blok 1 </a:t>
            </a:r>
          </a:p>
          <a:p>
            <a:r>
              <a:rPr lang="nl-NL" dirty="0"/>
              <a:t> </a:t>
            </a:r>
          </a:p>
          <a:p>
            <a:r>
              <a:rPr lang="nl-NL" dirty="0"/>
              <a:t>10.15u – 10.20u             Koffiepauze</a:t>
            </a:r>
          </a:p>
          <a:p>
            <a:r>
              <a:rPr lang="nl-NL" dirty="0"/>
              <a:t> </a:t>
            </a:r>
          </a:p>
          <a:p>
            <a:r>
              <a:rPr lang="nl-NL" dirty="0"/>
              <a:t>10.20u – 10.55u             Blok 2 </a:t>
            </a:r>
          </a:p>
          <a:p>
            <a:r>
              <a:rPr lang="nl-NL" dirty="0"/>
              <a:t> </a:t>
            </a:r>
          </a:p>
          <a:p>
            <a:r>
              <a:rPr lang="nl-NL" dirty="0"/>
              <a:t>10.55u – 11.00u             Afsluiting</a:t>
            </a:r>
          </a:p>
          <a:p>
            <a:endParaRPr lang="nl-NL" altLang="nl-NL" dirty="0">
              <a:latin typeface="Verdana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pBeeldmerk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1B245F2-C911-4700-8428-7EDB5D6CD484}" type="slidenum">
              <a:rPr kumimoji="0" lang="nl-NL" altLang="nl-NL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+mn-ea"/>
                <a:cs typeface="Arial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nl-NL" altLang="nl-NL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itchFamily="34" charset="0"/>
              <a:ea typeface="+mn-ea"/>
              <a:cs typeface="Arial" charset="0"/>
            </a:endParaRPr>
          </a:p>
        </p:txBody>
      </p:sp>
      <p:sp>
        <p:nvSpPr>
          <p:cNvPr id="1116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66714" y="925116"/>
            <a:ext cx="8061325" cy="428625"/>
          </a:xfrm>
        </p:spPr>
        <p:txBody>
          <a:bodyPr/>
          <a:lstStyle/>
          <a:p>
            <a:r>
              <a:rPr lang="nl-NL" altLang="nl-NL" dirty="0">
                <a:latin typeface="+mn-lt"/>
              </a:rPr>
              <a:t>Planning: als pakket in werking per 1 jan 2023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66714" y="1348979"/>
            <a:ext cx="8061325" cy="3267075"/>
          </a:xfrm>
        </p:spPr>
        <p:txBody>
          <a:bodyPr/>
          <a:lstStyle/>
          <a:p>
            <a:endParaRPr lang="nl-NL" altLang="nl-NL" dirty="0">
              <a:latin typeface="Verdana" pitchFamily="34" charset="0"/>
            </a:endParaRPr>
          </a:p>
        </p:txBody>
      </p:sp>
      <p:graphicFrame>
        <p:nvGraphicFramePr>
          <p:cNvPr id="4" name="Tabel 3"/>
          <p:cNvGraphicFramePr>
            <a:graphicFrameLocks noGrp="1"/>
          </p:cNvGraphicFramePr>
          <p:nvPr/>
        </p:nvGraphicFramePr>
        <p:xfrm>
          <a:off x="397565" y="1391840"/>
          <a:ext cx="7881735" cy="32417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63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63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63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763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763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83414">
                <a:tc>
                  <a:txBody>
                    <a:bodyPr/>
                    <a:lstStyle/>
                    <a:p>
                      <a:endParaRPr lang="nl-NL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nl-NL" sz="1400" dirty="0"/>
                        <a:t>1</a:t>
                      </a:r>
                      <a:r>
                        <a:rPr lang="nl-NL" sz="1400" baseline="30000" dirty="0"/>
                        <a:t>e</a:t>
                      </a:r>
                      <a:r>
                        <a:rPr lang="nl-NL" sz="1400" dirty="0"/>
                        <a:t> helft 2021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nl-NL" sz="1400" dirty="0"/>
                        <a:t>2</a:t>
                      </a:r>
                      <a:r>
                        <a:rPr lang="nl-NL" sz="1400" baseline="30000" dirty="0"/>
                        <a:t>e</a:t>
                      </a:r>
                      <a:r>
                        <a:rPr lang="nl-NL" sz="1400" dirty="0"/>
                        <a:t> helft 2021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nl-NL" sz="1400" dirty="0"/>
                        <a:t>1</a:t>
                      </a:r>
                      <a:r>
                        <a:rPr lang="nl-NL" sz="1400" baseline="30000" dirty="0"/>
                        <a:t>e</a:t>
                      </a:r>
                      <a:r>
                        <a:rPr lang="nl-NL" sz="1400" dirty="0"/>
                        <a:t> helft 2022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nl-NL" sz="1400" dirty="0"/>
                        <a:t>2</a:t>
                      </a:r>
                      <a:r>
                        <a:rPr lang="nl-NL" sz="1400" baseline="30000" dirty="0"/>
                        <a:t>e</a:t>
                      </a:r>
                      <a:r>
                        <a:rPr lang="nl-NL" sz="1400" dirty="0"/>
                        <a:t> helft 2022</a:t>
                      </a:r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3414">
                <a:tc>
                  <a:txBody>
                    <a:bodyPr/>
                    <a:lstStyle/>
                    <a:p>
                      <a:r>
                        <a:rPr lang="nl-NL" sz="1400" b="1" dirty="0"/>
                        <a:t>Archiefwet</a:t>
                      </a:r>
                    </a:p>
                  </a:txBody>
                  <a:tcPr marT="34290" marB="3429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400" dirty="0"/>
                        <a:t>Verwerken advies Raad van State</a:t>
                      </a:r>
                    </a:p>
                  </a:txBody>
                  <a:tcPr marT="34290" marB="3429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400" dirty="0"/>
                        <a:t>Afronden + afstemmen voor MR</a:t>
                      </a:r>
                    </a:p>
                  </a:txBody>
                  <a:tcPr marT="34290" marB="3429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400" dirty="0"/>
                        <a:t>Tweede Kamer</a:t>
                      </a:r>
                    </a:p>
                  </a:txBody>
                  <a:tcPr marT="34290" marB="3429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400" dirty="0"/>
                        <a:t>Eerste Kamer </a:t>
                      </a:r>
                    </a:p>
                  </a:txBody>
                  <a:tcPr marT="34290" marB="34290"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3414">
                <a:tc>
                  <a:txBody>
                    <a:bodyPr/>
                    <a:lstStyle/>
                    <a:p>
                      <a:r>
                        <a:rPr lang="nl-NL" sz="1400" b="1" dirty="0"/>
                        <a:t>Archiefbesluit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nl-NL" sz="1400" dirty="0"/>
                        <a:t>Ontwerp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nl-NL" sz="1400" dirty="0"/>
                        <a:t>Ontwerp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nl-NL" sz="1400" dirty="0"/>
                        <a:t>Consultatie &amp; uitvoerings-toets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nl-NL" sz="1400" dirty="0"/>
                        <a:t>Advies Raad van State</a:t>
                      </a:r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r>
                        <a:rPr lang="nl-NL" sz="1400" b="1" dirty="0"/>
                        <a:t>Archiefregeling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nl-NL" sz="1400" dirty="0"/>
                        <a:t>Ontwerp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nl-NL" sz="1400" dirty="0"/>
                        <a:t>Ontwerp</a:t>
                      </a: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400" dirty="0"/>
                        <a:t>Consultatie &amp; uitvoerings-toets</a:t>
                      </a:r>
                    </a:p>
                    <a:p>
                      <a:endParaRPr lang="nl-NL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nl-NL" sz="1400" dirty="0"/>
                        <a:t>Notificatie bij EU</a:t>
                      </a:r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5262180"/>
      </p:ext>
    </p:extLst>
  </p:cSld>
  <p:clrMapOvr>
    <a:masterClrMapping/>
  </p:clrMapOvr>
</p:sld>
</file>

<file path=ppt/theme/theme1.xml><?xml version="1.0" encoding="utf-8"?>
<a:theme xmlns:a="http://schemas.openxmlformats.org/drawingml/2006/main" name="Sjabloon Standaard (11 Lichtblauw)">
  <a:themeElements>
    <a:clrScheme name="">
      <a:dk1>
        <a:srgbClr val="000000"/>
      </a:dk1>
      <a:lt1>
        <a:srgbClr val="FFFFFF"/>
      </a:lt1>
      <a:dk2>
        <a:srgbClr val="9ACCD4"/>
      </a:dk2>
      <a:lt2>
        <a:srgbClr val="EEECE1"/>
      </a:lt2>
      <a:accent1>
        <a:srgbClr val="9ACCD4"/>
      </a:accent1>
      <a:accent2>
        <a:srgbClr val="6ED9AD"/>
      </a:accent2>
      <a:accent3>
        <a:srgbClr val="FFFFFF"/>
      </a:accent3>
      <a:accent4>
        <a:srgbClr val="000000"/>
      </a:accent4>
      <a:accent5>
        <a:srgbClr val="CAE2E6"/>
      </a:accent5>
      <a:accent6>
        <a:srgbClr val="63C49C"/>
      </a:accent6>
      <a:hlink>
        <a:srgbClr val="4E9625"/>
      </a:hlink>
      <a:folHlink>
        <a:srgbClr val="60652A"/>
      </a:folHlink>
    </a:clrScheme>
    <a:fontScheme name="Titelpagina zonder afbeelding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itelpagina zonder afbeelding 1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24C2B0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20B09F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elpagina zonder afbeelding 2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8AE8B"/>
        </a:accent1>
        <a:accent2>
          <a:srgbClr val="2494C5"/>
        </a:accent2>
        <a:accent3>
          <a:srgbClr val="FFFFFF"/>
        </a:accent3>
        <a:accent4>
          <a:srgbClr val="000000"/>
        </a:accent4>
        <a:accent5>
          <a:srgbClr val="B4D3C4"/>
        </a:accent5>
        <a:accent6>
          <a:srgbClr val="2086B2"/>
        </a:accent6>
        <a:hlink>
          <a:srgbClr val="9ACCD4"/>
        </a:hlink>
        <a:folHlink>
          <a:srgbClr val="A100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elpagina zonder afbeelding 3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58AE8B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4F9D7D"/>
        </a:accent6>
        <a:hlink>
          <a:srgbClr val="2494C5"/>
        </a:hlink>
        <a:folHlink>
          <a:srgbClr val="9ACCD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Inhoud letter">
  <a:themeElements>
    <a:clrScheme name="">
      <a:dk1>
        <a:srgbClr val="000000"/>
      </a:dk1>
      <a:lt1>
        <a:srgbClr val="FFFFFF"/>
      </a:lt1>
      <a:dk2>
        <a:srgbClr val="9ACCD4"/>
      </a:dk2>
      <a:lt2>
        <a:srgbClr val="EEECE1"/>
      </a:lt2>
      <a:accent1>
        <a:srgbClr val="9ACCD4"/>
      </a:accent1>
      <a:accent2>
        <a:srgbClr val="6ED9AD"/>
      </a:accent2>
      <a:accent3>
        <a:srgbClr val="FFFFFF"/>
      </a:accent3>
      <a:accent4>
        <a:srgbClr val="000000"/>
      </a:accent4>
      <a:accent5>
        <a:srgbClr val="CAE2E6"/>
      </a:accent5>
      <a:accent6>
        <a:srgbClr val="63C49C"/>
      </a:accent6>
      <a:hlink>
        <a:srgbClr val="4E9625"/>
      </a:hlink>
      <a:folHlink>
        <a:srgbClr val="60652A"/>
      </a:folHlink>
    </a:clrScheme>
    <a:fontScheme name="Inhoud let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Inhoud letter 1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24C2B0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20B09F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houd letter 2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8AE8B"/>
        </a:accent1>
        <a:accent2>
          <a:srgbClr val="2494C5"/>
        </a:accent2>
        <a:accent3>
          <a:srgbClr val="FFFFFF"/>
        </a:accent3>
        <a:accent4>
          <a:srgbClr val="000000"/>
        </a:accent4>
        <a:accent5>
          <a:srgbClr val="B4D3C4"/>
        </a:accent5>
        <a:accent6>
          <a:srgbClr val="2086B2"/>
        </a:accent6>
        <a:hlink>
          <a:srgbClr val="9ACCD4"/>
        </a:hlink>
        <a:folHlink>
          <a:srgbClr val="A100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houd letter 3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58AE8B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4F9D7D"/>
        </a:accent6>
        <a:hlink>
          <a:srgbClr val="2494C5"/>
        </a:hlink>
        <a:folHlink>
          <a:srgbClr val="9ACCD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Inhoud bullet">
  <a:themeElements>
    <a:clrScheme name="">
      <a:dk1>
        <a:srgbClr val="000000"/>
      </a:dk1>
      <a:lt1>
        <a:srgbClr val="FFFFFF"/>
      </a:lt1>
      <a:dk2>
        <a:srgbClr val="9ACCD4"/>
      </a:dk2>
      <a:lt2>
        <a:srgbClr val="EEECE1"/>
      </a:lt2>
      <a:accent1>
        <a:srgbClr val="9ACCD4"/>
      </a:accent1>
      <a:accent2>
        <a:srgbClr val="6ED9AD"/>
      </a:accent2>
      <a:accent3>
        <a:srgbClr val="FFFFFF"/>
      </a:accent3>
      <a:accent4>
        <a:srgbClr val="000000"/>
      </a:accent4>
      <a:accent5>
        <a:srgbClr val="CAE2E6"/>
      </a:accent5>
      <a:accent6>
        <a:srgbClr val="63C49C"/>
      </a:accent6>
      <a:hlink>
        <a:srgbClr val="4E9625"/>
      </a:hlink>
      <a:folHlink>
        <a:srgbClr val="60652A"/>
      </a:folHlink>
    </a:clrScheme>
    <a:fontScheme name="Inhoud bulle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Inhoud bullet 1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24C2B0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20B09F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houd bullet 2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8AE8B"/>
        </a:accent1>
        <a:accent2>
          <a:srgbClr val="2494C5"/>
        </a:accent2>
        <a:accent3>
          <a:srgbClr val="FFFFFF"/>
        </a:accent3>
        <a:accent4>
          <a:srgbClr val="000000"/>
        </a:accent4>
        <a:accent5>
          <a:srgbClr val="B4D3C4"/>
        </a:accent5>
        <a:accent6>
          <a:srgbClr val="2086B2"/>
        </a:accent6>
        <a:hlink>
          <a:srgbClr val="9ACCD4"/>
        </a:hlink>
        <a:folHlink>
          <a:srgbClr val="A100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houd bullet 3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58AE8B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4F9D7D"/>
        </a:accent6>
        <a:hlink>
          <a:srgbClr val="2494C5"/>
        </a:hlink>
        <a:folHlink>
          <a:srgbClr val="9ACCD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Standaardontwerp">
  <a:themeElements>
    <a:clrScheme name="">
      <a:dk1>
        <a:srgbClr val="000000"/>
      </a:dk1>
      <a:lt1>
        <a:srgbClr val="FFFFFF"/>
      </a:lt1>
      <a:dk2>
        <a:srgbClr val="9ACCD4"/>
      </a:dk2>
      <a:lt2>
        <a:srgbClr val="EEECE1"/>
      </a:lt2>
      <a:accent1>
        <a:srgbClr val="9ACCD4"/>
      </a:accent1>
      <a:accent2>
        <a:srgbClr val="6ED9AD"/>
      </a:accent2>
      <a:accent3>
        <a:srgbClr val="FFFFFF"/>
      </a:accent3>
      <a:accent4>
        <a:srgbClr val="000000"/>
      </a:accent4>
      <a:accent5>
        <a:srgbClr val="CAE2E6"/>
      </a:accent5>
      <a:accent6>
        <a:srgbClr val="63C49C"/>
      </a:accent6>
      <a:hlink>
        <a:srgbClr val="4E9625"/>
      </a:hlink>
      <a:folHlink>
        <a:srgbClr val="60652A"/>
      </a:folHlink>
    </a:clrScheme>
    <a:fontScheme name="1_Standaardontwerp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 kolommen 1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24C2B0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20B09F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 kolommen 2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8AE8B"/>
        </a:accent1>
        <a:accent2>
          <a:srgbClr val="2494C5"/>
        </a:accent2>
        <a:accent3>
          <a:srgbClr val="FFFFFF"/>
        </a:accent3>
        <a:accent4>
          <a:srgbClr val="000000"/>
        </a:accent4>
        <a:accent5>
          <a:srgbClr val="B4D3C4"/>
        </a:accent5>
        <a:accent6>
          <a:srgbClr val="2086B2"/>
        </a:accent6>
        <a:hlink>
          <a:srgbClr val="9ACCD4"/>
        </a:hlink>
        <a:folHlink>
          <a:srgbClr val="A100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 kolommen 3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58AE8B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4F9D7D"/>
        </a:accent6>
        <a:hlink>
          <a:srgbClr val="2494C5"/>
        </a:hlink>
        <a:folHlink>
          <a:srgbClr val="9ACCD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Standaardontwerp">
  <a:themeElements>
    <a:clrScheme name="">
      <a:dk1>
        <a:srgbClr val="000000"/>
      </a:dk1>
      <a:lt1>
        <a:srgbClr val="FFFFFF"/>
      </a:lt1>
      <a:dk2>
        <a:srgbClr val="9ACCD4"/>
      </a:dk2>
      <a:lt2>
        <a:srgbClr val="EEECE1"/>
      </a:lt2>
      <a:accent1>
        <a:srgbClr val="9ACCD4"/>
      </a:accent1>
      <a:accent2>
        <a:srgbClr val="6ED9AD"/>
      </a:accent2>
      <a:accent3>
        <a:srgbClr val="FFFFFF"/>
      </a:accent3>
      <a:accent4>
        <a:srgbClr val="000000"/>
      </a:accent4>
      <a:accent5>
        <a:srgbClr val="CAE2E6"/>
      </a:accent5>
      <a:accent6>
        <a:srgbClr val="63C49C"/>
      </a:accent6>
      <a:hlink>
        <a:srgbClr val="4E9625"/>
      </a:hlink>
      <a:folHlink>
        <a:srgbClr val="60652A"/>
      </a:folHlink>
    </a:clrScheme>
    <a:fontScheme name="Kantoor - klassiek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 kolommen 1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24C2B0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20B09F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 kolommen 2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8AE8B"/>
        </a:accent1>
        <a:accent2>
          <a:srgbClr val="2494C5"/>
        </a:accent2>
        <a:accent3>
          <a:srgbClr val="FFFFFF"/>
        </a:accent3>
        <a:accent4>
          <a:srgbClr val="000000"/>
        </a:accent4>
        <a:accent5>
          <a:srgbClr val="B4D3C4"/>
        </a:accent5>
        <a:accent6>
          <a:srgbClr val="2086B2"/>
        </a:accent6>
        <a:hlink>
          <a:srgbClr val="9ACCD4"/>
        </a:hlink>
        <a:folHlink>
          <a:srgbClr val="A100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 kolommen 3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58AE8B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4F9D7D"/>
        </a:accent6>
        <a:hlink>
          <a:srgbClr val="2494C5"/>
        </a:hlink>
        <a:folHlink>
          <a:srgbClr val="9ACCD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03504DE-CAAD-432B-9DC7-9FE93A86E6DE}"/>
</file>

<file path=customXml/itemProps2.xml><?xml version="1.0" encoding="utf-8"?>
<ds:datastoreItem xmlns:ds="http://schemas.openxmlformats.org/officeDocument/2006/customXml" ds:itemID="{F5DBE88A-A10F-4871-B50D-33197E2A8A26}"/>
</file>

<file path=docProps/app.xml><?xml version="1.0" encoding="utf-8"?>
<Properties xmlns="http://schemas.openxmlformats.org/officeDocument/2006/extended-properties" xmlns:vt="http://schemas.openxmlformats.org/officeDocument/2006/docPropsVTypes">
  <Template>Sjabloon Standaard (11 Lichtblauw)</Template>
  <TotalTime>67</TotalTime>
  <Words>95</Words>
  <Application>Microsoft Office PowerPoint</Application>
  <PresentationFormat>Diavoorstelling (16:9)</PresentationFormat>
  <Paragraphs>37</Paragraphs>
  <Slides>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5</vt:i4>
      </vt:variant>
      <vt:variant>
        <vt:lpstr>Diatitels</vt:lpstr>
      </vt:variant>
      <vt:variant>
        <vt:i4>3</vt:i4>
      </vt:variant>
    </vt:vector>
  </HeadingPairs>
  <TitlesOfParts>
    <vt:vector size="11" baseType="lpstr">
      <vt:lpstr>Arial</vt:lpstr>
      <vt:lpstr>Calibri</vt:lpstr>
      <vt:lpstr>Verdana</vt:lpstr>
      <vt:lpstr>Sjabloon Standaard (11 Lichtblauw)</vt:lpstr>
      <vt:lpstr>Inhoud letter</vt:lpstr>
      <vt:lpstr>Inhoud bullet</vt:lpstr>
      <vt:lpstr>1_Standaardontwerp</vt:lpstr>
      <vt:lpstr>2_Standaardontwerp</vt:lpstr>
      <vt:lpstr>PowerPoint-presentatie</vt:lpstr>
      <vt:lpstr>Programma vandaag</vt:lpstr>
      <vt:lpstr>Planning: als pakket in werking per 1 jan 2023</vt:lpstr>
    </vt:vector>
  </TitlesOfParts>
  <Company>Ministerie van OCW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Vochteloo, Marit</dc:creator>
  <cp:lastModifiedBy>Klomp, Marieke</cp:lastModifiedBy>
  <cp:revision>9</cp:revision>
  <dcterms:created xsi:type="dcterms:W3CDTF">2021-03-24T10:05:05Z</dcterms:created>
  <dcterms:modified xsi:type="dcterms:W3CDTF">2021-07-15T13:55:00Z</dcterms:modified>
</cp:coreProperties>
</file>