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3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3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5.xml" ContentType="application/vnd.openxmlformats-officedocument.theme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89" r:id="rId1"/>
    <p:sldMasterId id="2147484190" r:id="rId2"/>
    <p:sldMasterId id="2147484191" r:id="rId3"/>
    <p:sldMasterId id="2147484225" r:id="rId4"/>
  </p:sldMasterIdLst>
  <p:notesMasterIdLst>
    <p:notesMasterId r:id="rId18"/>
  </p:notesMasterIdLst>
  <p:sldIdLst>
    <p:sldId id="289" r:id="rId5"/>
    <p:sldId id="321" r:id="rId6"/>
    <p:sldId id="325" r:id="rId7"/>
    <p:sldId id="331" r:id="rId8"/>
    <p:sldId id="322" r:id="rId9"/>
    <p:sldId id="332" r:id="rId10"/>
    <p:sldId id="326" r:id="rId11"/>
    <p:sldId id="327" r:id="rId12"/>
    <p:sldId id="328" r:id="rId13"/>
    <p:sldId id="329" r:id="rId14"/>
    <p:sldId id="324" r:id="rId15"/>
    <p:sldId id="323" r:id="rId16"/>
    <p:sldId id="330" r:id="rId17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etsveld, Pieter van" initials="PvK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9" autoAdjust="0"/>
  </p:normalViewPr>
  <p:slideViewPr>
    <p:cSldViewPr snapToGrid="0"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ustomXml" Target="../customXml/item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38AAF-81C4-4CE6-9208-F6CE18FD1F7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E74B190-7247-4D98-8A64-2AD08DD2B6C0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gm:t>
    </dgm:pt>
    <dgm:pt modelId="{A01E529A-811C-4AF7-8324-FB4277B6F790}" type="parTrans" cxnId="{51564460-DC45-4F32-B84E-3244AF76D4C4}">
      <dgm:prSet/>
      <dgm:spPr/>
      <dgm:t>
        <a:bodyPr/>
        <a:lstStyle/>
        <a:p>
          <a:endParaRPr lang="nl-NL"/>
        </a:p>
      </dgm:t>
    </dgm:pt>
    <dgm:pt modelId="{4E3BEB97-4042-4AA7-B0DA-ED1C72E15CB9}" type="sibTrans" cxnId="{51564460-DC45-4F32-B84E-3244AF76D4C4}">
      <dgm:prSet/>
      <dgm:spPr/>
      <dgm:t>
        <a:bodyPr/>
        <a:lstStyle/>
        <a:p>
          <a:endParaRPr lang="nl-NL"/>
        </a:p>
      </dgm:t>
    </dgm:pt>
    <dgm:pt modelId="{94F81FC6-5227-411A-A0D5-36AB5EC4B803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gm:t>
    </dgm:pt>
    <dgm:pt modelId="{67AC7441-70AF-4C3D-A3D4-BFC7B5DBD586}" type="parTrans" cxnId="{6A839017-D319-4777-B5D9-E9BA1363464C}">
      <dgm:prSet/>
      <dgm:spPr/>
      <dgm:t>
        <a:bodyPr/>
        <a:lstStyle/>
        <a:p>
          <a:endParaRPr lang="nl-NL"/>
        </a:p>
      </dgm:t>
    </dgm:pt>
    <dgm:pt modelId="{C0CBF015-D9DA-4B6E-A4E3-A547ED27E952}" type="sibTrans" cxnId="{6A839017-D319-4777-B5D9-E9BA1363464C}">
      <dgm:prSet/>
      <dgm:spPr/>
      <dgm:t>
        <a:bodyPr/>
        <a:lstStyle/>
        <a:p>
          <a:endParaRPr lang="nl-NL"/>
        </a:p>
      </dgm:t>
    </dgm:pt>
    <dgm:pt modelId="{4CFF0348-05DB-47A7-ADC4-219F496CF8F2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gm:t>
    </dgm:pt>
    <dgm:pt modelId="{ED4193BD-D04F-459C-B1F8-F71BCD8B6B8B}" type="parTrans" cxnId="{6DC206BF-982B-45A2-84FB-3C2932072A25}">
      <dgm:prSet/>
      <dgm:spPr/>
      <dgm:t>
        <a:bodyPr/>
        <a:lstStyle/>
        <a:p>
          <a:endParaRPr lang="nl-NL"/>
        </a:p>
      </dgm:t>
    </dgm:pt>
    <dgm:pt modelId="{A3D2A0EB-4525-413D-A0C1-11C22DC829A7}" type="sibTrans" cxnId="{6DC206BF-982B-45A2-84FB-3C2932072A25}">
      <dgm:prSet/>
      <dgm:spPr/>
      <dgm:t>
        <a:bodyPr/>
        <a:lstStyle/>
        <a:p>
          <a:endParaRPr lang="nl-NL"/>
        </a:p>
      </dgm:t>
    </dgm:pt>
    <dgm:pt modelId="{1D1F543D-9E3C-473D-92C4-2C34D0591FB6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gm:t>
    </dgm:pt>
    <dgm:pt modelId="{498F8755-01FD-4442-ACED-9AC34CE5C0D4}" type="parTrans" cxnId="{30F88DC4-7271-4A0A-8CCC-89A8A903D4D0}">
      <dgm:prSet/>
      <dgm:spPr/>
      <dgm:t>
        <a:bodyPr/>
        <a:lstStyle/>
        <a:p>
          <a:endParaRPr lang="nl-NL"/>
        </a:p>
      </dgm:t>
    </dgm:pt>
    <dgm:pt modelId="{EAC4E816-6F4E-4AAD-A75B-327E315FAFCF}" type="sibTrans" cxnId="{30F88DC4-7271-4A0A-8CCC-89A8A903D4D0}">
      <dgm:prSet/>
      <dgm:spPr/>
      <dgm:t>
        <a:bodyPr/>
        <a:lstStyle/>
        <a:p>
          <a:endParaRPr lang="nl-NL"/>
        </a:p>
      </dgm:t>
    </dgm:pt>
    <dgm:pt modelId="{60E33004-919C-4CBE-B039-7162D0E74A6D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</dgm:t>
    </dgm:pt>
    <dgm:pt modelId="{EC2D769A-E05D-48DB-A64D-721942311F3D}" type="parTrans" cxnId="{F073E394-6B16-45AE-9896-48043F1C6062}">
      <dgm:prSet/>
      <dgm:spPr/>
      <dgm:t>
        <a:bodyPr/>
        <a:lstStyle/>
        <a:p>
          <a:endParaRPr lang="nl-NL"/>
        </a:p>
      </dgm:t>
    </dgm:pt>
    <dgm:pt modelId="{CF144445-EBAF-460A-805F-BF255F94036E}" type="sibTrans" cxnId="{F073E394-6B16-45AE-9896-48043F1C6062}">
      <dgm:prSet/>
      <dgm:spPr/>
      <dgm:t>
        <a:bodyPr/>
        <a:lstStyle/>
        <a:p>
          <a:endParaRPr lang="nl-NL"/>
        </a:p>
      </dgm:t>
    </dgm:pt>
    <dgm:pt modelId="{8B4A3FFC-8904-41CD-ACEA-1D514A05DCBB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3D1FA73-9DBC-4662-93E8-5C435D7C3F2A}" type="parTrans" cxnId="{46A40FBF-4127-4C43-9956-C899AA116E30}">
      <dgm:prSet/>
      <dgm:spPr/>
      <dgm:t>
        <a:bodyPr/>
        <a:lstStyle/>
        <a:p>
          <a:endParaRPr lang="nl-NL"/>
        </a:p>
      </dgm:t>
    </dgm:pt>
    <dgm:pt modelId="{E151527C-5913-42C0-869D-E7490C2CDB60}" type="sibTrans" cxnId="{46A40FBF-4127-4C43-9956-C899AA116E30}">
      <dgm:prSet/>
      <dgm:spPr/>
      <dgm:t>
        <a:bodyPr/>
        <a:lstStyle/>
        <a:p>
          <a:endParaRPr lang="nl-NL"/>
        </a:p>
      </dgm:t>
    </dgm:pt>
    <dgm:pt modelId="{9EE2B63C-5472-499C-AC4F-50CE1A0C7BE5}">
      <dgm:prSet phldrT="[Tekst]"/>
      <dgm:spPr/>
      <dgm:t>
        <a:bodyPr/>
        <a:lstStyle/>
        <a:p>
          <a:r>
            <a: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</dgm:t>
    </dgm:pt>
    <dgm:pt modelId="{849C19E0-6117-49A1-945C-6974F93063E1}" type="parTrans" cxnId="{5353BA11-376B-4595-9F6D-4FF5B437F0BA}">
      <dgm:prSet/>
      <dgm:spPr/>
      <dgm:t>
        <a:bodyPr/>
        <a:lstStyle/>
        <a:p>
          <a:endParaRPr lang="nl-NL"/>
        </a:p>
      </dgm:t>
    </dgm:pt>
    <dgm:pt modelId="{A5CE2340-2226-4248-A7A0-75863429B226}" type="sibTrans" cxnId="{5353BA11-376B-4595-9F6D-4FF5B437F0BA}">
      <dgm:prSet/>
      <dgm:spPr/>
      <dgm:t>
        <a:bodyPr/>
        <a:lstStyle/>
        <a:p>
          <a:endParaRPr lang="nl-NL"/>
        </a:p>
      </dgm:t>
    </dgm:pt>
    <dgm:pt modelId="{8D0651BC-5CB3-491C-AF08-C44030C5E6AC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</dgm:t>
    </dgm:pt>
    <dgm:pt modelId="{BA670A9A-89F6-45FC-98E7-85AFE9EFDFD8}" type="parTrans" cxnId="{00E5AB57-94CD-4E4A-AA70-E5AF0ED672ED}">
      <dgm:prSet/>
      <dgm:spPr/>
      <dgm:t>
        <a:bodyPr/>
        <a:lstStyle/>
        <a:p>
          <a:endParaRPr lang="nl-NL"/>
        </a:p>
      </dgm:t>
    </dgm:pt>
    <dgm:pt modelId="{3736AE78-0635-485E-ADD6-5E2C1BCFCA0B}" type="sibTrans" cxnId="{00E5AB57-94CD-4E4A-AA70-E5AF0ED672ED}">
      <dgm:prSet/>
      <dgm:spPr/>
      <dgm:t>
        <a:bodyPr/>
        <a:lstStyle/>
        <a:p>
          <a:endParaRPr lang="nl-NL"/>
        </a:p>
      </dgm:t>
    </dgm:pt>
    <dgm:pt modelId="{83E7E478-923D-4D79-83FC-8AEB37AAB200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</dgm:t>
    </dgm:pt>
    <dgm:pt modelId="{2846B1CE-D0BA-4C44-9BCD-EF78B32A8D18}" type="parTrans" cxnId="{4780583C-317F-4489-9C85-0A8A2618F818}">
      <dgm:prSet/>
      <dgm:spPr/>
      <dgm:t>
        <a:bodyPr/>
        <a:lstStyle/>
        <a:p>
          <a:endParaRPr lang="nl-NL"/>
        </a:p>
      </dgm:t>
    </dgm:pt>
    <dgm:pt modelId="{2F21783A-2271-4153-A05A-D7812FD21C09}" type="sibTrans" cxnId="{4780583C-317F-4489-9C85-0A8A2618F818}">
      <dgm:prSet/>
      <dgm:spPr/>
      <dgm:t>
        <a:bodyPr/>
        <a:lstStyle/>
        <a:p>
          <a:endParaRPr lang="nl-NL"/>
        </a:p>
      </dgm:t>
    </dgm:pt>
    <dgm:pt modelId="{C0C04479-DF4A-4442-B56C-D1A2EE708167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gm:t>
    </dgm:pt>
    <dgm:pt modelId="{3EB38627-F032-4B3D-AFCB-8E1DA821FFA7}" type="parTrans" cxnId="{7A37B345-3F94-4286-AED1-4FB1C07E9946}">
      <dgm:prSet/>
      <dgm:spPr/>
      <dgm:t>
        <a:bodyPr/>
        <a:lstStyle/>
        <a:p>
          <a:endParaRPr lang="nl-NL"/>
        </a:p>
      </dgm:t>
    </dgm:pt>
    <dgm:pt modelId="{466153D9-8905-498A-8553-D4874047327A}" type="sibTrans" cxnId="{7A37B345-3F94-4286-AED1-4FB1C07E9946}">
      <dgm:prSet/>
      <dgm:spPr/>
      <dgm:t>
        <a:bodyPr/>
        <a:lstStyle/>
        <a:p>
          <a:endParaRPr lang="nl-NL"/>
        </a:p>
      </dgm:t>
    </dgm:pt>
    <dgm:pt modelId="{3CF4CE4D-5AC2-4719-8840-A39E707104FD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6C0B861-C594-4B44-8C66-0E669B96AD80}" type="parTrans" cxnId="{5E17CD0C-8330-435A-A4E7-0E03B64450DD}">
      <dgm:prSet/>
      <dgm:spPr/>
      <dgm:t>
        <a:bodyPr/>
        <a:lstStyle/>
        <a:p>
          <a:endParaRPr lang="nl-NL"/>
        </a:p>
      </dgm:t>
    </dgm:pt>
    <dgm:pt modelId="{90719C9F-F6BF-4E15-BAF3-4A6B627117A9}" type="sibTrans" cxnId="{5E17CD0C-8330-435A-A4E7-0E03B64450DD}">
      <dgm:prSet/>
      <dgm:spPr/>
      <dgm:t>
        <a:bodyPr/>
        <a:lstStyle/>
        <a:p>
          <a:endParaRPr lang="nl-NL"/>
        </a:p>
      </dgm:t>
    </dgm:pt>
    <dgm:pt modelId="{0EB8D51D-505A-4300-AEF3-3997C6199E69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00AE3C9-8E11-4CB4-9429-215134A8A370}" type="parTrans" cxnId="{0123C394-4E5C-49B0-8DBA-25F23D88336A}">
      <dgm:prSet/>
      <dgm:spPr/>
      <dgm:t>
        <a:bodyPr/>
        <a:lstStyle/>
        <a:p>
          <a:endParaRPr lang="nl-NL"/>
        </a:p>
      </dgm:t>
    </dgm:pt>
    <dgm:pt modelId="{C9885896-74B4-4E9A-BAEB-DA253B2414A7}" type="sibTrans" cxnId="{0123C394-4E5C-49B0-8DBA-25F23D88336A}">
      <dgm:prSet/>
      <dgm:spPr/>
      <dgm:t>
        <a:bodyPr/>
        <a:lstStyle/>
        <a:p>
          <a:endParaRPr lang="nl-NL"/>
        </a:p>
      </dgm:t>
    </dgm:pt>
    <dgm:pt modelId="{49E04490-CC74-4A7A-BB6A-468662F319A4}">
      <dgm:prSet phldrT="[Tekst]" custT="1"/>
      <dgm:spPr/>
      <dgm:t>
        <a:bodyPr/>
        <a:lstStyle/>
        <a:p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0A3EAB6-FA6B-487D-A1AE-61E2F1328680}" type="parTrans" cxnId="{17051843-3482-4119-8756-9C4716F571D7}">
      <dgm:prSet/>
      <dgm:spPr/>
      <dgm:t>
        <a:bodyPr/>
        <a:lstStyle/>
        <a:p>
          <a:endParaRPr lang="nl-NL"/>
        </a:p>
      </dgm:t>
    </dgm:pt>
    <dgm:pt modelId="{FAEE9200-9BFE-4976-AFF6-6D11A4998541}" type="sibTrans" cxnId="{17051843-3482-4119-8756-9C4716F571D7}">
      <dgm:prSet/>
      <dgm:spPr/>
      <dgm:t>
        <a:bodyPr/>
        <a:lstStyle/>
        <a:p>
          <a:endParaRPr lang="nl-NL"/>
        </a:p>
      </dgm:t>
    </dgm:pt>
    <dgm:pt modelId="{DDD1F169-5903-4D57-9785-A92058618662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0DDBFF-F19E-44BC-A890-CC3EB8D3ECBB}" type="parTrans" cxnId="{1D2B5112-B96C-455B-BCC2-C771F06BD386}">
      <dgm:prSet/>
      <dgm:spPr/>
      <dgm:t>
        <a:bodyPr/>
        <a:lstStyle/>
        <a:p>
          <a:endParaRPr lang="nl-NL"/>
        </a:p>
      </dgm:t>
    </dgm:pt>
    <dgm:pt modelId="{B11A442A-2BFA-46B0-8D8E-EC6683FABA8D}" type="sibTrans" cxnId="{1D2B5112-B96C-455B-BCC2-C771F06BD386}">
      <dgm:prSet/>
      <dgm:spPr/>
      <dgm:t>
        <a:bodyPr/>
        <a:lstStyle/>
        <a:p>
          <a:endParaRPr lang="nl-NL"/>
        </a:p>
      </dgm:t>
    </dgm:pt>
    <dgm:pt modelId="{B60BA00E-01E8-4DCF-B9C4-FF167FE58A5E}">
      <dgm:prSet phldrT="[Tekst]"/>
      <dgm:spPr/>
      <dgm:t>
        <a:bodyPr/>
        <a:lstStyle/>
        <a:p>
          <a:r>
            <a:rPr lang="nl-NL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6E5A477-9223-4717-8EB1-3C8AE89AC9CF}" type="parTrans" cxnId="{C3B83658-EFDA-4B75-B5DC-5413245CB3DF}">
      <dgm:prSet/>
      <dgm:spPr/>
      <dgm:t>
        <a:bodyPr/>
        <a:lstStyle/>
        <a:p>
          <a:endParaRPr lang="nl-NL"/>
        </a:p>
      </dgm:t>
    </dgm:pt>
    <dgm:pt modelId="{DC3BFF12-D1C4-439D-B499-08CEF55939EA}" type="sibTrans" cxnId="{C3B83658-EFDA-4B75-B5DC-5413245CB3DF}">
      <dgm:prSet/>
      <dgm:spPr/>
      <dgm:t>
        <a:bodyPr/>
        <a:lstStyle/>
        <a:p>
          <a:endParaRPr lang="nl-NL"/>
        </a:p>
      </dgm:t>
    </dgm:pt>
    <dgm:pt modelId="{98E904F7-8C0E-4B85-BA0B-1FFB41EC2A67}" type="pres">
      <dgm:prSet presAssocID="{EA738AAF-81C4-4CE6-9208-F6CE18FD1F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0051B43-3780-4E7F-956D-E9B9F131E78F}" type="pres">
      <dgm:prSet presAssocID="{1E74B190-7247-4D98-8A64-2AD08DD2B6C0}" presName="composite" presStyleCnt="0"/>
      <dgm:spPr/>
    </dgm:pt>
    <dgm:pt modelId="{3CF87A28-4630-46FF-AE96-DC85500DBEA6}" type="pres">
      <dgm:prSet presAssocID="{1E74B190-7247-4D98-8A64-2AD08DD2B6C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91F1DB1-C016-43E0-8BC3-6531267112E1}" type="pres">
      <dgm:prSet presAssocID="{1E74B190-7247-4D98-8A64-2AD08DD2B6C0}" presName="descendantText" presStyleLbl="alignAcc1" presStyleIdx="0" presStyleCnt="3" custScaleY="10653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E7EEE52-FA80-43EA-A893-FBED51C366BD}" type="pres">
      <dgm:prSet presAssocID="{4E3BEB97-4042-4AA7-B0DA-ED1C72E15CB9}" presName="sp" presStyleCnt="0"/>
      <dgm:spPr/>
    </dgm:pt>
    <dgm:pt modelId="{CB64022E-557C-4C2E-8AC7-6A048DABEB5B}" type="pres">
      <dgm:prSet presAssocID="{94F81FC6-5227-411A-A0D5-36AB5EC4B803}" presName="composite" presStyleCnt="0"/>
      <dgm:spPr/>
    </dgm:pt>
    <dgm:pt modelId="{3FAF0AC7-1260-49EA-AE01-A6878E1AAC82}" type="pres">
      <dgm:prSet presAssocID="{94F81FC6-5227-411A-A0D5-36AB5EC4B80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F2259E7-84F0-4295-8EF9-FE31202B0A2F}" type="pres">
      <dgm:prSet presAssocID="{94F81FC6-5227-411A-A0D5-36AB5EC4B80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671923A-E055-4B76-944D-8F478A7BE1EB}" type="pres">
      <dgm:prSet presAssocID="{C0CBF015-D9DA-4B6E-A4E3-A547ED27E952}" presName="sp" presStyleCnt="0"/>
      <dgm:spPr/>
    </dgm:pt>
    <dgm:pt modelId="{88C5366E-95EC-4DC7-A180-78CDD61978FE}" type="pres">
      <dgm:prSet presAssocID="{1D1F543D-9E3C-473D-92C4-2C34D0591FB6}" presName="composite" presStyleCnt="0"/>
      <dgm:spPr/>
    </dgm:pt>
    <dgm:pt modelId="{6C7B92B7-F8CF-4B4F-AD61-BD2550E19544}" type="pres">
      <dgm:prSet presAssocID="{1D1F543D-9E3C-473D-92C4-2C34D0591F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79A5CB-2C32-4E71-BDDE-BEF199989742}" type="pres">
      <dgm:prSet presAssocID="{1D1F543D-9E3C-473D-92C4-2C34D0591F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58C3C9C4-C27F-466C-BF4E-904BD693B32B}" type="presOf" srcId="{3CF4CE4D-5AC2-4719-8840-A39E707104FD}" destId="{C91F1DB1-C016-43E0-8BC3-6531267112E1}" srcOrd="0" destOrd="1" presId="urn:microsoft.com/office/officeart/2005/8/layout/chevron2"/>
    <dgm:cxn modelId="{6A839017-D319-4777-B5D9-E9BA1363464C}" srcId="{EA738AAF-81C4-4CE6-9208-F6CE18FD1F73}" destId="{94F81FC6-5227-411A-A0D5-36AB5EC4B803}" srcOrd="1" destOrd="0" parTransId="{67AC7441-70AF-4C3D-A3D4-BFC7B5DBD586}" sibTransId="{C0CBF015-D9DA-4B6E-A4E3-A547ED27E952}"/>
    <dgm:cxn modelId="{4780583C-317F-4489-9C85-0A8A2618F818}" srcId="{1D1F543D-9E3C-473D-92C4-2C34D0591FB6}" destId="{83E7E478-923D-4D79-83FC-8AEB37AAB200}" srcOrd="2" destOrd="0" parTransId="{2846B1CE-D0BA-4C44-9BCD-EF78B32A8D18}" sibTransId="{2F21783A-2271-4153-A05A-D7812FD21C09}"/>
    <dgm:cxn modelId="{37275BC1-96B3-431F-9575-08E4F1620F4F}" type="presOf" srcId="{49E04490-CC74-4A7A-BB6A-468662F319A4}" destId="{C91F1DB1-C016-43E0-8BC3-6531267112E1}" srcOrd="0" destOrd="3" presId="urn:microsoft.com/office/officeart/2005/8/layout/chevron2"/>
    <dgm:cxn modelId="{3E6E2B45-CDC4-4EA0-9E42-92AC631505D3}" type="presOf" srcId="{1E74B190-7247-4D98-8A64-2AD08DD2B6C0}" destId="{3CF87A28-4630-46FF-AE96-DC85500DBEA6}" srcOrd="0" destOrd="0" presId="urn:microsoft.com/office/officeart/2005/8/layout/chevron2"/>
    <dgm:cxn modelId="{E930C78E-28C3-446B-914E-A7579ABB6112}" type="presOf" srcId="{94F81FC6-5227-411A-A0D5-36AB5EC4B803}" destId="{3FAF0AC7-1260-49EA-AE01-A6878E1AAC82}" srcOrd="0" destOrd="0" presId="urn:microsoft.com/office/officeart/2005/8/layout/chevron2"/>
    <dgm:cxn modelId="{0123C394-4E5C-49B0-8DBA-25F23D88336A}" srcId="{1E74B190-7247-4D98-8A64-2AD08DD2B6C0}" destId="{0EB8D51D-505A-4300-AEF3-3997C6199E69}" srcOrd="2" destOrd="0" parTransId="{700AE3C9-8E11-4CB4-9429-215134A8A370}" sibTransId="{C9885896-74B4-4E9A-BAEB-DA253B2414A7}"/>
    <dgm:cxn modelId="{1D2B5112-B96C-455B-BCC2-C771F06BD386}" srcId="{1E74B190-7247-4D98-8A64-2AD08DD2B6C0}" destId="{DDD1F169-5903-4D57-9785-A92058618662}" srcOrd="4" destOrd="0" parTransId="{3C0DDBFF-F19E-44BC-A890-CC3EB8D3ECBB}" sibTransId="{B11A442A-2BFA-46B0-8D8E-EC6683FABA8D}"/>
    <dgm:cxn modelId="{8A7CB73E-BA67-4476-90A9-85CB03121E37}" type="presOf" srcId="{8B4A3FFC-8904-41CD-ACEA-1D514A05DCBB}" destId="{C91F1DB1-C016-43E0-8BC3-6531267112E1}" srcOrd="0" destOrd="0" presId="urn:microsoft.com/office/officeart/2005/8/layout/chevron2"/>
    <dgm:cxn modelId="{17051843-3482-4119-8756-9C4716F571D7}" srcId="{1E74B190-7247-4D98-8A64-2AD08DD2B6C0}" destId="{49E04490-CC74-4A7A-BB6A-468662F319A4}" srcOrd="3" destOrd="0" parTransId="{B0A3EAB6-FA6B-487D-A1AE-61E2F1328680}" sibTransId="{FAEE9200-9BFE-4976-AFF6-6D11A4998541}"/>
    <dgm:cxn modelId="{76F182AF-B7CE-4881-8240-807E27736615}" type="presOf" srcId="{B60BA00E-01E8-4DCF-B9C4-FF167FE58A5E}" destId="{3F2259E7-84F0-4295-8EF9-FE31202B0A2F}" srcOrd="0" destOrd="0" presId="urn:microsoft.com/office/officeart/2005/8/layout/chevron2"/>
    <dgm:cxn modelId="{C3B83658-EFDA-4B75-B5DC-5413245CB3DF}" srcId="{94F81FC6-5227-411A-A0D5-36AB5EC4B803}" destId="{B60BA00E-01E8-4DCF-B9C4-FF167FE58A5E}" srcOrd="0" destOrd="0" parTransId="{36E5A477-9223-4717-8EB1-3C8AE89AC9CF}" sibTransId="{DC3BFF12-D1C4-439D-B499-08CEF55939EA}"/>
    <dgm:cxn modelId="{30F88DC4-7271-4A0A-8CCC-89A8A903D4D0}" srcId="{EA738AAF-81C4-4CE6-9208-F6CE18FD1F73}" destId="{1D1F543D-9E3C-473D-92C4-2C34D0591FB6}" srcOrd="2" destOrd="0" parTransId="{498F8755-01FD-4442-ACED-9AC34CE5C0D4}" sibTransId="{EAC4E816-6F4E-4AAD-A75B-327E315FAFCF}"/>
    <dgm:cxn modelId="{33EB1267-A6AC-4626-BE7B-DB03965D51B0}" type="presOf" srcId="{9EE2B63C-5472-499C-AC4F-50CE1A0C7BE5}" destId="{3F2259E7-84F0-4295-8EF9-FE31202B0A2F}" srcOrd="0" destOrd="1" presId="urn:microsoft.com/office/officeart/2005/8/layout/chevron2"/>
    <dgm:cxn modelId="{51564460-DC45-4F32-B84E-3244AF76D4C4}" srcId="{EA738AAF-81C4-4CE6-9208-F6CE18FD1F73}" destId="{1E74B190-7247-4D98-8A64-2AD08DD2B6C0}" srcOrd="0" destOrd="0" parTransId="{A01E529A-811C-4AF7-8324-FB4277B6F790}" sibTransId="{4E3BEB97-4042-4AA7-B0DA-ED1C72E15CB9}"/>
    <dgm:cxn modelId="{00E5AB57-94CD-4E4A-AA70-E5AF0ED672ED}" srcId="{1D1F543D-9E3C-473D-92C4-2C34D0591FB6}" destId="{8D0651BC-5CB3-491C-AF08-C44030C5E6AC}" srcOrd="0" destOrd="0" parTransId="{BA670A9A-89F6-45FC-98E7-85AFE9EFDFD8}" sibTransId="{3736AE78-0635-485E-ADD6-5E2C1BCFCA0B}"/>
    <dgm:cxn modelId="{176700F1-B351-4AF8-863E-98B2F2F55093}" type="presOf" srcId="{1D1F543D-9E3C-473D-92C4-2C34D0591FB6}" destId="{6C7B92B7-F8CF-4B4F-AD61-BD2550E19544}" srcOrd="0" destOrd="0" presId="urn:microsoft.com/office/officeart/2005/8/layout/chevron2"/>
    <dgm:cxn modelId="{5E17CD0C-8330-435A-A4E7-0E03B64450DD}" srcId="{1E74B190-7247-4D98-8A64-2AD08DD2B6C0}" destId="{3CF4CE4D-5AC2-4719-8840-A39E707104FD}" srcOrd="1" destOrd="0" parTransId="{46C0B861-C594-4B44-8C66-0E669B96AD80}" sibTransId="{90719C9F-F6BF-4E15-BAF3-4A6B627117A9}"/>
    <dgm:cxn modelId="{42AF6573-CA77-4C9D-8F3A-A5AB5AC407B0}" type="presOf" srcId="{4CFF0348-05DB-47A7-ADC4-219F496CF8F2}" destId="{3F2259E7-84F0-4295-8EF9-FE31202B0A2F}" srcOrd="0" destOrd="2" presId="urn:microsoft.com/office/officeart/2005/8/layout/chevron2"/>
    <dgm:cxn modelId="{731245F7-5C23-4581-85B7-6661C9850111}" type="presOf" srcId="{EA738AAF-81C4-4CE6-9208-F6CE18FD1F73}" destId="{98E904F7-8C0E-4B85-BA0B-1FFB41EC2A67}" srcOrd="0" destOrd="0" presId="urn:microsoft.com/office/officeart/2005/8/layout/chevron2"/>
    <dgm:cxn modelId="{D84D943F-9058-4EEB-8497-6F95B4F069E2}" type="presOf" srcId="{0EB8D51D-505A-4300-AEF3-3997C6199E69}" destId="{C91F1DB1-C016-43E0-8BC3-6531267112E1}" srcOrd="0" destOrd="2" presId="urn:microsoft.com/office/officeart/2005/8/layout/chevron2"/>
    <dgm:cxn modelId="{940E88DC-60BC-4CC2-866F-FFD0E32EAF17}" type="presOf" srcId="{DDD1F169-5903-4D57-9785-A92058618662}" destId="{C91F1DB1-C016-43E0-8BC3-6531267112E1}" srcOrd="0" destOrd="4" presId="urn:microsoft.com/office/officeart/2005/8/layout/chevron2"/>
    <dgm:cxn modelId="{6DC206BF-982B-45A2-84FB-3C2932072A25}" srcId="{94F81FC6-5227-411A-A0D5-36AB5EC4B803}" destId="{4CFF0348-05DB-47A7-ADC4-219F496CF8F2}" srcOrd="2" destOrd="0" parTransId="{ED4193BD-D04F-459C-B1F8-F71BCD8B6B8B}" sibTransId="{A3D2A0EB-4525-413D-A0C1-11C22DC829A7}"/>
    <dgm:cxn modelId="{4D737B38-ACFC-4026-BA2F-9EC8EDB8AC43}" type="presOf" srcId="{83E7E478-923D-4D79-83FC-8AEB37AAB200}" destId="{3879A5CB-2C32-4E71-BDDE-BEF199989742}" srcOrd="0" destOrd="2" presId="urn:microsoft.com/office/officeart/2005/8/layout/chevron2"/>
    <dgm:cxn modelId="{59711248-76D4-4A94-8EF6-27887BB876F7}" type="presOf" srcId="{C0C04479-DF4A-4442-B56C-D1A2EE708167}" destId="{3879A5CB-2C32-4E71-BDDE-BEF199989742}" srcOrd="0" destOrd="3" presId="urn:microsoft.com/office/officeart/2005/8/layout/chevron2"/>
    <dgm:cxn modelId="{3C3D2401-4E81-4194-9AF1-AF10A1686173}" type="presOf" srcId="{60E33004-919C-4CBE-B039-7162D0E74A6D}" destId="{3879A5CB-2C32-4E71-BDDE-BEF199989742}" srcOrd="0" destOrd="1" presId="urn:microsoft.com/office/officeart/2005/8/layout/chevron2"/>
    <dgm:cxn modelId="{F073E394-6B16-45AE-9896-48043F1C6062}" srcId="{1D1F543D-9E3C-473D-92C4-2C34D0591FB6}" destId="{60E33004-919C-4CBE-B039-7162D0E74A6D}" srcOrd="1" destOrd="0" parTransId="{EC2D769A-E05D-48DB-A64D-721942311F3D}" sibTransId="{CF144445-EBAF-460A-805F-BF255F94036E}"/>
    <dgm:cxn modelId="{46A40FBF-4127-4C43-9956-C899AA116E30}" srcId="{1E74B190-7247-4D98-8A64-2AD08DD2B6C0}" destId="{8B4A3FFC-8904-41CD-ACEA-1D514A05DCBB}" srcOrd="0" destOrd="0" parTransId="{D3D1FA73-9DBC-4662-93E8-5C435D7C3F2A}" sibTransId="{E151527C-5913-42C0-869D-E7490C2CDB60}"/>
    <dgm:cxn modelId="{7A37B345-3F94-4286-AED1-4FB1C07E9946}" srcId="{1D1F543D-9E3C-473D-92C4-2C34D0591FB6}" destId="{C0C04479-DF4A-4442-B56C-D1A2EE708167}" srcOrd="3" destOrd="0" parTransId="{3EB38627-F032-4B3D-AFCB-8E1DA821FFA7}" sibTransId="{466153D9-8905-498A-8553-D4874047327A}"/>
    <dgm:cxn modelId="{5353BA11-376B-4595-9F6D-4FF5B437F0BA}" srcId="{94F81FC6-5227-411A-A0D5-36AB5EC4B803}" destId="{9EE2B63C-5472-499C-AC4F-50CE1A0C7BE5}" srcOrd="1" destOrd="0" parTransId="{849C19E0-6117-49A1-945C-6974F93063E1}" sibTransId="{A5CE2340-2226-4248-A7A0-75863429B226}"/>
    <dgm:cxn modelId="{CD15FC48-765F-47C0-9ABA-C19ABD79A35D}" type="presOf" srcId="{8D0651BC-5CB3-491C-AF08-C44030C5E6AC}" destId="{3879A5CB-2C32-4E71-BDDE-BEF199989742}" srcOrd="0" destOrd="0" presId="urn:microsoft.com/office/officeart/2005/8/layout/chevron2"/>
    <dgm:cxn modelId="{9FBD5F6B-4642-44C4-B2F1-639B0F80B339}" type="presParOf" srcId="{98E904F7-8C0E-4B85-BA0B-1FFB41EC2A67}" destId="{F0051B43-3780-4E7F-956D-E9B9F131E78F}" srcOrd="0" destOrd="0" presId="urn:microsoft.com/office/officeart/2005/8/layout/chevron2"/>
    <dgm:cxn modelId="{DD6F7B4B-9089-400E-9DC2-4C0534A3FC04}" type="presParOf" srcId="{F0051B43-3780-4E7F-956D-E9B9F131E78F}" destId="{3CF87A28-4630-46FF-AE96-DC85500DBEA6}" srcOrd="0" destOrd="0" presId="urn:microsoft.com/office/officeart/2005/8/layout/chevron2"/>
    <dgm:cxn modelId="{66BA4AA5-054C-4DC0-A470-A2490FF84C02}" type="presParOf" srcId="{F0051B43-3780-4E7F-956D-E9B9F131E78F}" destId="{C91F1DB1-C016-43E0-8BC3-6531267112E1}" srcOrd="1" destOrd="0" presId="urn:microsoft.com/office/officeart/2005/8/layout/chevron2"/>
    <dgm:cxn modelId="{6543D498-50A7-479E-95E1-EAC023008F1B}" type="presParOf" srcId="{98E904F7-8C0E-4B85-BA0B-1FFB41EC2A67}" destId="{4E7EEE52-FA80-43EA-A893-FBED51C366BD}" srcOrd="1" destOrd="0" presId="urn:microsoft.com/office/officeart/2005/8/layout/chevron2"/>
    <dgm:cxn modelId="{A7D3E381-6B0F-4318-B22E-5A7173E2EF00}" type="presParOf" srcId="{98E904F7-8C0E-4B85-BA0B-1FFB41EC2A67}" destId="{CB64022E-557C-4C2E-8AC7-6A048DABEB5B}" srcOrd="2" destOrd="0" presId="urn:microsoft.com/office/officeart/2005/8/layout/chevron2"/>
    <dgm:cxn modelId="{8874886B-9763-41C6-9B62-3BC0482AB6CA}" type="presParOf" srcId="{CB64022E-557C-4C2E-8AC7-6A048DABEB5B}" destId="{3FAF0AC7-1260-49EA-AE01-A6878E1AAC82}" srcOrd="0" destOrd="0" presId="urn:microsoft.com/office/officeart/2005/8/layout/chevron2"/>
    <dgm:cxn modelId="{BCDA89D8-D605-4711-8C7A-0D1EBD31EA01}" type="presParOf" srcId="{CB64022E-557C-4C2E-8AC7-6A048DABEB5B}" destId="{3F2259E7-84F0-4295-8EF9-FE31202B0A2F}" srcOrd="1" destOrd="0" presId="urn:microsoft.com/office/officeart/2005/8/layout/chevron2"/>
    <dgm:cxn modelId="{82162424-789C-4A1C-BED1-272D24F1CF21}" type="presParOf" srcId="{98E904F7-8C0E-4B85-BA0B-1FFB41EC2A67}" destId="{5671923A-E055-4B76-944D-8F478A7BE1EB}" srcOrd="3" destOrd="0" presId="urn:microsoft.com/office/officeart/2005/8/layout/chevron2"/>
    <dgm:cxn modelId="{7CE9348D-F1E9-4B49-8901-50EB80CC5ECC}" type="presParOf" srcId="{98E904F7-8C0E-4B85-BA0B-1FFB41EC2A67}" destId="{88C5366E-95EC-4DC7-A180-78CDD61978FE}" srcOrd="4" destOrd="0" presId="urn:microsoft.com/office/officeart/2005/8/layout/chevron2"/>
    <dgm:cxn modelId="{0A78F11C-A42D-43F3-85F8-05B09D58241D}" type="presParOf" srcId="{88C5366E-95EC-4DC7-A180-78CDD61978FE}" destId="{6C7B92B7-F8CF-4B4F-AD61-BD2550E19544}" srcOrd="0" destOrd="0" presId="urn:microsoft.com/office/officeart/2005/8/layout/chevron2"/>
    <dgm:cxn modelId="{302F4704-CA01-44ED-A793-BA38E7D30562}" type="presParOf" srcId="{88C5366E-95EC-4DC7-A180-78CDD61978FE}" destId="{3879A5CB-2C32-4E71-BDDE-BEF1999897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A28-4630-46FF-AE96-DC85500DBEA6}">
      <dsp:nvSpPr>
        <dsp:cNvPr id="0" name=""/>
        <dsp:cNvSpPr/>
      </dsp:nvSpPr>
      <dsp:spPr>
        <a:xfrm rot="5400000">
          <a:off x="-236846" y="273720"/>
          <a:ext cx="1578976" cy="1105283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sp:txBody>
      <dsp:txXfrm rot="-5400000">
        <a:off x="1" y="589516"/>
        <a:ext cx="1105283" cy="473693"/>
      </dsp:txXfrm>
    </dsp:sp>
    <dsp:sp modelId="{C91F1DB1-C016-43E0-8BC3-6531267112E1}">
      <dsp:nvSpPr>
        <dsp:cNvPr id="0" name=""/>
        <dsp:cNvSpPr/>
      </dsp:nvSpPr>
      <dsp:spPr>
        <a:xfrm rot="5400000">
          <a:off x="3665364" y="-2556717"/>
          <a:ext cx="1093354" cy="62135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-5400000">
        <a:off x="1105284" y="56736"/>
        <a:ext cx="6160143" cy="986608"/>
      </dsp:txXfrm>
    </dsp:sp>
    <dsp:sp modelId="{3FAF0AC7-1260-49EA-AE01-A6878E1AAC82}">
      <dsp:nvSpPr>
        <dsp:cNvPr id="0" name=""/>
        <dsp:cNvSpPr/>
      </dsp:nvSpPr>
      <dsp:spPr>
        <a:xfrm rot="5400000">
          <a:off x="-236846" y="1660113"/>
          <a:ext cx="1578976" cy="1105283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sp:txBody>
      <dsp:txXfrm rot="-5400000">
        <a:off x="1" y="1975909"/>
        <a:ext cx="1105283" cy="473693"/>
      </dsp:txXfrm>
    </dsp:sp>
    <dsp:sp modelId="{3F2259E7-84F0-4295-8EF9-FE31202B0A2F}">
      <dsp:nvSpPr>
        <dsp:cNvPr id="0" name=""/>
        <dsp:cNvSpPr/>
      </dsp:nvSpPr>
      <dsp:spPr>
        <a:xfrm rot="5400000">
          <a:off x="3698874" y="-1170324"/>
          <a:ext cx="1026334" cy="62135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sp:txBody>
      <dsp:txXfrm rot="-5400000">
        <a:off x="1105284" y="1473367"/>
        <a:ext cx="6163415" cy="926132"/>
      </dsp:txXfrm>
    </dsp:sp>
    <dsp:sp modelId="{6C7B92B7-F8CF-4B4F-AD61-BD2550E19544}">
      <dsp:nvSpPr>
        <dsp:cNvPr id="0" name=""/>
        <dsp:cNvSpPr/>
      </dsp:nvSpPr>
      <dsp:spPr>
        <a:xfrm rot="5400000">
          <a:off x="-236846" y="3046506"/>
          <a:ext cx="1578976" cy="1105283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sp:txBody>
      <dsp:txXfrm rot="-5400000">
        <a:off x="1" y="3362302"/>
        <a:ext cx="1105283" cy="473693"/>
      </dsp:txXfrm>
    </dsp:sp>
    <dsp:sp modelId="{3879A5CB-2C32-4E71-BDDE-BEF199989742}">
      <dsp:nvSpPr>
        <dsp:cNvPr id="0" name=""/>
        <dsp:cNvSpPr/>
      </dsp:nvSpPr>
      <dsp:spPr>
        <a:xfrm rot="5400000">
          <a:off x="3698874" y="216068"/>
          <a:ext cx="1026334" cy="62135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sp:txBody>
      <dsp:txXfrm rot="-5400000">
        <a:off x="1105284" y="2859760"/>
        <a:ext cx="6163415" cy="926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7B873-2919-462A-9CFD-7439C13BE641}" type="datetimeFigureOut">
              <a:rPr lang="nl-NL"/>
              <a:pPr>
                <a:defRPr/>
              </a:pPr>
              <a:t>24-3-2019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330ED7-72A8-4185-B1BD-B053AAD78FE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976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330ED7-72A8-4185-B1BD-B053AAD78FE4}" type="slidenum">
              <a:rPr lang="nl-NL" smtClean="0"/>
              <a:pPr>
                <a:defRPr/>
              </a:pPr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825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11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85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3" y="2474913"/>
            <a:ext cx="903287" cy="36464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0" y="2474913"/>
            <a:ext cx="2557463" cy="36464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1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51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2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182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42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62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311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28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0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55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869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79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48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31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840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283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80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112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680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77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606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534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4423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490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849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4" name="Picture 14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9460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2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173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1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1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5" y="3157103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009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282155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3511550"/>
            <a:ext cx="1722438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8" y="3511550"/>
            <a:ext cx="1724025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4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90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34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39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57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2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8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2474913"/>
            <a:ext cx="359886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9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0" y="3511550"/>
            <a:ext cx="3598863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030" name="Picture 10" descr="Logo Powerpoint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342900" indent="-3413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1588" indent="4556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2pPr>
      <a:lvl3pPr marL="1588" indent="9128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3pPr>
      <a:lvl4pPr marL="1588" indent="13700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4pPr>
      <a:lvl5pPr marL="1588" indent="18272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3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2054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2055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3078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3079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SzPct val="80000"/>
        <a:buChar char="•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4099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0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0" y="6369050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844FFF3-6E2A-490F-9C12-585D20B831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47145C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ern="1200">
          <a:solidFill>
            <a:srgbClr val="000000"/>
          </a:solidFill>
          <a:latin typeface="Arial" charset="0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6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7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8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file:///\\owwnlfs007.ocw.local\homes020$\O209KOE\Bureaublad\archieven\Tekening2\Drawing\~Pagina-1\Rechthoek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raonline.nl/wiki/Opslagformaten" TargetMode="External"/><Relationship Id="rId2" Type="http://schemas.openxmlformats.org/officeDocument/2006/relationships/hyperlink" Target="https://www.noraonline.nl/wiki/Metagegevens_Duurzame_Toegankelijkheid" TargetMode="External"/><Relationship Id="rId1" Type="http://schemas.openxmlformats.org/officeDocument/2006/relationships/slideLayout" Target="../slideLayouts/slideLayout37.xml"/><Relationship Id="rId6" Type="http://schemas.openxmlformats.org/officeDocument/2006/relationships/hyperlink" Target="https://www.noraonline.nl/wiki/Wat_zijn_de_kaders_voor_Duurzame_Toegankelijkheid?" TargetMode="External"/><Relationship Id="rId5" Type="http://schemas.openxmlformats.org/officeDocument/2006/relationships/hyperlink" Target="https://www.noraonline.nl/wiki/EDepot" TargetMode="External"/><Relationship Id="rId4" Type="http://schemas.openxmlformats.org/officeDocument/2006/relationships/hyperlink" Target="https://www.noraonline.nl/wiki/Digitaal_beheer_en_Preserv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22838" y="2474913"/>
            <a:ext cx="3598862" cy="942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(vervroegde) Digitale overbrenging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8550" y="3511550"/>
            <a:ext cx="3598863" cy="26098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Klankbordgroep (vervroegde) digitale overbrenging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Overbrenging: heel concreet</a:t>
            </a:r>
            <a:endParaRPr lang="nl-N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9973"/>
            <a:ext cx="9128958" cy="3953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1971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staan we?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pPr marL="285750" indent="-285750">
              <a:buFontTx/>
              <a:buChar char="-"/>
            </a:pPr>
            <a:r>
              <a:rPr lang="nl-NL" dirty="0" smtClean="0"/>
              <a:t>Pilots </a:t>
            </a:r>
            <a:r>
              <a:rPr lang="nl-NL" dirty="0" smtClean="0"/>
              <a:t>Archief2020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DWR-Archief (aansluitingen op e-depot)</a:t>
            </a:r>
            <a:endParaRPr lang="nl-NL" dirty="0" smtClean="0"/>
          </a:p>
          <a:p>
            <a:pPr marL="285750" indent="-285750">
              <a:buFontTx/>
              <a:buChar char="-"/>
            </a:pPr>
            <a:r>
              <a:rPr lang="nl-NL" dirty="0" smtClean="0"/>
              <a:t>DTR </a:t>
            </a:r>
            <a:r>
              <a:rPr lang="nl-NL" dirty="0" smtClean="0"/>
              <a:t>programma (service </a:t>
            </a:r>
            <a:r>
              <a:rPr lang="nl-NL" dirty="0" smtClean="0"/>
              <a:t>organisatie Nationaal </a:t>
            </a:r>
            <a:r>
              <a:rPr lang="nl-NL" dirty="0" smtClean="0"/>
              <a:t>Archief)</a:t>
            </a:r>
            <a:endParaRPr lang="nl-NL" dirty="0" smtClean="0"/>
          </a:p>
          <a:p>
            <a:pPr marL="285750" indent="-285750">
              <a:buFontTx/>
              <a:buChar char="-"/>
            </a:pPr>
            <a:r>
              <a:rPr lang="nl-NL" dirty="0" smtClean="0"/>
              <a:t>KIA </a:t>
            </a:r>
            <a:r>
              <a:rPr lang="nl-NL" dirty="0" smtClean="0"/>
              <a:t>platform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DUTO en standaardisatieraad</a:t>
            </a:r>
            <a:endParaRPr lang="nl-NL" dirty="0" smtClean="0"/>
          </a:p>
          <a:p>
            <a:pPr marL="285750" indent="-285750">
              <a:buFontTx/>
              <a:buChar char="-"/>
            </a:pPr>
            <a:r>
              <a:rPr lang="nl-NL" dirty="0" smtClean="0"/>
              <a:t>VNG: project Digitale Archieven op </a:t>
            </a:r>
            <a:r>
              <a:rPr lang="nl-NL" dirty="0" smtClean="0"/>
              <a:t>Orde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RDDI projecten: </a:t>
            </a:r>
            <a:r>
              <a:rPr lang="nl-NL" dirty="0" err="1" smtClean="0"/>
              <a:t>webarchivering</a:t>
            </a:r>
            <a:r>
              <a:rPr lang="nl-NL" dirty="0" smtClean="0"/>
              <a:t>, D-</a:t>
            </a:r>
            <a:r>
              <a:rPr lang="nl-NL" dirty="0" err="1" smtClean="0"/>
              <a:t>stroy</a:t>
            </a:r>
            <a:endParaRPr lang="nl-NL" dirty="0" smtClean="0"/>
          </a:p>
          <a:p>
            <a:pPr marL="285750" indent="-285750">
              <a:buFontTx/>
              <a:buChar char="-"/>
            </a:pPr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 smtClean="0"/>
              <a:t>Digitale overbrenging in MJP </a:t>
            </a:r>
            <a:r>
              <a:rPr lang="nl-NL" dirty="0" err="1" smtClean="0"/>
              <a:t>Woo</a:t>
            </a:r>
            <a:endParaRPr lang="nl-NL" dirty="0" smtClean="0"/>
          </a:p>
          <a:p>
            <a:pPr marL="465138" lvl="1" indent="-285750">
              <a:buFontTx/>
              <a:buChar char="-"/>
            </a:pPr>
            <a:r>
              <a:rPr lang="nl-NL" dirty="0" smtClean="0"/>
              <a:t>Tijdelijke versterking kennisfunctie NA </a:t>
            </a:r>
          </a:p>
          <a:p>
            <a:pPr marL="465138" lvl="1" indent="-285750">
              <a:buFontTx/>
              <a:buChar char="-"/>
            </a:pPr>
            <a:r>
              <a:rPr lang="nl-NL" dirty="0" smtClean="0"/>
              <a:t>Op zoek naar gezamenlijke projecten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3527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Inventarisatie ervaringskennis digitale overbrenging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/>
              <a:t>Kansrijke opties en </a:t>
            </a:r>
            <a:r>
              <a:rPr lang="nl-NL" dirty="0" smtClean="0"/>
              <a:t>ontwikkelrichtingen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Investeren in ontwerp en inrichting van nieuw aan te schaffen </a:t>
            </a:r>
            <a:r>
              <a:rPr lang="nl-NL" dirty="0" smtClean="0"/>
              <a:t>bronsystemen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Archiveren ‘</a:t>
            </a:r>
            <a:r>
              <a:rPr lang="nl-NL" dirty="0" err="1"/>
              <a:t>by</a:t>
            </a:r>
            <a:r>
              <a:rPr lang="nl-NL" dirty="0"/>
              <a:t> design</a:t>
            </a:r>
            <a:r>
              <a:rPr lang="nl-NL" dirty="0" smtClean="0"/>
              <a:t>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Archiveren bij de </a:t>
            </a:r>
            <a:r>
              <a:rPr lang="nl-NL" dirty="0" smtClean="0"/>
              <a:t>bron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Doorontwikkelen</a:t>
            </a:r>
            <a:r>
              <a:rPr lang="nl-NL" dirty="0"/>
              <a:t> van het </a:t>
            </a:r>
            <a:r>
              <a:rPr lang="nl-NL" dirty="0" smtClean="0"/>
              <a:t>e-depot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Vereenvoudigen van de </a:t>
            </a:r>
            <a:r>
              <a:rPr lang="nl-NL" dirty="0" err="1"/>
              <a:t>metadataprofielen</a:t>
            </a:r>
            <a:r>
              <a:rPr lang="nl-NL" dirty="0"/>
              <a:t> TMR en </a:t>
            </a:r>
            <a:r>
              <a:rPr lang="nl-NL" dirty="0" smtClean="0"/>
              <a:t>TMLO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Vernietigen ‘</a:t>
            </a:r>
            <a:r>
              <a:rPr lang="nl-NL" dirty="0" err="1"/>
              <a:t>by</a:t>
            </a:r>
            <a:r>
              <a:rPr lang="nl-NL" dirty="0"/>
              <a:t> design</a:t>
            </a:r>
            <a:r>
              <a:rPr lang="nl-NL" dirty="0" smtClean="0"/>
              <a:t>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Organisatieontwikkeling en </a:t>
            </a:r>
            <a:r>
              <a:rPr lang="nl-NL" dirty="0" smtClean="0"/>
              <a:t>opleiding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Samenwerken in multidisciplinaire teams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021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 vandaag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pPr marL="285750" indent="-285750">
              <a:buFontTx/>
              <a:buChar char="-"/>
            </a:pPr>
            <a:r>
              <a:rPr lang="nl-NL" dirty="0" smtClean="0"/>
              <a:t>Wat zijn jullie ervaringen?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Waar liggen jullie behoeftes?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Wat moeten we gaan doen?</a:t>
            </a:r>
          </a:p>
          <a:p>
            <a:pPr marL="285750" indent="-285750"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6058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 Kamermotie </a:t>
            </a:r>
            <a:r>
              <a:rPr lang="nl-NL" dirty="0"/>
              <a:t>Segers (juni 2016): “</a:t>
            </a:r>
            <a:r>
              <a:rPr lang="nl-NL" altLang="nl-NL" dirty="0" err="1"/>
              <a:t>Aw</a:t>
            </a:r>
            <a:r>
              <a:rPr lang="nl-NL" altLang="nl-NL" dirty="0"/>
              <a:t> aanpassen aan digitale ontwikkelingen en eisen transparantie, i.h.b. door terugbrengen overbrengingstermijn</a:t>
            </a:r>
            <a:r>
              <a:rPr lang="nl-NL" altLang="nl-NL" dirty="0" smtClean="0"/>
              <a:t>”.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altLang="nl-NL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 Impactanalyse </a:t>
            </a:r>
            <a:r>
              <a:rPr lang="nl-NL" dirty="0"/>
              <a:t>overbrenging 20 -&gt; 10 jaar (aug 2017</a:t>
            </a:r>
            <a:r>
              <a:rPr lang="nl-NL" dirty="0" smtClean="0"/>
              <a:t>)</a:t>
            </a: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nl-NL" dirty="0" smtClean="0"/>
              <a:t>Nog beperkt ervaring met digitale overbrenging</a:t>
            </a:r>
            <a:endParaRPr lang="nl-NL" dirty="0" smtClean="0"/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nl-NL" dirty="0" smtClean="0"/>
              <a:t>Overbrenging beperkt openbaar materiaal, </a:t>
            </a:r>
            <a:r>
              <a:rPr lang="nl-NL" dirty="0" err="1" smtClean="0"/>
              <a:t>teruglenen</a:t>
            </a:r>
            <a:r>
              <a:rPr lang="nl-NL" dirty="0" smtClean="0"/>
              <a:t>, </a:t>
            </a:r>
            <a:r>
              <a:rPr lang="nl-NL" dirty="0" err="1" smtClean="0"/>
              <a:t>wob</a:t>
            </a:r>
            <a:r>
              <a:rPr lang="nl-NL" dirty="0" smtClean="0"/>
              <a:t>-verzoeken, selectie.</a:t>
            </a:r>
            <a:endParaRPr lang="nl-NL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smtClean="0">
                <a:solidFill>
                  <a:schemeClr val="tx1"/>
                </a:solidFill>
              </a:rPr>
              <a:t>Brief </a:t>
            </a:r>
            <a:r>
              <a:rPr lang="nl-NL" dirty="0">
                <a:solidFill>
                  <a:schemeClr val="tx1"/>
                </a:solidFill>
              </a:rPr>
              <a:t>Minister Slob aan Tweede Kamer (juni 2018</a:t>
            </a:r>
            <a:r>
              <a:rPr lang="nl-NL" dirty="0" smtClean="0">
                <a:solidFill>
                  <a:schemeClr val="tx1"/>
                </a:solidFill>
              </a:rPr>
              <a:t>)</a:t>
            </a: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Termijn van 20 naar 10, geen terugwerkende kracht. </a:t>
            </a: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“</a:t>
            </a:r>
            <a:r>
              <a:rPr lang="nl-NL" dirty="0" smtClean="0">
                <a:solidFill>
                  <a:schemeClr val="tx1"/>
                </a:solidFill>
              </a:rPr>
              <a:t>onderzoeken hoe vervroegde digitale overbrenging te stimuleren</a:t>
            </a:r>
            <a:r>
              <a:rPr lang="nl-NL" dirty="0" smtClean="0">
                <a:solidFill>
                  <a:schemeClr val="tx1"/>
                </a:solidFill>
              </a:rPr>
              <a:t>”.</a:t>
            </a:r>
            <a:endParaRPr lang="nl-NL" dirty="0">
              <a:solidFill>
                <a:schemeClr val="tx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379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1821" y="1192094"/>
            <a:ext cx="7847038" cy="571504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Overbrenging: scharnierpunt voor informatiehuishouding en openbaarheid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454917"/>
              </p:ext>
            </p:extLst>
          </p:nvPr>
        </p:nvGraphicFramePr>
        <p:xfrm>
          <a:off x="358923" y="2281727"/>
          <a:ext cx="8594008" cy="21537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7004"/>
                <a:gridCol w="4297004"/>
              </a:tblGrid>
              <a:tr h="42314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</a:rPr>
                        <a:t>Voor </a:t>
                      </a:r>
                      <a:r>
                        <a:rPr lang="nl-NL" sz="1400" dirty="0">
                          <a:effectLst/>
                        </a:rPr>
                        <a:t>overbrenging</a:t>
                      </a:r>
                      <a:endParaRPr lang="nl-NL" sz="14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Na overbrenging</a:t>
                      </a:r>
                      <a:endParaRPr lang="nl-NL" sz="14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14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Wob regelt toegang voor burgers</a:t>
                      </a:r>
                      <a:endParaRPr lang="nl-NL" sz="14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Archiefwet regelt toegang voor burgers</a:t>
                      </a:r>
                      <a:endParaRPr lang="nl-NL" sz="14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8434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In goede, geordende en toegankelijke staat brengen en houden</a:t>
                      </a:r>
                      <a:endParaRPr lang="nl-NL" sz="14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Goede, geordende en toegankelijke staat volgens Archiefregeling</a:t>
                      </a:r>
                      <a:endParaRPr lang="nl-NL" sz="14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14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Selectielijst toepassen + vernietigen</a:t>
                      </a:r>
                      <a:endParaRPr lang="nl-NL" sz="14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Alleen te bewaren materiaal</a:t>
                      </a:r>
                      <a:endParaRPr lang="nl-NL" sz="14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105663"/>
              </p:ext>
            </p:extLst>
          </p:nvPr>
        </p:nvGraphicFramePr>
        <p:xfrm>
          <a:off x="3750016" y="2144139"/>
          <a:ext cx="1837946" cy="2503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Visio" r:id="rId4" imgW="1490074" imgH="2030170" progId="Visio.Drawing.11">
                  <p:link updateAutomatic="1"/>
                </p:oleObj>
              </mc:Choice>
              <mc:Fallback>
                <p:oleObj name="Visio" r:id="rId4" imgW="1490074" imgH="2030170" progId="Visio.Drawing.11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50016" y="2144139"/>
                        <a:ext cx="1837946" cy="25034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740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4652" y="1192096"/>
            <a:ext cx="7847038" cy="571504"/>
          </a:xfrm>
        </p:spPr>
        <p:txBody>
          <a:bodyPr/>
          <a:lstStyle/>
          <a:p>
            <a:r>
              <a:rPr lang="nl-NL" dirty="0" smtClean="0"/>
              <a:t>(vervroegde) overbrenging?</a:t>
            </a:r>
            <a:endParaRPr lang="nl-NL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endParaRPr lang="nl-NL" dirty="0" smtClean="0"/>
          </a:p>
          <a:p>
            <a:r>
              <a:rPr lang="nl-NL" dirty="0" smtClean="0"/>
              <a:t>Archiefwet:</a:t>
            </a:r>
            <a:endParaRPr lang="nl-NL" dirty="0"/>
          </a:p>
          <a:p>
            <a:pPr marL="457200" indent="-457200">
              <a:buFontTx/>
              <a:buChar char="-"/>
            </a:pPr>
            <a:r>
              <a:rPr lang="nl-NL" dirty="0"/>
              <a:t>Archieven ouder dan 10 jaar</a:t>
            </a:r>
          </a:p>
          <a:p>
            <a:pPr marL="457200" indent="-457200">
              <a:buFontTx/>
              <a:buChar char="-"/>
            </a:pPr>
            <a:r>
              <a:rPr lang="nl-NL" dirty="0"/>
              <a:t>Archiefblokken van maximaal 10 jaar</a:t>
            </a:r>
          </a:p>
          <a:p>
            <a:pPr marL="457200" indent="-457200">
              <a:buFontTx/>
              <a:buChar char="-"/>
            </a:pPr>
            <a:r>
              <a:rPr lang="nl-NL" dirty="0"/>
              <a:t>Vervroegd overbrengen</a:t>
            </a:r>
          </a:p>
          <a:p>
            <a:pPr marL="457200" indent="-457200">
              <a:buFontTx/>
              <a:buChar char="-"/>
            </a:pPr>
            <a:r>
              <a:rPr lang="nl-NL" dirty="0"/>
              <a:t>Opschorting van overbrenging</a:t>
            </a:r>
          </a:p>
          <a:p>
            <a:pPr marL="457200" indent="-457200">
              <a:buFontTx/>
              <a:buChar char="-"/>
            </a:pPr>
            <a:r>
              <a:rPr lang="nl-NL" dirty="0"/>
              <a:t>Besluit beperking openbaarheid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1763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Waarom staat dit in het Meerjarenplan Informatiehuishouding Rijk? (</a:t>
            </a:r>
            <a:r>
              <a:rPr lang="nl-NL" dirty="0" err="1" smtClean="0"/>
              <a:t>Woo</a:t>
            </a:r>
            <a:r>
              <a:rPr lang="nl-NL" dirty="0" smtClean="0"/>
              <a:t>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2559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1196752"/>
            <a:ext cx="8061325" cy="571500"/>
          </a:xfrm>
        </p:spPr>
        <p:txBody>
          <a:bodyPr>
            <a:noAutofit/>
          </a:bodyPr>
          <a:lstStyle/>
          <a:p>
            <a:r>
              <a:rPr lang="nl-NL" altLang="nl-NL" sz="2800" dirty="0">
                <a:latin typeface="Verdana" pitchFamily="34" charset="0"/>
              </a:rPr>
              <a:t>Planning wetsvoorstel Archiefwet 2020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79327429"/>
              </p:ext>
            </p:extLst>
          </p:nvPr>
        </p:nvGraphicFramePr>
        <p:xfrm>
          <a:off x="1675808" y="1856944"/>
          <a:ext cx="7318800" cy="439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/>
          <p:cNvSpPr txBox="1"/>
          <p:nvPr/>
        </p:nvSpPr>
        <p:spPr>
          <a:xfrm>
            <a:off x="359711" y="2307362"/>
            <a:ext cx="1231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Tot zomer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55090" y="3683642"/>
            <a:ext cx="1040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2e helft 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66827" y="5352880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401083" y="5691434"/>
            <a:ext cx="443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Daarna Archiefbesluit en/of –</a:t>
            </a:r>
            <a:r>
              <a:rPr lang="nl-NL" sz="1400" i="1" dirty="0" smtClean="0"/>
              <a:t>regeling.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6515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948" y="1037831"/>
            <a:ext cx="7847038" cy="571504"/>
          </a:xfrm>
        </p:spPr>
        <p:txBody>
          <a:bodyPr/>
          <a:lstStyle/>
          <a:p>
            <a:r>
              <a:rPr lang="nl-NL" dirty="0" smtClean="0"/>
              <a:t>Gemeentes: varianten voor overbrenging</a:t>
            </a:r>
            <a:endParaRPr lang="nl-NL" dirty="0"/>
          </a:p>
        </p:txBody>
      </p:sp>
      <p:pic>
        <p:nvPicPr>
          <p:cNvPr id="2050" name="Picture 2" descr="Bestand:E-Depotvarianten en systemen 2016m04d0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054" y="1484741"/>
            <a:ext cx="7620000" cy="483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7725398" y="6550223"/>
            <a:ext cx="14186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>
                <a:solidFill>
                  <a:schemeClr val="bg1"/>
                </a:solidFill>
              </a:rPr>
              <a:t>Bron: GEMMA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196553" y="145279"/>
            <a:ext cx="32303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Overbrenging: in grote lijnen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916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En bij het Rijk?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86" y="2424113"/>
            <a:ext cx="8538704" cy="2566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196553" y="145279"/>
            <a:ext cx="32303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Overbrenging: in grote lijnen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9918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NORA Katern Digitale </a:t>
            </a:r>
            <a:r>
              <a:rPr lang="nl-NL" dirty="0" smtClean="0"/>
              <a:t>Duurzaamheid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3441566" cy="427358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  <a:hlinkClick r:id="rId2"/>
              </a:rPr>
              <a:t>Metagegevens</a:t>
            </a:r>
            <a:endParaRPr lang="nl-NL" dirty="0">
              <a:solidFill>
                <a:schemeClr val="tx1"/>
              </a:solidFill>
            </a:endParaRPr>
          </a:p>
          <a:p>
            <a:r>
              <a:rPr lang="nl-NL" dirty="0">
                <a:solidFill>
                  <a:schemeClr val="tx1"/>
                </a:solidFill>
                <a:hlinkClick r:id="rId3"/>
              </a:rPr>
              <a:t>Opslagformaten</a:t>
            </a:r>
            <a:endParaRPr lang="nl-NL" dirty="0">
              <a:solidFill>
                <a:schemeClr val="tx1"/>
              </a:solidFill>
            </a:endParaRPr>
          </a:p>
          <a:p>
            <a:r>
              <a:rPr lang="nl-NL" dirty="0">
                <a:solidFill>
                  <a:schemeClr val="tx1"/>
                </a:solidFill>
                <a:hlinkClick r:id="rId4"/>
              </a:rPr>
              <a:t>Digitaal Beheer en </a:t>
            </a:r>
            <a:r>
              <a:rPr lang="nl-NL" dirty="0" err="1">
                <a:solidFill>
                  <a:schemeClr val="tx1"/>
                </a:solidFill>
                <a:hlinkClick r:id="rId4"/>
              </a:rPr>
              <a:t>Preservation</a:t>
            </a:r>
            <a:endParaRPr lang="nl-NL" dirty="0">
              <a:solidFill>
                <a:schemeClr val="tx1"/>
              </a:solidFill>
            </a:endParaRPr>
          </a:p>
          <a:p>
            <a:r>
              <a:rPr lang="nl-NL" dirty="0" err="1">
                <a:solidFill>
                  <a:schemeClr val="tx1"/>
                </a:solidFill>
                <a:hlinkClick r:id="rId5"/>
              </a:rPr>
              <a:t>eDepot</a:t>
            </a:r>
            <a:endParaRPr lang="nl-NL" dirty="0">
              <a:solidFill>
                <a:schemeClr val="tx1"/>
              </a:solidFill>
            </a:endParaRPr>
          </a:p>
          <a:p>
            <a:r>
              <a:rPr lang="nl-NL" dirty="0">
                <a:solidFill>
                  <a:schemeClr val="tx1"/>
                </a:solidFill>
                <a:hlinkClick r:id="rId6"/>
              </a:rPr>
              <a:t>Kaders</a:t>
            </a:r>
            <a:endParaRPr lang="nl-NL" dirty="0">
              <a:solidFill>
                <a:schemeClr val="tx1"/>
              </a:solidFill>
            </a:endParaRPr>
          </a:p>
          <a:p>
            <a:endParaRPr lang="nl-NL" dirty="0"/>
          </a:p>
        </p:txBody>
      </p:sp>
      <p:sp>
        <p:nvSpPr>
          <p:cNvPr id="4" name="AutoShape 2" descr="Afbeeldingsresultaat voor nora nationaal archie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4" descr="Afbeeldingsresultaat voor nora nationaal archie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6" name="AutoShape 6" descr="Afbeeldingsresultaat voor nora nationaal archie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7" name="AutoShape 8" descr="Afbeeldingsresultaat voor nora nationaal archie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8" name="AutoShape 10" descr="Afbeeldingsresultaat voor nora nationaal archief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196553" y="145279"/>
            <a:ext cx="32303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Overbrenging: in grote lijnen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3384849"/>
      </p:ext>
    </p:extLst>
  </p:cSld>
  <p:clrMapOvr>
    <a:masterClrMapping/>
  </p:clrMapOvr>
</p:sld>
</file>

<file path=ppt/theme/theme1.xml><?xml version="1.0" encoding="utf-8"?>
<a:theme xmlns:a="http://schemas.openxmlformats.org/drawingml/2006/main" name="Sjabloon Standaard Cultuu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44D353-5426-422E-A4B9-E961D3BDCFF8}"/>
</file>

<file path=customXml/itemProps2.xml><?xml version="1.0" encoding="utf-8"?>
<ds:datastoreItem xmlns:ds="http://schemas.openxmlformats.org/officeDocument/2006/customXml" ds:itemID="{75F8A048-892B-44B6-882A-07E5B4461FD3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Cultuur</Template>
  <TotalTime>6487</TotalTime>
  <Words>440</Words>
  <Application>Microsoft Office PowerPoint</Application>
  <PresentationFormat>Diavoorstelling (4:3)</PresentationFormat>
  <Paragraphs>97</Paragraphs>
  <Slides>13</Slides>
  <Notes>1</Notes>
  <HiddenSlides>0</HiddenSlides>
  <MMClips>0</MMClips>
  <ScaleCrop>false</ScaleCrop>
  <HeadingPairs>
    <vt:vector size="6" baseType="variant">
      <vt:variant>
        <vt:lpstr>Thema</vt:lpstr>
      </vt:variant>
      <vt:variant>
        <vt:i4>4</vt:i4>
      </vt:variant>
      <vt:variant>
        <vt:lpstr>Koppelingen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Sjabloon Standaard Cultuur</vt:lpstr>
      <vt:lpstr>Inhoud letter</vt:lpstr>
      <vt:lpstr>Inhoud bullet</vt:lpstr>
      <vt:lpstr>1_Standaardontwerp</vt:lpstr>
      <vt:lpstr>\\owwnlfs007.ocw.local\homes020$\O209KOE\Bureaublad\archieven\Tekening2\Drawing\~Pagina-1\Rechthoek</vt:lpstr>
      <vt:lpstr>(vervroegde) Digitale overbrenging</vt:lpstr>
      <vt:lpstr>Aanleiding</vt:lpstr>
      <vt:lpstr>Overbrenging: scharnierpunt voor informatiehuishouding en openbaarheid</vt:lpstr>
      <vt:lpstr>(vervroegde) overbrenging?</vt:lpstr>
      <vt:lpstr>Waarom staat dit in het Meerjarenplan Informatiehuishouding Rijk? (Woo)</vt:lpstr>
      <vt:lpstr>Planning wetsvoorstel Archiefwet 2020 </vt:lpstr>
      <vt:lpstr>Gemeentes: varianten voor overbrenging</vt:lpstr>
      <vt:lpstr>En bij het Rijk?</vt:lpstr>
      <vt:lpstr>NORA Katern Digitale Duurzaamheid</vt:lpstr>
      <vt:lpstr>Overbrenging: heel concreet</vt:lpstr>
      <vt:lpstr>Waar staan we?</vt:lpstr>
      <vt:lpstr>Inventarisatie ervaringskennis digitale overbrenging</vt:lpstr>
      <vt:lpstr>Voor vandaag</vt:lpstr>
    </vt:vector>
  </TitlesOfParts>
  <Company>Ministerie van OCW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M.</dc:creator>
  <cp:lastModifiedBy>Koetsveld, Pieter van</cp:lastModifiedBy>
  <cp:revision>147</cp:revision>
  <dcterms:created xsi:type="dcterms:W3CDTF">2017-09-12T11:22:54Z</dcterms:created>
  <dcterms:modified xsi:type="dcterms:W3CDTF">2019-03-24T15:19:19Z</dcterms:modified>
</cp:coreProperties>
</file>