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1" r:id="rId4"/>
    <p:sldMasterId id="2147483725" r:id="rId5"/>
    <p:sldMasterId id="2147483753" r:id="rId6"/>
    <p:sldMasterId id="2147483648" r:id="rId7"/>
    <p:sldMasterId id="2147483762" r:id="rId8"/>
    <p:sldMasterId id="2147483774" r:id="rId9"/>
    <p:sldMasterId id="2147483782" r:id="rId10"/>
  </p:sldMasterIdLst>
  <p:notesMasterIdLst>
    <p:notesMasterId r:id="rId67"/>
  </p:notesMasterIdLst>
  <p:handoutMasterIdLst>
    <p:handoutMasterId r:id="rId68"/>
  </p:handoutMasterIdLst>
  <p:sldIdLst>
    <p:sldId id="1073" r:id="rId11"/>
    <p:sldId id="1104" r:id="rId12"/>
    <p:sldId id="1105" r:id="rId13"/>
    <p:sldId id="1106" r:id="rId14"/>
    <p:sldId id="258" r:id="rId15"/>
    <p:sldId id="2145704760" r:id="rId16"/>
    <p:sldId id="2145704763" r:id="rId17"/>
    <p:sldId id="2145704736" r:id="rId18"/>
    <p:sldId id="2145704737" r:id="rId19"/>
    <p:sldId id="2145704738" r:id="rId20"/>
    <p:sldId id="2145704739" r:id="rId21"/>
    <p:sldId id="2145704740" r:id="rId22"/>
    <p:sldId id="2145704741" r:id="rId23"/>
    <p:sldId id="2145704742" r:id="rId24"/>
    <p:sldId id="2145704743" r:id="rId25"/>
    <p:sldId id="2145704744" r:id="rId26"/>
    <p:sldId id="2145704745" r:id="rId27"/>
    <p:sldId id="2145704746" r:id="rId28"/>
    <p:sldId id="2145704747" r:id="rId29"/>
    <p:sldId id="2145704748" r:id="rId30"/>
    <p:sldId id="2145704749" r:id="rId31"/>
    <p:sldId id="2145704758" r:id="rId32"/>
    <p:sldId id="2145704754" r:id="rId33"/>
    <p:sldId id="2145704756" r:id="rId34"/>
    <p:sldId id="2145704750" r:id="rId35"/>
    <p:sldId id="2145704751" r:id="rId36"/>
    <p:sldId id="2145704755" r:id="rId37"/>
    <p:sldId id="2145704752" r:id="rId38"/>
    <p:sldId id="257" r:id="rId39"/>
    <p:sldId id="2145704710" r:id="rId40"/>
    <p:sldId id="2145704766" r:id="rId41"/>
    <p:sldId id="2145704767" r:id="rId42"/>
    <p:sldId id="2145704768" r:id="rId43"/>
    <p:sldId id="2145704769" r:id="rId44"/>
    <p:sldId id="2145704770" r:id="rId45"/>
    <p:sldId id="2145704771" r:id="rId46"/>
    <p:sldId id="2145704772" r:id="rId47"/>
    <p:sldId id="2145704773" r:id="rId48"/>
    <p:sldId id="2145704774" r:id="rId49"/>
    <p:sldId id="2145704775" r:id="rId50"/>
    <p:sldId id="2145704776" r:id="rId51"/>
    <p:sldId id="2145704777" r:id="rId52"/>
    <p:sldId id="2145704778" r:id="rId53"/>
    <p:sldId id="2145704779" r:id="rId54"/>
    <p:sldId id="2145704780" r:id="rId55"/>
    <p:sldId id="2145704781" r:id="rId56"/>
    <p:sldId id="2145704782" r:id="rId57"/>
    <p:sldId id="2145704783" r:id="rId58"/>
    <p:sldId id="2145704784" r:id="rId59"/>
    <p:sldId id="1154" r:id="rId60"/>
    <p:sldId id="1162" r:id="rId61"/>
    <p:sldId id="1156" r:id="rId62"/>
    <p:sldId id="1157" r:id="rId63"/>
    <p:sldId id="1160" r:id="rId64"/>
    <p:sldId id="1158" r:id="rId65"/>
    <p:sldId id="1159" r:id="rId66"/>
  </p:sldIdLst>
  <p:sldSz cx="12192000" cy="6858000"/>
  <p:notesSz cx="6858000" cy="9144000"/>
  <p:defaultTextStyle>
    <a:defPPr>
      <a:defRPr lang="nl-NL"/>
    </a:defPPr>
    <a:lvl1pPr algn="l" defTabSz="912813" rtl="0" fontAlgn="base">
      <a:spcBef>
        <a:spcPct val="0"/>
      </a:spcBef>
      <a:spcAft>
        <a:spcPct val="0"/>
      </a:spcAft>
      <a:defRPr sz="2400" kern="1200">
        <a:solidFill>
          <a:schemeClr val="tx1"/>
        </a:solidFill>
        <a:latin typeface="Calibri" charset="0"/>
        <a:ea typeface="ＭＳ Ｐゴシック" charset="-128"/>
        <a:cs typeface="+mn-cs"/>
      </a:defRPr>
    </a:lvl1pPr>
    <a:lvl2pPr marL="455613" indent="1588" algn="l" defTabSz="912813" rtl="0" fontAlgn="base">
      <a:spcBef>
        <a:spcPct val="0"/>
      </a:spcBef>
      <a:spcAft>
        <a:spcPct val="0"/>
      </a:spcAft>
      <a:defRPr sz="2400" kern="1200">
        <a:solidFill>
          <a:schemeClr val="tx1"/>
        </a:solidFill>
        <a:latin typeface="Calibri" charset="0"/>
        <a:ea typeface="ＭＳ Ｐゴシック" charset="-128"/>
        <a:cs typeface="+mn-cs"/>
      </a:defRPr>
    </a:lvl2pPr>
    <a:lvl3pPr marL="912813" indent="1588" algn="l" defTabSz="912813" rtl="0" fontAlgn="base">
      <a:spcBef>
        <a:spcPct val="0"/>
      </a:spcBef>
      <a:spcAft>
        <a:spcPct val="0"/>
      </a:spcAft>
      <a:defRPr sz="2400" kern="1200">
        <a:solidFill>
          <a:schemeClr val="tx1"/>
        </a:solidFill>
        <a:latin typeface="Calibri" charset="0"/>
        <a:ea typeface="ＭＳ Ｐゴシック" charset="-128"/>
        <a:cs typeface="+mn-cs"/>
      </a:defRPr>
    </a:lvl3pPr>
    <a:lvl4pPr marL="1370013" indent="1588" algn="l" defTabSz="912813" rtl="0" fontAlgn="base">
      <a:spcBef>
        <a:spcPct val="0"/>
      </a:spcBef>
      <a:spcAft>
        <a:spcPct val="0"/>
      </a:spcAft>
      <a:defRPr sz="2400" kern="1200">
        <a:solidFill>
          <a:schemeClr val="tx1"/>
        </a:solidFill>
        <a:latin typeface="Calibri" charset="0"/>
        <a:ea typeface="ＭＳ Ｐゴシック" charset="-128"/>
        <a:cs typeface="+mn-cs"/>
      </a:defRPr>
    </a:lvl4pPr>
    <a:lvl5pPr marL="1827213" indent="1588" algn="l" defTabSz="912813" rtl="0" fontAlgn="base">
      <a:spcBef>
        <a:spcPct val="0"/>
      </a:spcBef>
      <a:spcAft>
        <a:spcPct val="0"/>
      </a:spcAft>
      <a:defRPr sz="2400" kern="1200">
        <a:solidFill>
          <a:schemeClr val="tx1"/>
        </a:solidFill>
        <a:latin typeface="Calibri" charset="0"/>
        <a:ea typeface="ＭＳ Ｐゴシック" charset="-128"/>
        <a:cs typeface="+mn-cs"/>
      </a:defRPr>
    </a:lvl5pPr>
    <a:lvl6pPr marL="2286000" algn="l" defTabSz="914400" rtl="0" eaLnBrk="1" latinLnBrk="0" hangingPunct="1">
      <a:defRPr sz="2400" kern="1200">
        <a:solidFill>
          <a:schemeClr val="tx1"/>
        </a:solidFill>
        <a:latin typeface="Calibri" charset="0"/>
        <a:ea typeface="ＭＳ Ｐゴシック" charset="-128"/>
        <a:cs typeface="+mn-cs"/>
      </a:defRPr>
    </a:lvl6pPr>
    <a:lvl7pPr marL="2743200" algn="l" defTabSz="914400" rtl="0" eaLnBrk="1" latinLnBrk="0" hangingPunct="1">
      <a:defRPr sz="2400" kern="1200">
        <a:solidFill>
          <a:schemeClr val="tx1"/>
        </a:solidFill>
        <a:latin typeface="Calibri" charset="0"/>
        <a:ea typeface="ＭＳ Ｐゴシック" charset="-128"/>
        <a:cs typeface="+mn-cs"/>
      </a:defRPr>
    </a:lvl7pPr>
    <a:lvl8pPr marL="3200400" algn="l" defTabSz="914400" rtl="0" eaLnBrk="1" latinLnBrk="0" hangingPunct="1">
      <a:defRPr sz="2400" kern="1200">
        <a:solidFill>
          <a:schemeClr val="tx1"/>
        </a:solidFill>
        <a:latin typeface="Calibri" charset="0"/>
        <a:ea typeface="ＭＳ Ｐゴシック" charset="-128"/>
        <a:cs typeface="+mn-cs"/>
      </a:defRPr>
    </a:lvl8pPr>
    <a:lvl9pPr marL="3657600" algn="l" defTabSz="914400" rtl="0" eaLnBrk="1" latinLnBrk="0" hangingPunct="1">
      <a:defRPr sz="2400" kern="1200">
        <a:solidFill>
          <a:schemeClr val="tx1"/>
        </a:solidFill>
        <a:latin typeface="Calibri" charset="0"/>
        <a:ea typeface="ＭＳ Ｐゴシック" charset="-128"/>
        <a:cs typeface="+mn-cs"/>
      </a:defRPr>
    </a:lvl9pPr>
  </p:defaultTextStyle>
  <p:extLst>
    <p:ext uri="{EFAFB233-063F-42B5-8137-9DF3F51BA10A}">
      <p15:sldGuideLst xmlns:p15="http://schemas.microsoft.com/office/powerpoint/2012/main">
        <p15:guide id="2" orient="horz" pos="2160" userDrawn="1">
          <p15:clr>
            <a:srgbClr val="A4A3A4"/>
          </p15:clr>
        </p15:guide>
        <p15:guide id="3" pos="7219">
          <p15:clr>
            <a:srgbClr val="A4A3A4"/>
          </p15:clr>
        </p15:guide>
        <p15:guide id="6"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9F3"/>
    <a:srgbClr val="C20016"/>
    <a:srgbClr val="008542"/>
    <a:srgbClr val="002C64"/>
    <a:srgbClr val="33AADC"/>
    <a:srgbClr val="002F5F"/>
    <a:srgbClr val="3DB7E4"/>
    <a:srgbClr val="F0AB00"/>
    <a:srgbClr val="8EBA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AAC576-C429-4848-8277-2B9E40FFAF46}" v="3" dt="2024-04-18T05:28:26.240"/>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0" d="100"/>
          <a:sy n="120" d="100"/>
        </p:scale>
        <p:origin x="198" y="96"/>
      </p:cViewPr>
      <p:guideLst>
        <p:guide orient="horz" pos="2160"/>
        <p:guide pos="7219"/>
        <p:guide pos="3840"/>
      </p:guideLst>
    </p:cSldViewPr>
  </p:slideViewPr>
  <p:notesTextViewPr>
    <p:cViewPr>
      <p:scale>
        <a:sx n="3" d="2"/>
        <a:sy n="3" d="2"/>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notesMaster" Target="notesMasters/notesMaster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4.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unice Vink" userId="S::eunice.vink@vng.nl::d46c495c-86ef-4b48-aeb6-ba3f5816171f" providerId="AD" clId="Web-{50AAC576-C429-4848-8277-2B9E40FFAF46}"/>
    <pc:docChg chg="modSld">
      <pc:chgData name="Eunice Vink" userId="S::eunice.vink@vng.nl::d46c495c-86ef-4b48-aeb6-ba3f5816171f" providerId="AD" clId="Web-{50AAC576-C429-4848-8277-2B9E40FFAF46}" dt="2024-04-18T05:28:26.240" v="2" actId="20577"/>
      <pc:docMkLst>
        <pc:docMk/>
      </pc:docMkLst>
      <pc:sldChg chg="modSp">
        <pc:chgData name="Eunice Vink" userId="S::eunice.vink@vng.nl::d46c495c-86ef-4b48-aeb6-ba3f5816171f" providerId="AD" clId="Web-{50AAC576-C429-4848-8277-2B9E40FFAF46}" dt="2024-04-18T05:28:26.240" v="2" actId="20577"/>
        <pc:sldMkLst>
          <pc:docMk/>
          <pc:sldMk cId="1203735164" sldId="258"/>
        </pc:sldMkLst>
        <pc:spChg chg="mod">
          <ac:chgData name="Eunice Vink" userId="S::eunice.vink@vng.nl::d46c495c-86ef-4b48-aeb6-ba3f5816171f" providerId="AD" clId="Web-{50AAC576-C429-4848-8277-2B9E40FFAF46}" dt="2024-04-18T05:28:26.240" v="2" actId="20577"/>
          <ac:spMkLst>
            <pc:docMk/>
            <pc:sldMk cId="1203735164" sldId="258"/>
            <ac:spMk id="2" creationId="{9F49BF9C-A5F6-A4A8-A1E1-8B98A670CED9}"/>
          </ac:spMkLst>
        </pc:spChg>
      </pc:sldChg>
      <pc:sldChg chg="modSp">
        <pc:chgData name="Eunice Vink" userId="S::eunice.vink@vng.nl::d46c495c-86ef-4b48-aeb6-ba3f5816171f" providerId="AD" clId="Web-{50AAC576-C429-4848-8277-2B9E40FFAF46}" dt="2024-04-18T05:28:13.912" v="0" actId="14100"/>
        <pc:sldMkLst>
          <pc:docMk/>
          <pc:sldMk cId="1884115299" sldId="1106"/>
        </pc:sldMkLst>
        <pc:spChg chg="mod">
          <ac:chgData name="Eunice Vink" userId="S::eunice.vink@vng.nl::d46c495c-86ef-4b48-aeb6-ba3f5816171f" providerId="AD" clId="Web-{50AAC576-C429-4848-8277-2B9E40FFAF46}" dt="2024-04-18T05:28:13.912" v="0" actId="14100"/>
          <ac:spMkLst>
            <pc:docMk/>
            <pc:sldMk cId="1884115299" sldId="1106"/>
            <ac:spMk id="2" creationId="{D5A37769-1CDD-4B46-9619-E609F2AB8CE3}"/>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E1C2A4-09F2-4643-937F-BCCF577F5B1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698370A-2DFF-4EDD-9CF3-BDB7D758B520}">
      <dgm:prSet/>
      <dgm:spPr/>
      <dgm:t>
        <a:bodyPr/>
        <a:lstStyle/>
        <a:p>
          <a:r>
            <a:rPr lang="en-US" dirty="0">
              <a:latin typeface="EindhovenType"/>
            </a:rPr>
            <a:t>Ready for Europe: grip op eigen data </a:t>
          </a:r>
          <a:r>
            <a:rPr lang="en-US" dirty="0" err="1">
              <a:latin typeface="EindhovenType"/>
            </a:rPr>
            <a:t>en</a:t>
          </a:r>
          <a:r>
            <a:rPr lang="en-US" dirty="0">
              <a:latin typeface="EindhovenType"/>
            </a:rPr>
            <a:t> data in de </a:t>
          </a:r>
          <a:r>
            <a:rPr lang="en-US" dirty="0" err="1">
              <a:latin typeface="EindhovenType"/>
            </a:rPr>
            <a:t>keten</a:t>
          </a:r>
          <a:endParaRPr lang="en-US" dirty="0">
            <a:latin typeface="EindhovenType"/>
          </a:endParaRPr>
        </a:p>
      </dgm:t>
    </dgm:pt>
    <dgm:pt modelId="{03D94962-8E60-459F-A996-9347629B2E9C}" type="parTrans" cxnId="{D85BD7C7-49A6-497E-8A9E-1BEC947E6574}">
      <dgm:prSet/>
      <dgm:spPr/>
      <dgm:t>
        <a:bodyPr/>
        <a:lstStyle/>
        <a:p>
          <a:endParaRPr lang="en-US"/>
        </a:p>
      </dgm:t>
    </dgm:pt>
    <dgm:pt modelId="{A4E2152C-7C3B-4AA9-99F6-8E790C815521}" type="sibTrans" cxnId="{D85BD7C7-49A6-497E-8A9E-1BEC947E6574}">
      <dgm:prSet/>
      <dgm:spPr/>
      <dgm:t>
        <a:bodyPr/>
        <a:lstStyle/>
        <a:p>
          <a:endParaRPr lang="en-US"/>
        </a:p>
      </dgm:t>
    </dgm:pt>
    <dgm:pt modelId="{61CBE349-57E6-4E58-9B4D-7594319DEDCB}">
      <dgm:prSet/>
      <dgm:spPr/>
      <dgm:t>
        <a:bodyPr/>
        <a:lstStyle/>
        <a:p>
          <a:r>
            <a:rPr lang="nl-NL" b="0" i="0" baseline="0" dirty="0">
              <a:latin typeface="EindhovenType"/>
            </a:rPr>
            <a:t>Duurzame data en informatiehuishouding</a:t>
          </a:r>
          <a:endParaRPr lang="en-US" dirty="0">
            <a:latin typeface="EindhovenType"/>
          </a:endParaRPr>
        </a:p>
      </dgm:t>
    </dgm:pt>
    <dgm:pt modelId="{C93D9772-960E-4E5D-B017-5ECAF00321B0}" type="parTrans" cxnId="{EE5BBAA9-9D47-4B7F-A1AE-CF4A84163BB9}">
      <dgm:prSet/>
      <dgm:spPr/>
      <dgm:t>
        <a:bodyPr/>
        <a:lstStyle/>
        <a:p>
          <a:endParaRPr lang="en-US"/>
        </a:p>
      </dgm:t>
    </dgm:pt>
    <dgm:pt modelId="{ED1051C2-814A-4B4C-80A0-3D00A1AEB34E}" type="sibTrans" cxnId="{EE5BBAA9-9D47-4B7F-A1AE-CF4A84163BB9}">
      <dgm:prSet/>
      <dgm:spPr/>
      <dgm:t>
        <a:bodyPr/>
        <a:lstStyle/>
        <a:p>
          <a:endParaRPr lang="en-US"/>
        </a:p>
      </dgm:t>
    </dgm:pt>
    <dgm:pt modelId="{3DAE7832-6C65-4820-82E7-565FBE4C907D}">
      <dgm:prSet/>
      <dgm:spPr/>
      <dgm:t>
        <a:bodyPr/>
        <a:lstStyle/>
        <a:p>
          <a:r>
            <a:rPr lang="nl-NL" b="0" i="0" baseline="0" dirty="0">
              <a:latin typeface="EindhovenType"/>
            </a:rPr>
            <a:t>Mensgericht werken met data-</a:t>
          </a:r>
          <a:r>
            <a:rPr lang="nl-NL" b="0" i="0" baseline="0" dirty="0" err="1">
              <a:latin typeface="EindhovenType"/>
            </a:rPr>
            <a:t>enabled</a:t>
          </a:r>
          <a:r>
            <a:rPr lang="nl-NL" b="0" i="0" baseline="0" dirty="0">
              <a:latin typeface="EindhovenType"/>
            </a:rPr>
            <a:t> Inzicht en Control</a:t>
          </a:r>
          <a:endParaRPr lang="en-US" dirty="0">
            <a:latin typeface="EindhovenType"/>
          </a:endParaRPr>
        </a:p>
      </dgm:t>
    </dgm:pt>
    <dgm:pt modelId="{358B2708-A671-4E6A-B1C7-1E462EA2627E}" type="parTrans" cxnId="{E8C2A18C-5E59-43B2-BC8C-6FB208372C64}">
      <dgm:prSet/>
      <dgm:spPr/>
      <dgm:t>
        <a:bodyPr/>
        <a:lstStyle/>
        <a:p>
          <a:endParaRPr lang="en-US"/>
        </a:p>
      </dgm:t>
    </dgm:pt>
    <dgm:pt modelId="{BAF52454-ED03-4F8A-B80A-C1D5E428CCCA}" type="sibTrans" cxnId="{E8C2A18C-5E59-43B2-BC8C-6FB208372C64}">
      <dgm:prSet/>
      <dgm:spPr/>
      <dgm:t>
        <a:bodyPr/>
        <a:lstStyle/>
        <a:p>
          <a:endParaRPr lang="en-US"/>
        </a:p>
      </dgm:t>
    </dgm:pt>
    <dgm:pt modelId="{821AE15A-EA81-4AC0-A8B6-19018448CABB}">
      <dgm:prSet/>
      <dgm:spPr/>
      <dgm:t>
        <a:bodyPr/>
        <a:lstStyle/>
        <a:p>
          <a:r>
            <a:rPr lang="nl-NL" b="0" i="0" baseline="0" dirty="0">
              <a:latin typeface="EindhovenType"/>
            </a:rPr>
            <a:t>Nieuwe vaardigheden ontwikkelen door samen te experimenteren en innoveren (bv </a:t>
          </a:r>
          <a:r>
            <a:rPr lang="nl-NL" b="0" i="0" baseline="0" dirty="0" err="1">
              <a:latin typeface="EindhovenType"/>
            </a:rPr>
            <a:t>Genai</a:t>
          </a:r>
          <a:r>
            <a:rPr lang="nl-NL" b="0" i="0" baseline="0" dirty="0">
              <a:latin typeface="EindhovenType"/>
            </a:rPr>
            <a:t>)</a:t>
          </a:r>
          <a:endParaRPr lang="en-US" dirty="0">
            <a:latin typeface="EindhovenType"/>
          </a:endParaRPr>
        </a:p>
      </dgm:t>
    </dgm:pt>
    <dgm:pt modelId="{F0C15BD1-1527-47B2-BD39-BA548091B682}" type="parTrans" cxnId="{0C1C8CE8-A1F1-4228-ACE8-A9729845ABAA}">
      <dgm:prSet/>
      <dgm:spPr/>
      <dgm:t>
        <a:bodyPr/>
        <a:lstStyle/>
        <a:p>
          <a:endParaRPr lang="en-US"/>
        </a:p>
      </dgm:t>
    </dgm:pt>
    <dgm:pt modelId="{57F15F87-C13A-48E4-B16F-DB963F595B13}" type="sibTrans" cxnId="{0C1C8CE8-A1F1-4228-ACE8-A9729845ABAA}">
      <dgm:prSet/>
      <dgm:spPr/>
      <dgm:t>
        <a:bodyPr/>
        <a:lstStyle/>
        <a:p>
          <a:endParaRPr lang="en-US"/>
        </a:p>
      </dgm:t>
    </dgm:pt>
    <dgm:pt modelId="{D1777253-09A8-4235-BB4B-0111818B4C82}">
      <dgm:prSet/>
      <dgm:spPr/>
      <dgm:t>
        <a:bodyPr/>
        <a:lstStyle/>
        <a:p>
          <a:r>
            <a:rPr lang="nl-NL" b="0" i="0" baseline="0">
              <a:latin typeface="EindhovenType"/>
            </a:rPr>
            <a:t>Digitale Veiligheid en Privacy</a:t>
          </a:r>
          <a:endParaRPr lang="en-US">
            <a:latin typeface="EindhovenType"/>
          </a:endParaRPr>
        </a:p>
      </dgm:t>
    </dgm:pt>
    <dgm:pt modelId="{83AEBC57-FCBE-4022-AC93-A69CDF2F070C}" type="parTrans" cxnId="{61D977CD-4D02-4844-940B-AC44719E1D4F}">
      <dgm:prSet/>
      <dgm:spPr/>
      <dgm:t>
        <a:bodyPr/>
        <a:lstStyle/>
        <a:p>
          <a:endParaRPr lang="en-US"/>
        </a:p>
      </dgm:t>
    </dgm:pt>
    <dgm:pt modelId="{C1185E1A-0083-4BBA-ACEE-3AB55ACCAD5D}" type="sibTrans" cxnId="{61D977CD-4D02-4844-940B-AC44719E1D4F}">
      <dgm:prSet/>
      <dgm:spPr/>
      <dgm:t>
        <a:bodyPr/>
        <a:lstStyle/>
        <a:p>
          <a:endParaRPr lang="en-US"/>
        </a:p>
      </dgm:t>
    </dgm:pt>
    <dgm:pt modelId="{2B324BF3-3D3B-4C0B-903B-3A0922D8F0AC}">
      <dgm:prSet/>
      <dgm:spPr/>
      <dgm:t>
        <a:bodyPr/>
        <a:lstStyle/>
        <a:p>
          <a:r>
            <a:rPr lang="nl-NL" b="0" i="0" baseline="0" dirty="0">
              <a:latin typeface="EindhovenType"/>
            </a:rPr>
            <a:t>Samenwerken met Generieke Voorzieningen, common </a:t>
          </a:r>
          <a:r>
            <a:rPr lang="nl-NL" b="0" i="0" baseline="0" dirty="0" err="1">
              <a:latin typeface="EindhovenType"/>
            </a:rPr>
            <a:t>ground</a:t>
          </a:r>
          <a:r>
            <a:rPr lang="nl-NL" b="0" i="0" baseline="0" dirty="0">
              <a:latin typeface="EindhovenType"/>
            </a:rPr>
            <a:t>.</a:t>
          </a:r>
          <a:endParaRPr lang="en-US" dirty="0">
            <a:latin typeface="EindhovenType"/>
          </a:endParaRPr>
        </a:p>
      </dgm:t>
    </dgm:pt>
    <dgm:pt modelId="{1619D695-2807-41CC-878B-E19FA44CB8E5}" type="parTrans" cxnId="{F6C23F06-6403-44C9-937C-400995DE6E7B}">
      <dgm:prSet/>
      <dgm:spPr/>
      <dgm:t>
        <a:bodyPr/>
        <a:lstStyle/>
        <a:p>
          <a:endParaRPr lang="en-US"/>
        </a:p>
      </dgm:t>
    </dgm:pt>
    <dgm:pt modelId="{CC8F03CA-D152-48A4-BD8B-4866EBFB2713}" type="sibTrans" cxnId="{F6C23F06-6403-44C9-937C-400995DE6E7B}">
      <dgm:prSet/>
      <dgm:spPr/>
      <dgm:t>
        <a:bodyPr/>
        <a:lstStyle/>
        <a:p>
          <a:endParaRPr lang="en-US"/>
        </a:p>
      </dgm:t>
    </dgm:pt>
    <dgm:pt modelId="{76314997-0A33-41D1-98F4-60D3C3F1DC3E}" type="pres">
      <dgm:prSet presAssocID="{90E1C2A4-09F2-4643-937F-BCCF577F5B11}" presName="root" presStyleCnt="0">
        <dgm:presLayoutVars>
          <dgm:dir/>
          <dgm:resizeHandles val="exact"/>
        </dgm:presLayoutVars>
      </dgm:prSet>
      <dgm:spPr/>
    </dgm:pt>
    <dgm:pt modelId="{5831F548-5810-4778-A7DA-5B389AE13946}" type="pres">
      <dgm:prSet presAssocID="{F698370A-2DFF-4EDD-9CF3-BDB7D758B520}" presName="compNode" presStyleCnt="0"/>
      <dgm:spPr/>
    </dgm:pt>
    <dgm:pt modelId="{2C18E93A-E2F0-4FCF-ABB9-952E94D0A21B}" type="pres">
      <dgm:prSet presAssocID="{F698370A-2DFF-4EDD-9CF3-BDB7D758B520}" presName="bgRect" presStyleLbl="bgShp" presStyleIdx="0" presStyleCnt="6"/>
      <dgm:spPr/>
    </dgm:pt>
    <dgm:pt modelId="{E9DFCE94-4C6A-4301-B121-42DEC95A45D8}" type="pres">
      <dgm:prSet presAssocID="{F698370A-2DFF-4EDD-9CF3-BDB7D758B520}" presName="iconRect" presStyleLbl="node1" presStyleIdx="0" presStyleCnt="6"/>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annelijke programmeur met effen opvulling"/>
        </a:ext>
      </dgm:extLst>
    </dgm:pt>
    <dgm:pt modelId="{94EBA49D-DC0F-4143-A1B1-FE571E818854}" type="pres">
      <dgm:prSet presAssocID="{F698370A-2DFF-4EDD-9CF3-BDB7D758B520}" presName="spaceRect" presStyleCnt="0"/>
      <dgm:spPr/>
    </dgm:pt>
    <dgm:pt modelId="{8825FA06-5F7E-4962-B560-4311CC765290}" type="pres">
      <dgm:prSet presAssocID="{F698370A-2DFF-4EDD-9CF3-BDB7D758B520}" presName="parTx" presStyleLbl="revTx" presStyleIdx="0" presStyleCnt="6">
        <dgm:presLayoutVars>
          <dgm:chMax val="0"/>
          <dgm:chPref val="0"/>
        </dgm:presLayoutVars>
      </dgm:prSet>
      <dgm:spPr/>
    </dgm:pt>
    <dgm:pt modelId="{0FB73F5A-BA81-4D7E-B2BE-BFCD5B7EF71D}" type="pres">
      <dgm:prSet presAssocID="{A4E2152C-7C3B-4AA9-99F6-8E790C815521}" presName="sibTrans" presStyleCnt="0"/>
      <dgm:spPr/>
    </dgm:pt>
    <dgm:pt modelId="{A1A04414-6FA5-446B-8051-469FE26335EF}" type="pres">
      <dgm:prSet presAssocID="{61CBE349-57E6-4E58-9B4D-7594319DEDCB}" presName="compNode" presStyleCnt="0"/>
      <dgm:spPr/>
    </dgm:pt>
    <dgm:pt modelId="{9BDFB338-EA50-4AD4-A146-42B005225F1A}" type="pres">
      <dgm:prSet presAssocID="{61CBE349-57E6-4E58-9B4D-7594319DEDCB}" presName="bgRect" presStyleLbl="bgShp" presStyleIdx="1" presStyleCnt="6"/>
      <dgm:spPr/>
    </dgm:pt>
    <dgm:pt modelId="{AF6EC2E5-E2F0-40F1-9590-C7A19220F6E1}" type="pres">
      <dgm:prSet presAssocID="{61CBE349-57E6-4E58-9B4D-7594319DEDCB}"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lad"/>
        </a:ext>
      </dgm:extLst>
    </dgm:pt>
    <dgm:pt modelId="{1406E0DF-A18A-42F8-84F5-B8BA9840F8CA}" type="pres">
      <dgm:prSet presAssocID="{61CBE349-57E6-4E58-9B4D-7594319DEDCB}" presName="spaceRect" presStyleCnt="0"/>
      <dgm:spPr/>
    </dgm:pt>
    <dgm:pt modelId="{F35D579E-66D3-446E-8447-2D54DBA24B1A}" type="pres">
      <dgm:prSet presAssocID="{61CBE349-57E6-4E58-9B4D-7594319DEDCB}" presName="parTx" presStyleLbl="revTx" presStyleIdx="1" presStyleCnt="6">
        <dgm:presLayoutVars>
          <dgm:chMax val="0"/>
          <dgm:chPref val="0"/>
        </dgm:presLayoutVars>
      </dgm:prSet>
      <dgm:spPr/>
    </dgm:pt>
    <dgm:pt modelId="{7AEC8670-0567-4B99-827E-B431FB725F59}" type="pres">
      <dgm:prSet presAssocID="{ED1051C2-814A-4B4C-80A0-3D00A1AEB34E}" presName="sibTrans" presStyleCnt="0"/>
      <dgm:spPr/>
    </dgm:pt>
    <dgm:pt modelId="{1D40A231-086C-4546-BA5C-22ADAD2E785B}" type="pres">
      <dgm:prSet presAssocID="{3DAE7832-6C65-4820-82E7-565FBE4C907D}" presName="compNode" presStyleCnt="0"/>
      <dgm:spPr/>
    </dgm:pt>
    <dgm:pt modelId="{B9B0E8C8-D4D8-4DD0-852B-5F328E973569}" type="pres">
      <dgm:prSet presAssocID="{3DAE7832-6C65-4820-82E7-565FBE4C907D}" presName="bgRect" presStyleLbl="bgShp" presStyleIdx="2" presStyleCnt="6"/>
      <dgm:spPr/>
    </dgm:pt>
    <dgm:pt modelId="{93552F2B-B961-4AD2-B24B-4DF18C3F1FC7}" type="pres">
      <dgm:prSet presAssocID="{3DAE7832-6C65-4820-82E7-565FBE4C907D}"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FACBABF5-4A4E-4845-89A2-EB8B664EAD34}" type="pres">
      <dgm:prSet presAssocID="{3DAE7832-6C65-4820-82E7-565FBE4C907D}" presName="spaceRect" presStyleCnt="0"/>
      <dgm:spPr/>
    </dgm:pt>
    <dgm:pt modelId="{68D3CC54-AE8E-4F6E-9A2D-CFF310C1BC98}" type="pres">
      <dgm:prSet presAssocID="{3DAE7832-6C65-4820-82E7-565FBE4C907D}" presName="parTx" presStyleLbl="revTx" presStyleIdx="2" presStyleCnt="6">
        <dgm:presLayoutVars>
          <dgm:chMax val="0"/>
          <dgm:chPref val="0"/>
        </dgm:presLayoutVars>
      </dgm:prSet>
      <dgm:spPr/>
    </dgm:pt>
    <dgm:pt modelId="{F70B1ECC-7DBD-40A8-A9E9-CF1A46D363E2}" type="pres">
      <dgm:prSet presAssocID="{BAF52454-ED03-4F8A-B80A-C1D5E428CCCA}" presName="sibTrans" presStyleCnt="0"/>
      <dgm:spPr/>
    </dgm:pt>
    <dgm:pt modelId="{A696B8D2-C837-415A-805F-EC106E456514}" type="pres">
      <dgm:prSet presAssocID="{821AE15A-EA81-4AC0-A8B6-19018448CABB}" presName="compNode" presStyleCnt="0"/>
      <dgm:spPr/>
    </dgm:pt>
    <dgm:pt modelId="{6679F630-FD99-4376-951E-A682D47E9047}" type="pres">
      <dgm:prSet presAssocID="{821AE15A-EA81-4AC0-A8B6-19018448CABB}" presName="bgRect" presStyleLbl="bgShp" presStyleIdx="3" presStyleCnt="6"/>
      <dgm:spPr/>
    </dgm:pt>
    <dgm:pt modelId="{52D32B97-CAF2-4139-A86E-F5982ADD86AD}" type="pres">
      <dgm:prSet presAssocID="{821AE15A-EA81-4AC0-A8B6-19018448CABB}"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ebruikers"/>
        </a:ext>
      </dgm:extLst>
    </dgm:pt>
    <dgm:pt modelId="{CFEFF1C8-6708-4A97-862D-E949E34F1246}" type="pres">
      <dgm:prSet presAssocID="{821AE15A-EA81-4AC0-A8B6-19018448CABB}" presName="spaceRect" presStyleCnt="0"/>
      <dgm:spPr/>
    </dgm:pt>
    <dgm:pt modelId="{EEB9F8A4-5463-4FC6-B2BF-6C263BECD06A}" type="pres">
      <dgm:prSet presAssocID="{821AE15A-EA81-4AC0-A8B6-19018448CABB}" presName="parTx" presStyleLbl="revTx" presStyleIdx="3" presStyleCnt="6">
        <dgm:presLayoutVars>
          <dgm:chMax val="0"/>
          <dgm:chPref val="0"/>
        </dgm:presLayoutVars>
      </dgm:prSet>
      <dgm:spPr/>
    </dgm:pt>
    <dgm:pt modelId="{9DD25292-CF27-4200-8126-04F61415C015}" type="pres">
      <dgm:prSet presAssocID="{57F15F87-C13A-48E4-B16F-DB963F595B13}" presName="sibTrans" presStyleCnt="0"/>
      <dgm:spPr/>
    </dgm:pt>
    <dgm:pt modelId="{42B71F96-0EC1-4179-941F-E1F3171C055B}" type="pres">
      <dgm:prSet presAssocID="{D1777253-09A8-4235-BB4B-0111818B4C82}" presName="compNode" presStyleCnt="0"/>
      <dgm:spPr/>
    </dgm:pt>
    <dgm:pt modelId="{466E0B06-1D89-49C7-85AD-0A53A2A5777F}" type="pres">
      <dgm:prSet presAssocID="{D1777253-09A8-4235-BB4B-0111818B4C82}" presName="bgRect" presStyleLbl="bgShp" presStyleIdx="4" presStyleCnt="6"/>
      <dgm:spPr/>
    </dgm:pt>
    <dgm:pt modelId="{A3B28CD5-5E35-4DFD-B870-CF79CB6CA3AE}" type="pres">
      <dgm:prSet presAssocID="{D1777253-09A8-4235-BB4B-0111818B4C82}"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Vergrendelen"/>
        </a:ext>
      </dgm:extLst>
    </dgm:pt>
    <dgm:pt modelId="{38E2053A-AA9A-42C5-B101-7D347D22E2D6}" type="pres">
      <dgm:prSet presAssocID="{D1777253-09A8-4235-BB4B-0111818B4C82}" presName="spaceRect" presStyleCnt="0"/>
      <dgm:spPr/>
    </dgm:pt>
    <dgm:pt modelId="{69204912-B6CD-4936-86CB-FFEA860ABA90}" type="pres">
      <dgm:prSet presAssocID="{D1777253-09A8-4235-BB4B-0111818B4C82}" presName="parTx" presStyleLbl="revTx" presStyleIdx="4" presStyleCnt="6">
        <dgm:presLayoutVars>
          <dgm:chMax val="0"/>
          <dgm:chPref val="0"/>
        </dgm:presLayoutVars>
      </dgm:prSet>
      <dgm:spPr/>
    </dgm:pt>
    <dgm:pt modelId="{49DD9BF9-7FF5-426F-BDD8-FE5B86336529}" type="pres">
      <dgm:prSet presAssocID="{C1185E1A-0083-4BBA-ACEE-3AB55ACCAD5D}" presName="sibTrans" presStyleCnt="0"/>
      <dgm:spPr/>
    </dgm:pt>
    <dgm:pt modelId="{192BD1FF-76B5-4E84-8CFC-AE11FCD2376E}" type="pres">
      <dgm:prSet presAssocID="{2B324BF3-3D3B-4C0B-903B-3A0922D8F0AC}" presName="compNode" presStyleCnt="0"/>
      <dgm:spPr/>
    </dgm:pt>
    <dgm:pt modelId="{AF389B1B-3FE0-45DB-A891-28445090115D}" type="pres">
      <dgm:prSet presAssocID="{2B324BF3-3D3B-4C0B-903B-3A0922D8F0AC}" presName="bgRect" presStyleLbl="bgShp" presStyleIdx="5" presStyleCnt="6"/>
      <dgm:spPr/>
    </dgm:pt>
    <dgm:pt modelId="{2ADE1500-C9E4-4AA3-A80E-F6A129B58A49}" type="pres">
      <dgm:prSet presAssocID="{2B324BF3-3D3B-4C0B-903B-3A0922D8F0AC}"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Boeken"/>
        </a:ext>
      </dgm:extLst>
    </dgm:pt>
    <dgm:pt modelId="{FB14B260-A4D8-490B-A55C-665D4B5027DA}" type="pres">
      <dgm:prSet presAssocID="{2B324BF3-3D3B-4C0B-903B-3A0922D8F0AC}" presName="spaceRect" presStyleCnt="0"/>
      <dgm:spPr/>
    </dgm:pt>
    <dgm:pt modelId="{28ABADFD-0B4A-451B-940E-C1E060D92EF5}" type="pres">
      <dgm:prSet presAssocID="{2B324BF3-3D3B-4C0B-903B-3A0922D8F0AC}" presName="parTx" presStyleLbl="revTx" presStyleIdx="5" presStyleCnt="6">
        <dgm:presLayoutVars>
          <dgm:chMax val="0"/>
          <dgm:chPref val="0"/>
        </dgm:presLayoutVars>
      </dgm:prSet>
      <dgm:spPr/>
    </dgm:pt>
  </dgm:ptLst>
  <dgm:cxnLst>
    <dgm:cxn modelId="{F6C23F06-6403-44C9-937C-400995DE6E7B}" srcId="{90E1C2A4-09F2-4643-937F-BCCF577F5B11}" destId="{2B324BF3-3D3B-4C0B-903B-3A0922D8F0AC}" srcOrd="5" destOrd="0" parTransId="{1619D695-2807-41CC-878B-E19FA44CB8E5}" sibTransId="{CC8F03CA-D152-48A4-BD8B-4866EBFB2713}"/>
    <dgm:cxn modelId="{18819C0F-9E3C-41FE-85C4-F588BC0E234D}" type="presOf" srcId="{90E1C2A4-09F2-4643-937F-BCCF577F5B11}" destId="{76314997-0A33-41D1-98F4-60D3C3F1DC3E}" srcOrd="0" destOrd="0" presId="urn:microsoft.com/office/officeart/2018/2/layout/IconVerticalSolidList"/>
    <dgm:cxn modelId="{DA1D855D-3C0F-439E-B026-BDF7FF182B25}" type="presOf" srcId="{D1777253-09A8-4235-BB4B-0111818B4C82}" destId="{69204912-B6CD-4936-86CB-FFEA860ABA90}" srcOrd="0" destOrd="0" presId="urn:microsoft.com/office/officeart/2018/2/layout/IconVerticalSolidList"/>
    <dgm:cxn modelId="{C840DC43-7A66-4C83-AB40-008D1CCA295C}" type="presOf" srcId="{821AE15A-EA81-4AC0-A8B6-19018448CABB}" destId="{EEB9F8A4-5463-4FC6-B2BF-6C263BECD06A}" srcOrd="0" destOrd="0" presId="urn:microsoft.com/office/officeart/2018/2/layout/IconVerticalSolidList"/>
    <dgm:cxn modelId="{98B9DA44-64DE-4A17-9B46-F9EF854B72DC}" type="presOf" srcId="{3DAE7832-6C65-4820-82E7-565FBE4C907D}" destId="{68D3CC54-AE8E-4F6E-9A2D-CFF310C1BC98}" srcOrd="0" destOrd="0" presId="urn:microsoft.com/office/officeart/2018/2/layout/IconVerticalSolidList"/>
    <dgm:cxn modelId="{E8C2A18C-5E59-43B2-BC8C-6FB208372C64}" srcId="{90E1C2A4-09F2-4643-937F-BCCF577F5B11}" destId="{3DAE7832-6C65-4820-82E7-565FBE4C907D}" srcOrd="2" destOrd="0" parTransId="{358B2708-A671-4E6A-B1C7-1E462EA2627E}" sibTransId="{BAF52454-ED03-4F8A-B80A-C1D5E428CCCA}"/>
    <dgm:cxn modelId="{1522338D-F0C5-4AFC-A0C7-476975083CEA}" type="presOf" srcId="{F698370A-2DFF-4EDD-9CF3-BDB7D758B520}" destId="{8825FA06-5F7E-4962-B560-4311CC765290}" srcOrd="0" destOrd="0" presId="urn:microsoft.com/office/officeart/2018/2/layout/IconVerticalSolidList"/>
    <dgm:cxn modelId="{EE5BBAA9-9D47-4B7F-A1AE-CF4A84163BB9}" srcId="{90E1C2A4-09F2-4643-937F-BCCF577F5B11}" destId="{61CBE349-57E6-4E58-9B4D-7594319DEDCB}" srcOrd="1" destOrd="0" parTransId="{C93D9772-960E-4E5D-B017-5ECAF00321B0}" sibTransId="{ED1051C2-814A-4B4C-80A0-3D00A1AEB34E}"/>
    <dgm:cxn modelId="{7DB929B9-9DA6-4AB6-BE72-C564D4EE4A2B}" type="presOf" srcId="{61CBE349-57E6-4E58-9B4D-7594319DEDCB}" destId="{F35D579E-66D3-446E-8447-2D54DBA24B1A}" srcOrd="0" destOrd="0" presId="urn:microsoft.com/office/officeart/2018/2/layout/IconVerticalSolidList"/>
    <dgm:cxn modelId="{D85BD7C7-49A6-497E-8A9E-1BEC947E6574}" srcId="{90E1C2A4-09F2-4643-937F-BCCF577F5B11}" destId="{F698370A-2DFF-4EDD-9CF3-BDB7D758B520}" srcOrd="0" destOrd="0" parTransId="{03D94962-8E60-459F-A996-9347629B2E9C}" sibTransId="{A4E2152C-7C3B-4AA9-99F6-8E790C815521}"/>
    <dgm:cxn modelId="{61D977CD-4D02-4844-940B-AC44719E1D4F}" srcId="{90E1C2A4-09F2-4643-937F-BCCF577F5B11}" destId="{D1777253-09A8-4235-BB4B-0111818B4C82}" srcOrd="4" destOrd="0" parTransId="{83AEBC57-FCBE-4022-AC93-A69CDF2F070C}" sibTransId="{C1185E1A-0083-4BBA-ACEE-3AB55ACCAD5D}"/>
    <dgm:cxn modelId="{81F912DE-8B22-4D78-9174-948E3619D9C2}" type="presOf" srcId="{2B324BF3-3D3B-4C0B-903B-3A0922D8F0AC}" destId="{28ABADFD-0B4A-451B-940E-C1E060D92EF5}" srcOrd="0" destOrd="0" presId="urn:microsoft.com/office/officeart/2018/2/layout/IconVerticalSolidList"/>
    <dgm:cxn modelId="{0C1C8CE8-A1F1-4228-ACE8-A9729845ABAA}" srcId="{90E1C2A4-09F2-4643-937F-BCCF577F5B11}" destId="{821AE15A-EA81-4AC0-A8B6-19018448CABB}" srcOrd="3" destOrd="0" parTransId="{F0C15BD1-1527-47B2-BD39-BA548091B682}" sibTransId="{57F15F87-C13A-48E4-B16F-DB963F595B13}"/>
    <dgm:cxn modelId="{AF50904A-7339-48BA-942A-A46DD97EA0AC}" type="presParOf" srcId="{76314997-0A33-41D1-98F4-60D3C3F1DC3E}" destId="{5831F548-5810-4778-A7DA-5B389AE13946}" srcOrd="0" destOrd="0" presId="urn:microsoft.com/office/officeart/2018/2/layout/IconVerticalSolidList"/>
    <dgm:cxn modelId="{19865DDD-D3B4-4AFB-B291-5F3EBC3B03B8}" type="presParOf" srcId="{5831F548-5810-4778-A7DA-5B389AE13946}" destId="{2C18E93A-E2F0-4FCF-ABB9-952E94D0A21B}" srcOrd="0" destOrd="0" presId="urn:microsoft.com/office/officeart/2018/2/layout/IconVerticalSolidList"/>
    <dgm:cxn modelId="{75D460A2-85A9-410D-942A-9B59891DF69C}" type="presParOf" srcId="{5831F548-5810-4778-A7DA-5B389AE13946}" destId="{E9DFCE94-4C6A-4301-B121-42DEC95A45D8}" srcOrd="1" destOrd="0" presId="urn:microsoft.com/office/officeart/2018/2/layout/IconVerticalSolidList"/>
    <dgm:cxn modelId="{6661444A-A2C9-4C6F-81E5-744709A424D1}" type="presParOf" srcId="{5831F548-5810-4778-A7DA-5B389AE13946}" destId="{94EBA49D-DC0F-4143-A1B1-FE571E818854}" srcOrd="2" destOrd="0" presId="urn:microsoft.com/office/officeart/2018/2/layout/IconVerticalSolidList"/>
    <dgm:cxn modelId="{684428DC-1E5A-48B8-A652-2B16A7A04136}" type="presParOf" srcId="{5831F548-5810-4778-A7DA-5B389AE13946}" destId="{8825FA06-5F7E-4962-B560-4311CC765290}" srcOrd="3" destOrd="0" presId="urn:microsoft.com/office/officeart/2018/2/layout/IconVerticalSolidList"/>
    <dgm:cxn modelId="{3FAC6067-FFD2-40CB-AFD7-D32C2B39E40D}" type="presParOf" srcId="{76314997-0A33-41D1-98F4-60D3C3F1DC3E}" destId="{0FB73F5A-BA81-4D7E-B2BE-BFCD5B7EF71D}" srcOrd="1" destOrd="0" presId="urn:microsoft.com/office/officeart/2018/2/layout/IconVerticalSolidList"/>
    <dgm:cxn modelId="{B699A829-4D85-4A3B-8801-0EA599997396}" type="presParOf" srcId="{76314997-0A33-41D1-98F4-60D3C3F1DC3E}" destId="{A1A04414-6FA5-446B-8051-469FE26335EF}" srcOrd="2" destOrd="0" presId="urn:microsoft.com/office/officeart/2018/2/layout/IconVerticalSolidList"/>
    <dgm:cxn modelId="{936DB7BA-74D4-4544-A776-51872EE3F37D}" type="presParOf" srcId="{A1A04414-6FA5-446B-8051-469FE26335EF}" destId="{9BDFB338-EA50-4AD4-A146-42B005225F1A}" srcOrd="0" destOrd="0" presId="urn:microsoft.com/office/officeart/2018/2/layout/IconVerticalSolidList"/>
    <dgm:cxn modelId="{C1BA0025-60DE-49F7-97AD-530B873EBE16}" type="presParOf" srcId="{A1A04414-6FA5-446B-8051-469FE26335EF}" destId="{AF6EC2E5-E2F0-40F1-9590-C7A19220F6E1}" srcOrd="1" destOrd="0" presId="urn:microsoft.com/office/officeart/2018/2/layout/IconVerticalSolidList"/>
    <dgm:cxn modelId="{4FF5F564-4BD4-46C8-815A-D66756E80789}" type="presParOf" srcId="{A1A04414-6FA5-446B-8051-469FE26335EF}" destId="{1406E0DF-A18A-42F8-84F5-B8BA9840F8CA}" srcOrd="2" destOrd="0" presId="urn:microsoft.com/office/officeart/2018/2/layout/IconVerticalSolidList"/>
    <dgm:cxn modelId="{EED806ED-3999-4ADC-87D5-788539773B74}" type="presParOf" srcId="{A1A04414-6FA5-446B-8051-469FE26335EF}" destId="{F35D579E-66D3-446E-8447-2D54DBA24B1A}" srcOrd="3" destOrd="0" presId="urn:microsoft.com/office/officeart/2018/2/layout/IconVerticalSolidList"/>
    <dgm:cxn modelId="{0448EB28-F8AB-4DB2-997D-63EA43E5B0E6}" type="presParOf" srcId="{76314997-0A33-41D1-98F4-60D3C3F1DC3E}" destId="{7AEC8670-0567-4B99-827E-B431FB725F59}" srcOrd="3" destOrd="0" presId="urn:microsoft.com/office/officeart/2018/2/layout/IconVerticalSolidList"/>
    <dgm:cxn modelId="{43F4E082-9BC0-42D7-9595-0B4F712E01A0}" type="presParOf" srcId="{76314997-0A33-41D1-98F4-60D3C3F1DC3E}" destId="{1D40A231-086C-4546-BA5C-22ADAD2E785B}" srcOrd="4" destOrd="0" presId="urn:microsoft.com/office/officeart/2018/2/layout/IconVerticalSolidList"/>
    <dgm:cxn modelId="{700596C5-0F0F-4EA5-98BF-21A2907735F3}" type="presParOf" srcId="{1D40A231-086C-4546-BA5C-22ADAD2E785B}" destId="{B9B0E8C8-D4D8-4DD0-852B-5F328E973569}" srcOrd="0" destOrd="0" presId="urn:microsoft.com/office/officeart/2018/2/layout/IconVerticalSolidList"/>
    <dgm:cxn modelId="{A53E34B0-CE37-4096-AADC-2E9F018B2270}" type="presParOf" srcId="{1D40A231-086C-4546-BA5C-22ADAD2E785B}" destId="{93552F2B-B961-4AD2-B24B-4DF18C3F1FC7}" srcOrd="1" destOrd="0" presId="urn:microsoft.com/office/officeart/2018/2/layout/IconVerticalSolidList"/>
    <dgm:cxn modelId="{A3171E93-5093-44B8-94B8-B3D7DA308B60}" type="presParOf" srcId="{1D40A231-086C-4546-BA5C-22ADAD2E785B}" destId="{FACBABF5-4A4E-4845-89A2-EB8B664EAD34}" srcOrd="2" destOrd="0" presId="urn:microsoft.com/office/officeart/2018/2/layout/IconVerticalSolidList"/>
    <dgm:cxn modelId="{A114E0E5-A7E0-4F4D-A490-855123D73B18}" type="presParOf" srcId="{1D40A231-086C-4546-BA5C-22ADAD2E785B}" destId="{68D3CC54-AE8E-4F6E-9A2D-CFF310C1BC98}" srcOrd="3" destOrd="0" presId="urn:microsoft.com/office/officeart/2018/2/layout/IconVerticalSolidList"/>
    <dgm:cxn modelId="{A2FAFC1A-5632-420A-97F7-8C48C12B9AB2}" type="presParOf" srcId="{76314997-0A33-41D1-98F4-60D3C3F1DC3E}" destId="{F70B1ECC-7DBD-40A8-A9E9-CF1A46D363E2}" srcOrd="5" destOrd="0" presId="urn:microsoft.com/office/officeart/2018/2/layout/IconVerticalSolidList"/>
    <dgm:cxn modelId="{3833CB0F-E064-4433-9C54-8AEE36D7B85A}" type="presParOf" srcId="{76314997-0A33-41D1-98F4-60D3C3F1DC3E}" destId="{A696B8D2-C837-415A-805F-EC106E456514}" srcOrd="6" destOrd="0" presId="urn:microsoft.com/office/officeart/2018/2/layout/IconVerticalSolidList"/>
    <dgm:cxn modelId="{F15780EF-356D-4BA3-B8BF-F53F9AB5888A}" type="presParOf" srcId="{A696B8D2-C837-415A-805F-EC106E456514}" destId="{6679F630-FD99-4376-951E-A682D47E9047}" srcOrd="0" destOrd="0" presId="urn:microsoft.com/office/officeart/2018/2/layout/IconVerticalSolidList"/>
    <dgm:cxn modelId="{BF1D5C48-69CB-49B8-B681-D292BE37B53F}" type="presParOf" srcId="{A696B8D2-C837-415A-805F-EC106E456514}" destId="{52D32B97-CAF2-4139-A86E-F5982ADD86AD}" srcOrd="1" destOrd="0" presId="urn:microsoft.com/office/officeart/2018/2/layout/IconVerticalSolidList"/>
    <dgm:cxn modelId="{A175B07C-B3D6-4AD8-A4FF-F9170A706362}" type="presParOf" srcId="{A696B8D2-C837-415A-805F-EC106E456514}" destId="{CFEFF1C8-6708-4A97-862D-E949E34F1246}" srcOrd="2" destOrd="0" presId="urn:microsoft.com/office/officeart/2018/2/layout/IconVerticalSolidList"/>
    <dgm:cxn modelId="{5360B0C1-411B-48CE-B0AD-9ED19C943D5F}" type="presParOf" srcId="{A696B8D2-C837-415A-805F-EC106E456514}" destId="{EEB9F8A4-5463-4FC6-B2BF-6C263BECD06A}" srcOrd="3" destOrd="0" presId="urn:microsoft.com/office/officeart/2018/2/layout/IconVerticalSolidList"/>
    <dgm:cxn modelId="{FE97B885-1628-4CEC-8B20-52ED8BEEEB47}" type="presParOf" srcId="{76314997-0A33-41D1-98F4-60D3C3F1DC3E}" destId="{9DD25292-CF27-4200-8126-04F61415C015}" srcOrd="7" destOrd="0" presId="urn:microsoft.com/office/officeart/2018/2/layout/IconVerticalSolidList"/>
    <dgm:cxn modelId="{7630F4CF-6772-43C9-BFD0-9304E55145DA}" type="presParOf" srcId="{76314997-0A33-41D1-98F4-60D3C3F1DC3E}" destId="{42B71F96-0EC1-4179-941F-E1F3171C055B}" srcOrd="8" destOrd="0" presId="urn:microsoft.com/office/officeart/2018/2/layout/IconVerticalSolidList"/>
    <dgm:cxn modelId="{B6333FD5-EB84-443A-9AE0-FD62CC0CF289}" type="presParOf" srcId="{42B71F96-0EC1-4179-941F-E1F3171C055B}" destId="{466E0B06-1D89-49C7-85AD-0A53A2A5777F}" srcOrd="0" destOrd="0" presId="urn:microsoft.com/office/officeart/2018/2/layout/IconVerticalSolidList"/>
    <dgm:cxn modelId="{CA1B4B69-EB8D-49B8-BE43-C7AFEF27DE4E}" type="presParOf" srcId="{42B71F96-0EC1-4179-941F-E1F3171C055B}" destId="{A3B28CD5-5E35-4DFD-B870-CF79CB6CA3AE}" srcOrd="1" destOrd="0" presId="urn:microsoft.com/office/officeart/2018/2/layout/IconVerticalSolidList"/>
    <dgm:cxn modelId="{8499B2DF-7CE3-4D6A-B2B4-FDA9CAA8AF5C}" type="presParOf" srcId="{42B71F96-0EC1-4179-941F-E1F3171C055B}" destId="{38E2053A-AA9A-42C5-B101-7D347D22E2D6}" srcOrd="2" destOrd="0" presId="urn:microsoft.com/office/officeart/2018/2/layout/IconVerticalSolidList"/>
    <dgm:cxn modelId="{FE26FBC7-EB80-4137-B66A-B54722961301}" type="presParOf" srcId="{42B71F96-0EC1-4179-941F-E1F3171C055B}" destId="{69204912-B6CD-4936-86CB-FFEA860ABA90}" srcOrd="3" destOrd="0" presId="urn:microsoft.com/office/officeart/2018/2/layout/IconVerticalSolidList"/>
    <dgm:cxn modelId="{B653BD1B-E615-4806-A4D5-63FC9B9E1099}" type="presParOf" srcId="{76314997-0A33-41D1-98F4-60D3C3F1DC3E}" destId="{49DD9BF9-7FF5-426F-BDD8-FE5B86336529}" srcOrd="9" destOrd="0" presId="urn:microsoft.com/office/officeart/2018/2/layout/IconVerticalSolidList"/>
    <dgm:cxn modelId="{15A9FFDD-F25A-4FD3-B0DF-7112B1BD2EA4}" type="presParOf" srcId="{76314997-0A33-41D1-98F4-60D3C3F1DC3E}" destId="{192BD1FF-76B5-4E84-8CFC-AE11FCD2376E}" srcOrd="10" destOrd="0" presId="urn:microsoft.com/office/officeart/2018/2/layout/IconVerticalSolidList"/>
    <dgm:cxn modelId="{6D93D52E-7EBA-4315-9BCE-02B30FC4C613}" type="presParOf" srcId="{192BD1FF-76B5-4E84-8CFC-AE11FCD2376E}" destId="{AF389B1B-3FE0-45DB-A891-28445090115D}" srcOrd="0" destOrd="0" presId="urn:microsoft.com/office/officeart/2018/2/layout/IconVerticalSolidList"/>
    <dgm:cxn modelId="{20ED0052-62DC-4ADA-8F1F-A17ACCCDE2CE}" type="presParOf" srcId="{192BD1FF-76B5-4E84-8CFC-AE11FCD2376E}" destId="{2ADE1500-C9E4-4AA3-A80E-F6A129B58A49}" srcOrd="1" destOrd="0" presId="urn:microsoft.com/office/officeart/2018/2/layout/IconVerticalSolidList"/>
    <dgm:cxn modelId="{019C60C6-86F6-40B9-B9E6-D5F3E0036315}" type="presParOf" srcId="{192BD1FF-76B5-4E84-8CFC-AE11FCD2376E}" destId="{FB14B260-A4D8-490B-A55C-665D4B5027DA}" srcOrd="2" destOrd="0" presId="urn:microsoft.com/office/officeart/2018/2/layout/IconVerticalSolidList"/>
    <dgm:cxn modelId="{FAAE9948-5CA6-4795-B89B-248477BD941C}" type="presParOf" srcId="{192BD1FF-76B5-4E84-8CFC-AE11FCD2376E}" destId="{28ABADFD-0B4A-451B-940E-C1E060D92EF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28CB36-B479-4DBF-98D1-90B563ADFF3E}"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BF49A1DE-E129-4D51-A717-1F28C8060045}">
      <dgm:prSet/>
      <dgm:spPr/>
      <dgm:t>
        <a:bodyPr/>
        <a:lstStyle/>
        <a:p>
          <a:r>
            <a:rPr lang="en-US" err="1">
              <a:latin typeface="EindhovenType"/>
            </a:rPr>
            <a:t>Gezamenlijke</a:t>
          </a:r>
          <a:r>
            <a:rPr lang="en-US">
              <a:latin typeface="EindhovenType"/>
            </a:rPr>
            <a:t> </a:t>
          </a:r>
          <a:r>
            <a:rPr lang="en-US" err="1">
              <a:latin typeface="EindhovenType"/>
            </a:rPr>
            <a:t>uitdaging</a:t>
          </a:r>
          <a:r>
            <a:rPr lang="en-US">
              <a:latin typeface="EindhovenType"/>
            </a:rPr>
            <a:t> van alle </a:t>
          </a:r>
          <a:r>
            <a:rPr lang="en-US" err="1">
              <a:latin typeface="EindhovenType"/>
            </a:rPr>
            <a:t>sectoren</a:t>
          </a:r>
          <a:r>
            <a:rPr lang="en-US">
              <a:latin typeface="EindhovenType"/>
            </a:rPr>
            <a:t> </a:t>
          </a:r>
          <a:r>
            <a:rPr lang="en-US" err="1">
              <a:latin typeface="EindhovenType"/>
            </a:rPr>
            <a:t>samen</a:t>
          </a:r>
          <a:endParaRPr lang="en-US">
            <a:latin typeface="EindhovenType"/>
          </a:endParaRPr>
        </a:p>
      </dgm:t>
    </dgm:pt>
    <dgm:pt modelId="{D15BE774-CDB1-4987-8A7F-9A29DB79A2BC}" type="parTrans" cxnId="{9090268B-B717-48BA-B95D-5D341FBB28B7}">
      <dgm:prSet/>
      <dgm:spPr/>
      <dgm:t>
        <a:bodyPr/>
        <a:lstStyle/>
        <a:p>
          <a:endParaRPr lang="en-US"/>
        </a:p>
      </dgm:t>
    </dgm:pt>
    <dgm:pt modelId="{4E87E77A-FD6F-432E-BADC-A97664E4DC8D}" type="sibTrans" cxnId="{9090268B-B717-48BA-B95D-5D341FBB28B7}">
      <dgm:prSet/>
      <dgm:spPr/>
      <dgm:t>
        <a:bodyPr/>
        <a:lstStyle/>
        <a:p>
          <a:endParaRPr lang="en-US"/>
        </a:p>
      </dgm:t>
    </dgm:pt>
    <dgm:pt modelId="{30D3FF80-D052-467F-B680-8A05CD841769}">
      <dgm:prSet/>
      <dgm:spPr/>
      <dgm:t>
        <a:bodyPr/>
        <a:lstStyle/>
        <a:p>
          <a:r>
            <a:rPr lang="nl-NL" b="0" i="0" baseline="0">
              <a:latin typeface="EindhovenType"/>
            </a:rPr>
            <a:t>Herleidbaar naar de stedelijke en maatschappelijke opgaven. </a:t>
          </a:r>
          <a:endParaRPr lang="en-US">
            <a:latin typeface="EindhovenType"/>
          </a:endParaRPr>
        </a:p>
      </dgm:t>
    </dgm:pt>
    <dgm:pt modelId="{CBB3B8D6-9EE1-4653-93D2-5CBA09B47572}" type="parTrans" cxnId="{EC7A086B-81C5-44C2-BBA6-FAD8C9CD371E}">
      <dgm:prSet/>
      <dgm:spPr/>
      <dgm:t>
        <a:bodyPr/>
        <a:lstStyle/>
        <a:p>
          <a:endParaRPr lang="en-US"/>
        </a:p>
      </dgm:t>
    </dgm:pt>
    <dgm:pt modelId="{0988F803-86BE-4128-B18F-371345CCD636}" type="sibTrans" cxnId="{EC7A086B-81C5-44C2-BBA6-FAD8C9CD371E}">
      <dgm:prSet/>
      <dgm:spPr/>
      <dgm:t>
        <a:bodyPr/>
        <a:lstStyle/>
        <a:p>
          <a:endParaRPr lang="en-US"/>
        </a:p>
      </dgm:t>
    </dgm:pt>
    <dgm:pt modelId="{EDB21CB0-66F1-4CFE-B84A-77BFEA85BAAF}" type="pres">
      <dgm:prSet presAssocID="{5C28CB36-B479-4DBF-98D1-90B563ADFF3E}" presName="outerComposite" presStyleCnt="0">
        <dgm:presLayoutVars>
          <dgm:chMax val="5"/>
          <dgm:dir/>
          <dgm:resizeHandles val="exact"/>
        </dgm:presLayoutVars>
      </dgm:prSet>
      <dgm:spPr/>
    </dgm:pt>
    <dgm:pt modelId="{9857BC77-A742-4C86-8A76-05CA6FBD2B5B}" type="pres">
      <dgm:prSet presAssocID="{5C28CB36-B479-4DBF-98D1-90B563ADFF3E}" presName="dummyMaxCanvas" presStyleCnt="0">
        <dgm:presLayoutVars/>
      </dgm:prSet>
      <dgm:spPr/>
    </dgm:pt>
    <dgm:pt modelId="{38AF221C-456E-41F4-B0D7-705B9744AB39}" type="pres">
      <dgm:prSet presAssocID="{5C28CB36-B479-4DBF-98D1-90B563ADFF3E}" presName="TwoNodes_1" presStyleLbl="node1" presStyleIdx="0" presStyleCnt="2">
        <dgm:presLayoutVars>
          <dgm:bulletEnabled val="1"/>
        </dgm:presLayoutVars>
      </dgm:prSet>
      <dgm:spPr/>
    </dgm:pt>
    <dgm:pt modelId="{38F6BE0D-823A-4FA6-AE8A-A7F7D0B2635E}" type="pres">
      <dgm:prSet presAssocID="{5C28CB36-B479-4DBF-98D1-90B563ADFF3E}" presName="TwoNodes_2" presStyleLbl="node1" presStyleIdx="1" presStyleCnt="2" custLinFactNeighborX="44" custLinFactNeighborY="-5736">
        <dgm:presLayoutVars>
          <dgm:bulletEnabled val="1"/>
        </dgm:presLayoutVars>
      </dgm:prSet>
      <dgm:spPr/>
    </dgm:pt>
    <dgm:pt modelId="{A5350F5E-20DD-43AE-989A-561337F6AE6C}" type="pres">
      <dgm:prSet presAssocID="{5C28CB36-B479-4DBF-98D1-90B563ADFF3E}" presName="TwoConn_1-2" presStyleLbl="fgAccFollowNode1" presStyleIdx="0" presStyleCnt="1">
        <dgm:presLayoutVars>
          <dgm:bulletEnabled val="1"/>
        </dgm:presLayoutVars>
      </dgm:prSet>
      <dgm:spPr/>
    </dgm:pt>
    <dgm:pt modelId="{08620FFB-96F4-4D76-B499-D8318F5F3670}" type="pres">
      <dgm:prSet presAssocID="{5C28CB36-B479-4DBF-98D1-90B563ADFF3E}" presName="TwoNodes_1_text" presStyleLbl="node1" presStyleIdx="1" presStyleCnt="2">
        <dgm:presLayoutVars>
          <dgm:bulletEnabled val="1"/>
        </dgm:presLayoutVars>
      </dgm:prSet>
      <dgm:spPr/>
    </dgm:pt>
    <dgm:pt modelId="{AC3AD103-56E0-4097-AEF0-90405E5D37D3}" type="pres">
      <dgm:prSet presAssocID="{5C28CB36-B479-4DBF-98D1-90B563ADFF3E}" presName="TwoNodes_2_text" presStyleLbl="node1" presStyleIdx="1" presStyleCnt="2">
        <dgm:presLayoutVars>
          <dgm:bulletEnabled val="1"/>
        </dgm:presLayoutVars>
      </dgm:prSet>
      <dgm:spPr/>
    </dgm:pt>
  </dgm:ptLst>
  <dgm:cxnLst>
    <dgm:cxn modelId="{58A44619-D794-4CE2-B7B9-383B2764A087}" type="presOf" srcId="{5C28CB36-B479-4DBF-98D1-90B563ADFF3E}" destId="{EDB21CB0-66F1-4CFE-B84A-77BFEA85BAAF}" srcOrd="0" destOrd="0" presId="urn:microsoft.com/office/officeart/2005/8/layout/vProcess5"/>
    <dgm:cxn modelId="{B4E18228-FE85-4F10-96CE-FC391042979D}" type="presOf" srcId="{30D3FF80-D052-467F-B680-8A05CD841769}" destId="{AC3AD103-56E0-4097-AEF0-90405E5D37D3}" srcOrd="1" destOrd="0" presId="urn:microsoft.com/office/officeart/2005/8/layout/vProcess5"/>
    <dgm:cxn modelId="{825EC63D-85E5-443E-8E08-B4ECA0A75D72}" type="presOf" srcId="{BF49A1DE-E129-4D51-A717-1F28C8060045}" destId="{38AF221C-456E-41F4-B0D7-705B9744AB39}" srcOrd="0" destOrd="0" presId="urn:microsoft.com/office/officeart/2005/8/layout/vProcess5"/>
    <dgm:cxn modelId="{EC7A086B-81C5-44C2-BBA6-FAD8C9CD371E}" srcId="{5C28CB36-B479-4DBF-98D1-90B563ADFF3E}" destId="{30D3FF80-D052-467F-B680-8A05CD841769}" srcOrd="1" destOrd="0" parTransId="{CBB3B8D6-9EE1-4653-93D2-5CBA09B47572}" sibTransId="{0988F803-86BE-4128-B18F-371345CCD636}"/>
    <dgm:cxn modelId="{8152078A-D318-41BA-B512-0EC6FEA78507}" type="presOf" srcId="{BF49A1DE-E129-4D51-A717-1F28C8060045}" destId="{08620FFB-96F4-4D76-B499-D8318F5F3670}" srcOrd="1" destOrd="0" presId="urn:microsoft.com/office/officeart/2005/8/layout/vProcess5"/>
    <dgm:cxn modelId="{9090268B-B717-48BA-B95D-5D341FBB28B7}" srcId="{5C28CB36-B479-4DBF-98D1-90B563ADFF3E}" destId="{BF49A1DE-E129-4D51-A717-1F28C8060045}" srcOrd="0" destOrd="0" parTransId="{D15BE774-CDB1-4987-8A7F-9A29DB79A2BC}" sibTransId="{4E87E77A-FD6F-432E-BADC-A97664E4DC8D}"/>
    <dgm:cxn modelId="{8EE27BD2-D790-4E24-A778-08AE4EBB1229}" type="presOf" srcId="{30D3FF80-D052-467F-B680-8A05CD841769}" destId="{38F6BE0D-823A-4FA6-AE8A-A7F7D0B2635E}" srcOrd="0" destOrd="0" presId="urn:microsoft.com/office/officeart/2005/8/layout/vProcess5"/>
    <dgm:cxn modelId="{E33868FE-4F97-4E52-A4AB-720FC540E477}" type="presOf" srcId="{4E87E77A-FD6F-432E-BADC-A97664E4DC8D}" destId="{A5350F5E-20DD-43AE-989A-561337F6AE6C}" srcOrd="0" destOrd="0" presId="urn:microsoft.com/office/officeart/2005/8/layout/vProcess5"/>
    <dgm:cxn modelId="{2233F8B6-8293-47A2-AD90-E783C8329FDC}" type="presParOf" srcId="{EDB21CB0-66F1-4CFE-B84A-77BFEA85BAAF}" destId="{9857BC77-A742-4C86-8A76-05CA6FBD2B5B}" srcOrd="0" destOrd="0" presId="urn:microsoft.com/office/officeart/2005/8/layout/vProcess5"/>
    <dgm:cxn modelId="{AEA2010C-55FD-4DF8-9638-755A33C419AC}" type="presParOf" srcId="{EDB21CB0-66F1-4CFE-B84A-77BFEA85BAAF}" destId="{38AF221C-456E-41F4-B0D7-705B9744AB39}" srcOrd="1" destOrd="0" presId="urn:microsoft.com/office/officeart/2005/8/layout/vProcess5"/>
    <dgm:cxn modelId="{44A97133-28F9-43B1-A0BA-5E68A5D8205C}" type="presParOf" srcId="{EDB21CB0-66F1-4CFE-B84A-77BFEA85BAAF}" destId="{38F6BE0D-823A-4FA6-AE8A-A7F7D0B2635E}" srcOrd="2" destOrd="0" presId="urn:microsoft.com/office/officeart/2005/8/layout/vProcess5"/>
    <dgm:cxn modelId="{53BD0DCB-6F90-483F-AA74-1E3EE640416A}" type="presParOf" srcId="{EDB21CB0-66F1-4CFE-B84A-77BFEA85BAAF}" destId="{A5350F5E-20DD-43AE-989A-561337F6AE6C}" srcOrd="3" destOrd="0" presId="urn:microsoft.com/office/officeart/2005/8/layout/vProcess5"/>
    <dgm:cxn modelId="{8044B476-1930-43B3-B896-2EF50744E33D}" type="presParOf" srcId="{EDB21CB0-66F1-4CFE-B84A-77BFEA85BAAF}" destId="{08620FFB-96F4-4D76-B499-D8318F5F3670}" srcOrd="4" destOrd="0" presId="urn:microsoft.com/office/officeart/2005/8/layout/vProcess5"/>
    <dgm:cxn modelId="{E4753E8E-A2DE-4D64-8BC0-88341CE1C6D3}" type="presParOf" srcId="{EDB21CB0-66F1-4CFE-B84A-77BFEA85BAAF}" destId="{AC3AD103-56E0-4097-AEF0-90405E5D37D3}"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A4CD03-8A6F-4AEA-B6E1-31F9898A2A7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6195E06-A376-4016-B3C8-6321EB2CF7E0}">
      <dgm:prSet custT="1"/>
      <dgm:spPr/>
      <dgm:t>
        <a:bodyPr/>
        <a:lstStyle/>
        <a:p>
          <a:r>
            <a:rPr lang="nl-NL" sz="1800" b="1">
              <a:solidFill>
                <a:schemeClr val="tx2"/>
              </a:solidFill>
              <a:latin typeface="EindhovenType"/>
            </a:rPr>
            <a:t>Gezamenlijke</a:t>
          </a:r>
          <a:r>
            <a:rPr lang="nl-NL" sz="1800">
              <a:latin typeface="EindhovenType"/>
            </a:rPr>
            <a:t> uitdaging van alle sectoren. </a:t>
          </a:r>
          <a:endParaRPr lang="en-US" sz="1800">
            <a:latin typeface="EindhovenType"/>
          </a:endParaRPr>
        </a:p>
      </dgm:t>
    </dgm:pt>
    <dgm:pt modelId="{57229FC0-FF18-49AD-81BD-A860EB1B2919}" type="parTrans" cxnId="{FA272EDE-BCD0-4954-A128-285952C61725}">
      <dgm:prSet/>
      <dgm:spPr/>
      <dgm:t>
        <a:bodyPr/>
        <a:lstStyle/>
        <a:p>
          <a:endParaRPr lang="en-US" sz="1400"/>
        </a:p>
      </dgm:t>
    </dgm:pt>
    <dgm:pt modelId="{8023F51E-64BE-48CB-9FA8-0CD8BF7512B8}" type="sibTrans" cxnId="{FA272EDE-BCD0-4954-A128-285952C61725}">
      <dgm:prSet/>
      <dgm:spPr/>
      <dgm:t>
        <a:bodyPr/>
        <a:lstStyle/>
        <a:p>
          <a:endParaRPr lang="en-US" sz="1400"/>
        </a:p>
      </dgm:t>
    </dgm:pt>
    <dgm:pt modelId="{408D5B2D-35AB-49AD-9C5C-ADD23D1317D5}">
      <dgm:prSet custT="1"/>
      <dgm:spPr/>
      <dgm:t>
        <a:bodyPr/>
        <a:lstStyle/>
        <a:p>
          <a:r>
            <a:rPr lang="en-US" sz="1800">
              <a:latin typeface="EindhovenType"/>
            </a:rPr>
            <a:t>We </a:t>
          </a:r>
          <a:r>
            <a:rPr lang="en-US" sz="1800" err="1">
              <a:latin typeface="EindhovenType"/>
            </a:rPr>
            <a:t>ontwikkelen</a:t>
          </a:r>
          <a:r>
            <a:rPr lang="en-US" sz="1800">
              <a:latin typeface="EindhovenType"/>
            </a:rPr>
            <a:t> </a:t>
          </a:r>
          <a:r>
            <a:rPr lang="en-US" sz="1800" err="1">
              <a:latin typeface="EindhovenType"/>
            </a:rPr>
            <a:t>productendaar</a:t>
          </a:r>
          <a:r>
            <a:rPr lang="en-US" sz="1800">
              <a:latin typeface="EindhovenType"/>
            </a:rPr>
            <a:t> </a:t>
          </a:r>
          <a:r>
            <a:rPr lang="en-US" sz="1800" err="1">
              <a:latin typeface="EindhovenType"/>
            </a:rPr>
            <a:t>waar</a:t>
          </a:r>
          <a:r>
            <a:rPr lang="en-US" sz="1800">
              <a:latin typeface="EindhovenType"/>
            </a:rPr>
            <a:t> ze </a:t>
          </a:r>
          <a:r>
            <a:rPr lang="en-US" sz="1800" err="1">
              <a:latin typeface="EindhovenType"/>
            </a:rPr>
            <a:t>echt</a:t>
          </a:r>
          <a:r>
            <a:rPr lang="en-US" sz="1800">
              <a:latin typeface="EindhovenType"/>
            </a:rPr>
            <a:t> </a:t>
          </a:r>
          <a:r>
            <a:rPr lang="en-US" sz="1800" err="1">
              <a:latin typeface="EindhovenType"/>
            </a:rPr>
            <a:t>nodig</a:t>
          </a:r>
          <a:r>
            <a:rPr lang="en-US" sz="1800">
              <a:latin typeface="EindhovenType"/>
            </a:rPr>
            <a:t> </a:t>
          </a:r>
          <a:r>
            <a:rPr lang="en-US" sz="1800" err="1">
              <a:latin typeface="EindhovenType"/>
            </a:rPr>
            <a:t>zijn</a:t>
          </a:r>
          <a:r>
            <a:rPr lang="en-US" sz="1800">
              <a:latin typeface="EindhovenType"/>
            </a:rPr>
            <a:t> (</a:t>
          </a:r>
          <a:r>
            <a:rPr lang="en-US" sz="1800" b="1">
              <a:solidFill>
                <a:schemeClr val="tx2"/>
              </a:solidFill>
              <a:latin typeface="EindhovenType"/>
            </a:rPr>
            <a:t>launching customer</a:t>
          </a:r>
          <a:r>
            <a:rPr lang="en-US" sz="1800">
              <a:latin typeface="EindhovenType"/>
            </a:rPr>
            <a:t>)</a:t>
          </a:r>
        </a:p>
      </dgm:t>
    </dgm:pt>
    <dgm:pt modelId="{A1630EE1-6FF9-432D-BF5B-4923E03AB808}" type="parTrans" cxnId="{12FEC8EE-5FE5-4193-BC9B-901B84CF70D3}">
      <dgm:prSet/>
      <dgm:spPr/>
      <dgm:t>
        <a:bodyPr/>
        <a:lstStyle/>
        <a:p>
          <a:endParaRPr lang="en-US" sz="1400"/>
        </a:p>
      </dgm:t>
    </dgm:pt>
    <dgm:pt modelId="{6E1EB6CD-7E53-4B71-AF2C-407A7FB3B58C}" type="sibTrans" cxnId="{12FEC8EE-5FE5-4193-BC9B-901B84CF70D3}">
      <dgm:prSet/>
      <dgm:spPr/>
      <dgm:t>
        <a:bodyPr/>
        <a:lstStyle/>
        <a:p>
          <a:endParaRPr lang="en-US" sz="1400"/>
        </a:p>
      </dgm:t>
    </dgm:pt>
    <dgm:pt modelId="{8DE9FA5A-15F1-4245-832D-B8DD13B7365F}">
      <dgm:prSet custT="1"/>
      <dgm:spPr/>
      <dgm:t>
        <a:bodyPr/>
        <a:lstStyle/>
        <a:p>
          <a:r>
            <a:rPr lang="nl-NL" sz="1800">
              <a:latin typeface="EindhovenType"/>
            </a:rPr>
            <a:t>We werken met </a:t>
          </a:r>
          <a:r>
            <a:rPr lang="nl-NL" sz="1800" b="1">
              <a:solidFill>
                <a:schemeClr val="tx2"/>
              </a:solidFill>
              <a:latin typeface="EindhovenType"/>
            </a:rPr>
            <a:t>multidisciplinaire teams </a:t>
          </a:r>
          <a:endParaRPr lang="en-US" sz="1800">
            <a:solidFill>
              <a:schemeClr val="tx2"/>
            </a:solidFill>
            <a:latin typeface="EindhovenType"/>
          </a:endParaRPr>
        </a:p>
      </dgm:t>
    </dgm:pt>
    <dgm:pt modelId="{80696D87-80FD-4DE5-B4FE-E1C8B59B5080}" type="parTrans" cxnId="{3E5B8EBA-CA98-446F-890D-88BCB620A904}">
      <dgm:prSet/>
      <dgm:spPr/>
      <dgm:t>
        <a:bodyPr/>
        <a:lstStyle/>
        <a:p>
          <a:endParaRPr lang="en-US" sz="1400"/>
        </a:p>
      </dgm:t>
    </dgm:pt>
    <dgm:pt modelId="{912F4F3B-5D87-4D39-910C-E5B68EB6AD8F}" type="sibTrans" cxnId="{3E5B8EBA-CA98-446F-890D-88BCB620A904}">
      <dgm:prSet/>
      <dgm:spPr/>
      <dgm:t>
        <a:bodyPr/>
        <a:lstStyle/>
        <a:p>
          <a:endParaRPr lang="en-US" sz="1400"/>
        </a:p>
      </dgm:t>
    </dgm:pt>
    <dgm:pt modelId="{0EDAC884-E38C-4D74-83A1-9E87156D4DC0}">
      <dgm:prSet custT="1"/>
      <dgm:spPr/>
      <dgm:t>
        <a:bodyPr/>
        <a:lstStyle/>
        <a:p>
          <a:r>
            <a:rPr lang="nl-NL" sz="1800">
              <a:latin typeface="EindhovenType"/>
            </a:rPr>
            <a:t>De uitvoeringsorganisatie staat voor de </a:t>
          </a:r>
          <a:r>
            <a:rPr lang="nl-NL" sz="1800" b="1">
              <a:solidFill>
                <a:schemeClr val="tx2"/>
              </a:solidFill>
              <a:latin typeface="EindhovenType"/>
            </a:rPr>
            <a:t>nieuwe werkwijze</a:t>
          </a:r>
          <a:endParaRPr lang="en-US" sz="1800">
            <a:solidFill>
              <a:schemeClr val="tx2"/>
            </a:solidFill>
            <a:latin typeface="EindhovenType"/>
          </a:endParaRPr>
        </a:p>
      </dgm:t>
    </dgm:pt>
    <dgm:pt modelId="{84F35E32-9DE8-48CE-A0F7-93FAF8285AD6}" type="parTrans" cxnId="{16A65374-92BC-4258-A100-EBB31F11533F}">
      <dgm:prSet/>
      <dgm:spPr/>
      <dgm:t>
        <a:bodyPr/>
        <a:lstStyle/>
        <a:p>
          <a:endParaRPr lang="en-US" sz="1400"/>
        </a:p>
      </dgm:t>
    </dgm:pt>
    <dgm:pt modelId="{9FF65052-A15C-4947-8C64-E5ED7099DEF7}" type="sibTrans" cxnId="{16A65374-92BC-4258-A100-EBB31F11533F}">
      <dgm:prSet/>
      <dgm:spPr/>
      <dgm:t>
        <a:bodyPr/>
        <a:lstStyle/>
        <a:p>
          <a:endParaRPr lang="en-US" sz="1400"/>
        </a:p>
      </dgm:t>
    </dgm:pt>
    <dgm:pt modelId="{49D3F6DF-9274-49A8-A402-AD517EBE1BAD}">
      <dgm:prSet custT="1"/>
      <dgm:spPr/>
      <dgm:t>
        <a:bodyPr/>
        <a:lstStyle/>
        <a:p>
          <a:r>
            <a:rPr lang="nl-NL" sz="1800">
              <a:latin typeface="EindhovenType"/>
            </a:rPr>
            <a:t>We zetten een methodiek in, waarbij we </a:t>
          </a:r>
          <a:r>
            <a:rPr lang="nl-NL" sz="1800" b="1" err="1">
              <a:solidFill>
                <a:schemeClr val="tx2"/>
              </a:solidFill>
              <a:latin typeface="EindhovenType"/>
            </a:rPr>
            <a:t>kortcyclisch</a:t>
          </a:r>
          <a:r>
            <a:rPr lang="nl-NL" sz="1800" b="1">
              <a:solidFill>
                <a:schemeClr val="tx2"/>
              </a:solidFill>
              <a:latin typeface="EindhovenType"/>
            </a:rPr>
            <a:t> producten ontwikkelen en beheren </a:t>
          </a:r>
          <a:r>
            <a:rPr lang="nl-NL" sz="1800">
              <a:latin typeface="EindhovenType"/>
            </a:rPr>
            <a:t>(agile werken).  </a:t>
          </a:r>
          <a:endParaRPr lang="en-US" sz="1800">
            <a:latin typeface="EindhovenType"/>
          </a:endParaRPr>
        </a:p>
      </dgm:t>
    </dgm:pt>
    <dgm:pt modelId="{C91406D2-952A-47DD-A11C-CF1A4282E54C}" type="parTrans" cxnId="{E1C3BD16-46B3-4A13-908E-1EF76A6E1F2F}">
      <dgm:prSet/>
      <dgm:spPr/>
      <dgm:t>
        <a:bodyPr/>
        <a:lstStyle/>
        <a:p>
          <a:endParaRPr lang="en-US" sz="1400"/>
        </a:p>
      </dgm:t>
    </dgm:pt>
    <dgm:pt modelId="{7A9A3263-DF52-4530-8E5C-483AAA1CA07F}" type="sibTrans" cxnId="{E1C3BD16-46B3-4A13-908E-1EF76A6E1F2F}">
      <dgm:prSet/>
      <dgm:spPr/>
      <dgm:t>
        <a:bodyPr/>
        <a:lstStyle/>
        <a:p>
          <a:endParaRPr lang="en-US" sz="1400"/>
        </a:p>
      </dgm:t>
    </dgm:pt>
    <dgm:pt modelId="{E3615DB8-EE9B-4E03-BDC8-FF28407C9FAE}">
      <dgm:prSet custT="1"/>
      <dgm:spPr/>
      <dgm:t>
        <a:bodyPr/>
        <a:lstStyle/>
        <a:p>
          <a:r>
            <a:rPr lang="nl-NL" sz="1800">
              <a:latin typeface="EindhovenType"/>
            </a:rPr>
            <a:t>We zetten </a:t>
          </a:r>
          <a:r>
            <a:rPr lang="nl-NL" sz="1800" b="1">
              <a:solidFill>
                <a:schemeClr val="tx2"/>
              </a:solidFill>
              <a:latin typeface="EindhovenType"/>
            </a:rPr>
            <a:t>common </a:t>
          </a:r>
          <a:r>
            <a:rPr lang="nl-NL" sz="1800" b="1" err="1">
              <a:solidFill>
                <a:schemeClr val="tx2"/>
              </a:solidFill>
              <a:latin typeface="EindhovenType"/>
            </a:rPr>
            <a:t>ground</a:t>
          </a:r>
          <a:r>
            <a:rPr lang="nl-NL" sz="1800">
              <a:solidFill>
                <a:schemeClr val="tx2"/>
              </a:solidFill>
              <a:latin typeface="EindhovenType"/>
            </a:rPr>
            <a:t> </a:t>
          </a:r>
          <a:r>
            <a:rPr lang="nl-NL" sz="1800">
              <a:latin typeface="EindhovenType"/>
            </a:rPr>
            <a:t>componenten in. </a:t>
          </a:r>
          <a:endParaRPr lang="en-US" sz="1800">
            <a:latin typeface="EindhovenType"/>
          </a:endParaRPr>
        </a:p>
      </dgm:t>
    </dgm:pt>
    <dgm:pt modelId="{DF72DDB0-94E1-4FF2-9F7D-0F3B674CBF95}" type="parTrans" cxnId="{1F3FAD23-DDA1-4361-9712-0D2D372CE12D}">
      <dgm:prSet/>
      <dgm:spPr/>
      <dgm:t>
        <a:bodyPr/>
        <a:lstStyle/>
        <a:p>
          <a:endParaRPr lang="en-US" sz="1400"/>
        </a:p>
      </dgm:t>
    </dgm:pt>
    <dgm:pt modelId="{1039CF59-BC15-44C0-A839-97E640BBCCC1}" type="sibTrans" cxnId="{1F3FAD23-DDA1-4361-9712-0D2D372CE12D}">
      <dgm:prSet/>
      <dgm:spPr/>
      <dgm:t>
        <a:bodyPr/>
        <a:lstStyle/>
        <a:p>
          <a:endParaRPr lang="en-US" sz="1400"/>
        </a:p>
      </dgm:t>
    </dgm:pt>
    <dgm:pt modelId="{71552B9B-5B6C-4298-A7B3-FAE894B3BD07}">
      <dgm:prSet custT="1"/>
      <dgm:spPr/>
      <dgm:t>
        <a:bodyPr/>
        <a:lstStyle/>
        <a:p>
          <a:r>
            <a:rPr lang="nl-NL" sz="1800">
              <a:latin typeface="EindhovenType"/>
            </a:rPr>
            <a:t>We zetten </a:t>
          </a:r>
          <a:r>
            <a:rPr lang="nl-NL" sz="1800" b="1">
              <a:solidFill>
                <a:schemeClr val="tx2"/>
              </a:solidFill>
              <a:latin typeface="EindhovenType"/>
            </a:rPr>
            <a:t>eigenaren</a:t>
          </a:r>
          <a:r>
            <a:rPr lang="nl-NL" sz="1800">
              <a:solidFill>
                <a:schemeClr val="tx2"/>
              </a:solidFill>
              <a:latin typeface="EindhovenType"/>
            </a:rPr>
            <a:t> </a:t>
          </a:r>
          <a:r>
            <a:rPr lang="nl-NL" sz="1800" b="1">
              <a:solidFill>
                <a:schemeClr val="tx2"/>
              </a:solidFill>
              <a:latin typeface="EindhovenType"/>
            </a:rPr>
            <a:t>in per voorziening</a:t>
          </a:r>
          <a:r>
            <a:rPr lang="nl-NL" sz="1800" b="1">
              <a:latin typeface="EindhovenType"/>
            </a:rPr>
            <a:t>.</a:t>
          </a:r>
          <a:endParaRPr lang="en-US" sz="1800">
            <a:latin typeface="EindhovenType"/>
          </a:endParaRPr>
        </a:p>
      </dgm:t>
    </dgm:pt>
    <dgm:pt modelId="{3261E3AA-B331-4769-B548-CF9900EEED0F}" type="sibTrans" cxnId="{A8AFCD74-3D93-4B02-8086-C64EA0A35464}">
      <dgm:prSet/>
      <dgm:spPr/>
      <dgm:t>
        <a:bodyPr/>
        <a:lstStyle/>
        <a:p>
          <a:endParaRPr lang="en-US" sz="1400"/>
        </a:p>
      </dgm:t>
    </dgm:pt>
    <dgm:pt modelId="{538B5A4C-8C4D-4607-9EFB-6971BA5E6D4F}" type="parTrans" cxnId="{A8AFCD74-3D93-4B02-8086-C64EA0A35464}">
      <dgm:prSet/>
      <dgm:spPr/>
      <dgm:t>
        <a:bodyPr/>
        <a:lstStyle/>
        <a:p>
          <a:endParaRPr lang="en-US" sz="1400"/>
        </a:p>
      </dgm:t>
    </dgm:pt>
    <dgm:pt modelId="{4743840D-0159-4FC6-86DB-C76F7CE6FABA}" type="pres">
      <dgm:prSet presAssocID="{A0A4CD03-8A6F-4AEA-B6E1-31F9898A2A7A}" presName="linear" presStyleCnt="0">
        <dgm:presLayoutVars>
          <dgm:animLvl val="lvl"/>
          <dgm:resizeHandles val="exact"/>
        </dgm:presLayoutVars>
      </dgm:prSet>
      <dgm:spPr/>
    </dgm:pt>
    <dgm:pt modelId="{08730C49-3EB3-4FE0-A1DD-34CD24F80176}" type="pres">
      <dgm:prSet presAssocID="{46195E06-A376-4016-B3C8-6321EB2CF7E0}" presName="parentText" presStyleLbl="node1" presStyleIdx="0" presStyleCnt="7">
        <dgm:presLayoutVars>
          <dgm:chMax val="0"/>
          <dgm:bulletEnabled val="1"/>
        </dgm:presLayoutVars>
      </dgm:prSet>
      <dgm:spPr/>
    </dgm:pt>
    <dgm:pt modelId="{6ED75298-08DA-470D-8B16-E2574F5AEB0D}" type="pres">
      <dgm:prSet presAssocID="{8023F51E-64BE-48CB-9FA8-0CD8BF7512B8}" presName="spacer" presStyleCnt="0"/>
      <dgm:spPr/>
    </dgm:pt>
    <dgm:pt modelId="{CD570879-8AA4-409C-851B-E9062EA69F7A}" type="pres">
      <dgm:prSet presAssocID="{408D5B2D-35AB-49AD-9C5C-ADD23D1317D5}" presName="parentText" presStyleLbl="node1" presStyleIdx="1" presStyleCnt="7">
        <dgm:presLayoutVars>
          <dgm:chMax val="0"/>
          <dgm:bulletEnabled val="1"/>
        </dgm:presLayoutVars>
      </dgm:prSet>
      <dgm:spPr/>
    </dgm:pt>
    <dgm:pt modelId="{85337335-6DE4-4D0D-B778-D4B2871F06DB}" type="pres">
      <dgm:prSet presAssocID="{6E1EB6CD-7E53-4B71-AF2C-407A7FB3B58C}" presName="spacer" presStyleCnt="0"/>
      <dgm:spPr/>
    </dgm:pt>
    <dgm:pt modelId="{795C446B-C051-4EE1-BCE3-876A081FAE96}" type="pres">
      <dgm:prSet presAssocID="{8DE9FA5A-15F1-4245-832D-B8DD13B7365F}" presName="parentText" presStyleLbl="node1" presStyleIdx="2" presStyleCnt="7">
        <dgm:presLayoutVars>
          <dgm:chMax val="0"/>
          <dgm:bulletEnabled val="1"/>
        </dgm:presLayoutVars>
      </dgm:prSet>
      <dgm:spPr/>
    </dgm:pt>
    <dgm:pt modelId="{7CD9554D-FD84-46F5-9DF8-26F3CF9FD0EA}" type="pres">
      <dgm:prSet presAssocID="{912F4F3B-5D87-4D39-910C-E5B68EB6AD8F}" presName="spacer" presStyleCnt="0"/>
      <dgm:spPr/>
    </dgm:pt>
    <dgm:pt modelId="{F5822955-416C-496C-9CE7-DC94A73A50AC}" type="pres">
      <dgm:prSet presAssocID="{0EDAC884-E38C-4D74-83A1-9E87156D4DC0}" presName="parentText" presStyleLbl="node1" presStyleIdx="3" presStyleCnt="7">
        <dgm:presLayoutVars>
          <dgm:chMax val="0"/>
          <dgm:bulletEnabled val="1"/>
        </dgm:presLayoutVars>
      </dgm:prSet>
      <dgm:spPr/>
    </dgm:pt>
    <dgm:pt modelId="{2BE8273E-1269-4F38-B349-C6A8B25B4A07}" type="pres">
      <dgm:prSet presAssocID="{9FF65052-A15C-4947-8C64-E5ED7099DEF7}" presName="spacer" presStyleCnt="0"/>
      <dgm:spPr/>
    </dgm:pt>
    <dgm:pt modelId="{B9C6EF74-D7B7-4DDD-8080-7914736DDDDD}" type="pres">
      <dgm:prSet presAssocID="{49D3F6DF-9274-49A8-A402-AD517EBE1BAD}" presName="parentText" presStyleLbl="node1" presStyleIdx="4" presStyleCnt="7">
        <dgm:presLayoutVars>
          <dgm:chMax val="0"/>
          <dgm:bulletEnabled val="1"/>
        </dgm:presLayoutVars>
      </dgm:prSet>
      <dgm:spPr/>
    </dgm:pt>
    <dgm:pt modelId="{92A2F540-332F-4AB7-BAAC-963FA16FCA4D}" type="pres">
      <dgm:prSet presAssocID="{7A9A3263-DF52-4530-8E5C-483AAA1CA07F}" presName="spacer" presStyleCnt="0"/>
      <dgm:spPr/>
    </dgm:pt>
    <dgm:pt modelId="{B02A1671-E661-4D7B-8063-B888C6AB89F2}" type="pres">
      <dgm:prSet presAssocID="{71552B9B-5B6C-4298-A7B3-FAE894B3BD07}" presName="parentText" presStyleLbl="node1" presStyleIdx="5" presStyleCnt="7">
        <dgm:presLayoutVars>
          <dgm:chMax val="0"/>
          <dgm:bulletEnabled val="1"/>
        </dgm:presLayoutVars>
      </dgm:prSet>
      <dgm:spPr/>
    </dgm:pt>
    <dgm:pt modelId="{6A8B1CEC-5491-4CD7-9725-4120A50C29B1}" type="pres">
      <dgm:prSet presAssocID="{3261E3AA-B331-4769-B548-CF9900EEED0F}" presName="spacer" presStyleCnt="0"/>
      <dgm:spPr/>
    </dgm:pt>
    <dgm:pt modelId="{CDD06A37-9AB1-45CD-88B7-614AB64FD2CF}" type="pres">
      <dgm:prSet presAssocID="{E3615DB8-EE9B-4E03-BDC8-FF28407C9FAE}" presName="parentText" presStyleLbl="node1" presStyleIdx="6" presStyleCnt="7">
        <dgm:presLayoutVars>
          <dgm:chMax val="0"/>
          <dgm:bulletEnabled val="1"/>
        </dgm:presLayoutVars>
      </dgm:prSet>
      <dgm:spPr/>
    </dgm:pt>
  </dgm:ptLst>
  <dgm:cxnLst>
    <dgm:cxn modelId="{B7F1290B-718D-4B88-AC05-4483217165E0}" type="presOf" srcId="{49D3F6DF-9274-49A8-A402-AD517EBE1BAD}" destId="{B9C6EF74-D7B7-4DDD-8080-7914736DDDDD}" srcOrd="0" destOrd="0" presId="urn:microsoft.com/office/officeart/2005/8/layout/vList2"/>
    <dgm:cxn modelId="{99E2B60E-0EF0-48B9-AD27-8D1DEF8FE6DA}" type="presOf" srcId="{46195E06-A376-4016-B3C8-6321EB2CF7E0}" destId="{08730C49-3EB3-4FE0-A1DD-34CD24F80176}" srcOrd="0" destOrd="0" presId="urn:microsoft.com/office/officeart/2005/8/layout/vList2"/>
    <dgm:cxn modelId="{E1C3BD16-46B3-4A13-908E-1EF76A6E1F2F}" srcId="{A0A4CD03-8A6F-4AEA-B6E1-31F9898A2A7A}" destId="{49D3F6DF-9274-49A8-A402-AD517EBE1BAD}" srcOrd="4" destOrd="0" parTransId="{C91406D2-952A-47DD-A11C-CF1A4282E54C}" sibTransId="{7A9A3263-DF52-4530-8E5C-483AAA1CA07F}"/>
    <dgm:cxn modelId="{1F3FAD23-DDA1-4361-9712-0D2D372CE12D}" srcId="{A0A4CD03-8A6F-4AEA-B6E1-31F9898A2A7A}" destId="{E3615DB8-EE9B-4E03-BDC8-FF28407C9FAE}" srcOrd="6" destOrd="0" parTransId="{DF72DDB0-94E1-4FF2-9F7D-0F3B674CBF95}" sibTransId="{1039CF59-BC15-44C0-A839-97E640BBCCC1}"/>
    <dgm:cxn modelId="{16A65374-92BC-4258-A100-EBB31F11533F}" srcId="{A0A4CD03-8A6F-4AEA-B6E1-31F9898A2A7A}" destId="{0EDAC884-E38C-4D74-83A1-9E87156D4DC0}" srcOrd="3" destOrd="0" parTransId="{84F35E32-9DE8-48CE-A0F7-93FAF8285AD6}" sibTransId="{9FF65052-A15C-4947-8C64-E5ED7099DEF7}"/>
    <dgm:cxn modelId="{A8AFCD74-3D93-4B02-8086-C64EA0A35464}" srcId="{A0A4CD03-8A6F-4AEA-B6E1-31F9898A2A7A}" destId="{71552B9B-5B6C-4298-A7B3-FAE894B3BD07}" srcOrd="5" destOrd="0" parTransId="{538B5A4C-8C4D-4607-9EFB-6971BA5E6D4F}" sibTransId="{3261E3AA-B331-4769-B548-CF9900EEED0F}"/>
    <dgm:cxn modelId="{F38F9980-0617-411C-8F3A-6E64153716BD}" type="presOf" srcId="{408D5B2D-35AB-49AD-9C5C-ADD23D1317D5}" destId="{CD570879-8AA4-409C-851B-E9062EA69F7A}" srcOrd="0" destOrd="0" presId="urn:microsoft.com/office/officeart/2005/8/layout/vList2"/>
    <dgm:cxn modelId="{DCC9B889-18C3-4AD3-BA13-53E69AA8AF5C}" type="presOf" srcId="{E3615DB8-EE9B-4E03-BDC8-FF28407C9FAE}" destId="{CDD06A37-9AB1-45CD-88B7-614AB64FD2CF}" srcOrd="0" destOrd="0" presId="urn:microsoft.com/office/officeart/2005/8/layout/vList2"/>
    <dgm:cxn modelId="{0DA1F8B4-A631-4313-803A-5706849AE948}" type="presOf" srcId="{A0A4CD03-8A6F-4AEA-B6E1-31F9898A2A7A}" destId="{4743840D-0159-4FC6-86DB-C76F7CE6FABA}" srcOrd="0" destOrd="0" presId="urn:microsoft.com/office/officeart/2005/8/layout/vList2"/>
    <dgm:cxn modelId="{3E5B8EBA-CA98-446F-890D-88BCB620A904}" srcId="{A0A4CD03-8A6F-4AEA-B6E1-31F9898A2A7A}" destId="{8DE9FA5A-15F1-4245-832D-B8DD13B7365F}" srcOrd="2" destOrd="0" parTransId="{80696D87-80FD-4DE5-B4FE-E1C8B59B5080}" sibTransId="{912F4F3B-5D87-4D39-910C-E5B68EB6AD8F}"/>
    <dgm:cxn modelId="{99A30EDC-64C5-4960-8147-5BBD82946C78}" type="presOf" srcId="{8DE9FA5A-15F1-4245-832D-B8DD13B7365F}" destId="{795C446B-C051-4EE1-BCE3-876A081FAE96}" srcOrd="0" destOrd="0" presId="urn:microsoft.com/office/officeart/2005/8/layout/vList2"/>
    <dgm:cxn modelId="{FA272EDE-BCD0-4954-A128-285952C61725}" srcId="{A0A4CD03-8A6F-4AEA-B6E1-31F9898A2A7A}" destId="{46195E06-A376-4016-B3C8-6321EB2CF7E0}" srcOrd="0" destOrd="0" parTransId="{57229FC0-FF18-49AD-81BD-A860EB1B2919}" sibTransId="{8023F51E-64BE-48CB-9FA8-0CD8BF7512B8}"/>
    <dgm:cxn modelId="{91C91EEC-46F5-45C4-9934-528EAB1BC653}" type="presOf" srcId="{0EDAC884-E38C-4D74-83A1-9E87156D4DC0}" destId="{F5822955-416C-496C-9CE7-DC94A73A50AC}" srcOrd="0" destOrd="0" presId="urn:microsoft.com/office/officeart/2005/8/layout/vList2"/>
    <dgm:cxn modelId="{12FEC8EE-5FE5-4193-BC9B-901B84CF70D3}" srcId="{A0A4CD03-8A6F-4AEA-B6E1-31F9898A2A7A}" destId="{408D5B2D-35AB-49AD-9C5C-ADD23D1317D5}" srcOrd="1" destOrd="0" parTransId="{A1630EE1-6FF9-432D-BF5B-4923E03AB808}" sibTransId="{6E1EB6CD-7E53-4B71-AF2C-407A7FB3B58C}"/>
    <dgm:cxn modelId="{667C82F2-7668-44B1-9BE7-25A59E11D8B3}" type="presOf" srcId="{71552B9B-5B6C-4298-A7B3-FAE894B3BD07}" destId="{B02A1671-E661-4D7B-8063-B888C6AB89F2}" srcOrd="0" destOrd="0" presId="urn:microsoft.com/office/officeart/2005/8/layout/vList2"/>
    <dgm:cxn modelId="{6DABD6EE-5DFB-4765-8FC7-2C9C9ECBED96}" type="presParOf" srcId="{4743840D-0159-4FC6-86DB-C76F7CE6FABA}" destId="{08730C49-3EB3-4FE0-A1DD-34CD24F80176}" srcOrd="0" destOrd="0" presId="urn:microsoft.com/office/officeart/2005/8/layout/vList2"/>
    <dgm:cxn modelId="{3E5880FA-0855-4545-9EFD-B55976D9CAA9}" type="presParOf" srcId="{4743840D-0159-4FC6-86DB-C76F7CE6FABA}" destId="{6ED75298-08DA-470D-8B16-E2574F5AEB0D}" srcOrd="1" destOrd="0" presId="urn:microsoft.com/office/officeart/2005/8/layout/vList2"/>
    <dgm:cxn modelId="{D2D5AB77-DFA6-4BE9-BAB0-5197C8BE6D90}" type="presParOf" srcId="{4743840D-0159-4FC6-86DB-C76F7CE6FABA}" destId="{CD570879-8AA4-409C-851B-E9062EA69F7A}" srcOrd="2" destOrd="0" presId="urn:microsoft.com/office/officeart/2005/8/layout/vList2"/>
    <dgm:cxn modelId="{986787A2-2F22-496A-872F-F8AE80072270}" type="presParOf" srcId="{4743840D-0159-4FC6-86DB-C76F7CE6FABA}" destId="{85337335-6DE4-4D0D-B778-D4B2871F06DB}" srcOrd="3" destOrd="0" presId="urn:microsoft.com/office/officeart/2005/8/layout/vList2"/>
    <dgm:cxn modelId="{47F8086E-E8EF-4FF5-B3CF-418A79177C44}" type="presParOf" srcId="{4743840D-0159-4FC6-86DB-C76F7CE6FABA}" destId="{795C446B-C051-4EE1-BCE3-876A081FAE96}" srcOrd="4" destOrd="0" presId="urn:microsoft.com/office/officeart/2005/8/layout/vList2"/>
    <dgm:cxn modelId="{1585B317-005E-4F89-ABBE-76A74560A9BE}" type="presParOf" srcId="{4743840D-0159-4FC6-86DB-C76F7CE6FABA}" destId="{7CD9554D-FD84-46F5-9DF8-26F3CF9FD0EA}" srcOrd="5" destOrd="0" presId="urn:microsoft.com/office/officeart/2005/8/layout/vList2"/>
    <dgm:cxn modelId="{FB9BB070-D545-4064-83B4-A9661F223890}" type="presParOf" srcId="{4743840D-0159-4FC6-86DB-C76F7CE6FABA}" destId="{F5822955-416C-496C-9CE7-DC94A73A50AC}" srcOrd="6" destOrd="0" presId="urn:microsoft.com/office/officeart/2005/8/layout/vList2"/>
    <dgm:cxn modelId="{74CBB467-57EC-4C8D-944E-FE30D48642B8}" type="presParOf" srcId="{4743840D-0159-4FC6-86DB-C76F7CE6FABA}" destId="{2BE8273E-1269-4F38-B349-C6A8B25B4A07}" srcOrd="7" destOrd="0" presId="urn:microsoft.com/office/officeart/2005/8/layout/vList2"/>
    <dgm:cxn modelId="{36E2CB29-35F7-4E5C-8C15-CF0E5AD5F8A6}" type="presParOf" srcId="{4743840D-0159-4FC6-86DB-C76F7CE6FABA}" destId="{B9C6EF74-D7B7-4DDD-8080-7914736DDDDD}" srcOrd="8" destOrd="0" presId="urn:microsoft.com/office/officeart/2005/8/layout/vList2"/>
    <dgm:cxn modelId="{B5E1C9DA-7B72-40A1-B40A-1CD6BBB22B58}" type="presParOf" srcId="{4743840D-0159-4FC6-86DB-C76F7CE6FABA}" destId="{92A2F540-332F-4AB7-BAAC-963FA16FCA4D}" srcOrd="9" destOrd="0" presId="urn:microsoft.com/office/officeart/2005/8/layout/vList2"/>
    <dgm:cxn modelId="{E46CE9CE-58A0-40B5-B844-5E19D0A71EAD}" type="presParOf" srcId="{4743840D-0159-4FC6-86DB-C76F7CE6FABA}" destId="{B02A1671-E661-4D7B-8063-B888C6AB89F2}" srcOrd="10" destOrd="0" presId="urn:microsoft.com/office/officeart/2005/8/layout/vList2"/>
    <dgm:cxn modelId="{440CE3BD-687E-4DD8-9856-B7B2B2A3584F}" type="presParOf" srcId="{4743840D-0159-4FC6-86DB-C76F7CE6FABA}" destId="{6A8B1CEC-5491-4CD7-9725-4120A50C29B1}" srcOrd="11" destOrd="0" presId="urn:microsoft.com/office/officeart/2005/8/layout/vList2"/>
    <dgm:cxn modelId="{59F3A4FC-8698-409C-8DCD-1D4E5D6638A2}" type="presParOf" srcId="{4743840D-0159-4FC6-86DB-C76F7CE6FABA}" destId="{CDD06A37-9AB1-45CD-88B7-614AB64FD2CF}"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18E93A-E2F0-4FCF-ABB9-952E94D0A21B}">
      <dsp:nvSpPr>
        <dsp:cNvPr id="0" name=""/>
        <dsp:cNvSpPr/>
      </dsp:nvSpPr>
      <dsp:spPr>
        <a:xfrm>
          <a:off x="0" y="1901"/>
          <a:ext cx="6301601" cy="8103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DFCE94-4C6A-4301-B121-42DEC95A45D8}">
      <dsp:nvSpPr>
        <dsp:cNvPr id="0" name=""/>
        <dsp:cNvSpPr/>
      </dsp:nvSpPr>
      <dsp:spPr>
        <a:xfrm>
          <a:off x="245129" y="184229"/>
          <a:ext cx="445690" cy="44569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25FA06-5F7E-4962-B560-4311CC765290}">
      <dsp:nvSpPr>
        <dsp:cNvPr id="0" name=""/>
        <dsp:cNvSpPr/>
      </dsp:nvSpPr>
      <dsp:spPr>
        <a:xfrm>
          <a:off x="935949" y="1901"/>
          <a:ext cx="5365651" cy="810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62" tIns="85762" rIns="85762" bIns="85762" numCol="1" spcCol="1270" anchor="ctr" anchorCtr="0">
          <a:noAutofit/>
        </a:bodyPr>
        <a:lstStyle/>
        <a:p>
          <a:pPr marL="0" lvl="0" indent="0" algn="l" defTabSz="844550">
            <a:lnSpc>
              <a:spcPct val="90000"/>
            </a:lnSpc>
            <a:spcBef>
              <a:spcPct val="0"/>
            </a:spcBef>
            <a:spcAft>
              <a:spcPct val="35000"/>
            </a:spcAft>
            <a:buNone/>
          </a:pPr>
          <a:r>
            <a:rPr lang="en-US" sz="1900" kern="1200" dirty="0">
              <a:latin typeface="EindhovenType"/>
            </a:rPr>
            <a:t>Ready for Europe: grip op eigen data </a:t>
          </a:r>
          <a:r>
            <a:rPr lang="en-US" sz="1900" kern="1200" dirty="0" err="1">
              <a:latin typeface="EindhovenType"/>
            </a:rPr>
            <a:t>en</a:t>
          </a:r>
          <a:r>
            <a:rPr lang="en-US" sz="1900" kern="1200" dirty="0">
              <a:latin typeface="EindhovenType"/>
            </a:rPr>
            <a:t> data in de </a:t>
          </a:r>
          <a:r>
            <a:rPr lang="en-US" sz="1900" kern="1200" dirty="0" err="1">
              <a:latin typeface="EindhovenType"/>
            </a:rPr>
            <a:t>keten</a:t>
          </a:r>
          <a:endParaRPr lang="en-US" sz="1900" kern="1200" dirty="0">
            <a:latin typeface="EindhovenType"/>
          </a:endParaRPr>
        </a:p>
      </dsp:txBody>
      <dsp:txXfrm>
        <a:off x="935949" y="1901"/>
        <a:ext cx="5365651" cy="810345"/>
      </dsp:txXfrm>
    </dsp:sp>
    <dsp:sp modelId="{9BDFB338-EA50-4AD4-A146-42B005225F1A}">
      <dsp:nvSpPr>
        <dsp:cNvPr id="0" name=""/>
        <dsp:cNvSpPr/>
      </dsp:nvSpPr>
      <dsp:spPr>
        <a:xfrm>
          <a:off x="0" y="1014833"/>
          <a:ext cx="6301601" cy="8103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6EC2E5-E2F0-40F1-9590-C7A19220F6E1}">
      <dsp:nvSpPr>
        <dsp:cNvPr id="0" name=""/>
        <dsp:cNvSpPr/>
      </dsp:nvSpPr>
      <dsp:spPr>
        <a:xfrm>
          <a:off x="245129" y="1197161"/>
          <a:ext cx="445690" cy="4456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35D579E-66D3-446E-8447-2D54DBA24B1A}">
      <dsp:nvSpPr>
        <dsp:cNvPr id="0" name=""/>
        <dsp:cNvSpPr/>
      </dsp:nvSpPr>
      <dsp:spPr>
        <a:xfrm>
          <a:off x="935949" y="1014833"/>
          <a:ext cx="5365651" cy="810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62" tIns="85762" rIns="85762" bIns="85762" numCol="1" spcCol="1270" anchor="ctr" anchorCtr="0">
          <a:noAutofit/>
        </a:bodyPr>
        <a:lstStyle/>
        <a:p>
          <a:pPr marL="0" lvl="0" indent="0" algn="l" defTabSz="844550">
            <a:lnSpc>
              <a:spcPct val="90000"/>
            </a:lnSpc>
            <a:spcBef>
              <a:spcPct val="0"/>
            </a:spcBef>
            <a:spcAft>
              <a:spcPct val="35000"/>
            </a:spcAft>
            <a:buNone/>
          </a:pPr>
          <a:r>
            <a:rPr lang="nl-NL" sz="1900" b="0" i="0" kern="1200" baseline="0" dirty="0">
              <a:latin typeface="EindhovenType"/>
            </a:rPr>
            <a:t>Duurzame data en informatiehuishouding</a:t>
          </a:r>
          <a:endParaRPr lang="en-US" sz="1900" kern="1200" dirty="0">
            <a:latin typeface="EindhovenType"/>
          </a:endParaRPr>
        </a:p>
      </dsp:txBody>
      <dsp:txXfrm>
        <a:off x="935949" y="1014833"/>
        <a:ext cx="5365651" cy="810345"/>
      </dsp:txXfrm>
    </dsp:sp>
    <dsp:sp modelId="{B9B0E8C8-D4D8-4DD0-852B-5F328E973569}">
      <dsp:nvSpPr>
        <dsp:cNvPr id="0" name=""/>
        <dsp:cNvSpPr/>
      </dsp:nvSpPr>
      <dsp:spPr>
        <a:xfrm>
          <a:off x="0" y="2027765"/>
          <a:ext cx="6301601" cy="8103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552F2B-B961-4AD2-B24B-4DF18C3F1FC7}">
      <dsp:nvSpPr>
        <dsp:cNvPr id="0" name=""/>
        <dsp:cNvSpPr/>
      </dsp:nvSpPr>
      <dsp:spPr>
        <a:xfrm>
          <a:off x="245129" y="2210093"/>
          <a:ext cx="445690" cy="4456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D3CC54-AE8E-4F6E-9A2D-CFF310C1BC98}">
      <dsp:nvSpPr>
        <dsp:cNvPr id="0" name=""/>
        <dsp:cNvSpPr/>
      </dsp:nvSpPr>
      <dsp:spPr>
        <a:xfrm>
          <a:off x="935949" y="2027765"/>
          <a:ext cx="5365651" cy="810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62" tIns="85762" rIns="85762" bIns="85762" numCol="1" spcCol="1270" anchor="ctr" anchorCtr="0">
          <a:noAutofit/>
        </a:bodyPr>
        <a:lstStyle/>
        <a:p>
          <a:pPr marL="0" lvl="0" indent="0" algn="l" defTabSz="844550">
            <a:lnSpc>
              <a:spcPct val="90000"/>
            </a:lnSpc>
            <a:spcBef>
              <a:spcPct val="0"/>
            </a:spcBef>
            <a:spcAft>
              <a:spcPct val="35000"/>
            </a:spcAft>
            <a:buNone/>
          </a:pPr>
          <a:r>
            <a:rPr lang="nl-NL" sz="1900" b="0" i="0" kern="1200" baseline="0" dirty="0">
              <a:latin typeface="EindhovenType"/>
            </a:rPr>
            <a:t>Mensgericht werken met data-</a:t>
          </a:r>
          <a:r>
            <a:rPr lang="nl-NL" sz="1900" b="0" i="0" kern="1200" baseline="0" dirty="0" err="1">
              <a:latin typeface="EindhovenType"/>
            </a:rPr>
            <a:t>enabled</a:t>
          </a:r>
          <a:r>
            <a:rPr lang="nl-NL" sz="1900" b="0" i="0" kern="1200" baseline="0" dirty="0">
              <a:latin typeface="EindhovenType"/>
            </a:rPr>
            <a:t> Inzicht en Control</a:t>
          </a:r>
          <a:endParaRPr lang="en-US" sz="1900" kern="1200" dirty="0">
            <a:latin typeface="EindhovenType"/>
          </a:endParaRPr>
        </a:p>
      </dsp:txBody>
      <dsp:txXfrm>
        <a:off x="935949" y="2027765"/>
        <a:ext cx="5365651" cy="810345"/>
      </dsp:txXfrm>
    </dsp:sp>
    <dsp:sp modelId="{6679F630-FD99-4376-951E-A682D47E9047}">
      <dsp:nvSpPr>
        <dsp:cNvPr id="0" name=""/>
        <dsp:cNvSpPr/>
      </dsp:nvSpPr>
      <dsp:spPr>
        <a:xfrm>
          <a:off x="0" y="3040697"/>
          <a:ext cx="6301601" cy="8103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D32B97-CAF2-4139-A86E-F5982ADD86AD}">
      <dsp:nvSpPr>
        <dsp:cNvPr id="0" name=""/>
        <dsp:cNvSpPr/>
      </dsp:nvSpPr>
      <dsp:spPr>
        <a:xfrm>
          <a:off x="245129" y="3223025"/>
          <a:ext cx="445690" cy="44569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B9F8A4-5463-4FC6-B2BF-6C263BECD06A}">
      <dsp:nvSpPr>
        <dsp:cNvPr id="0" name=""/>
        <dsp:cNvSpPr/>
      </dsp:nvSpPr>
      <dsp:spPr>
        <a:xfrm>
          <a:off x="935949" y="3040697"/>
          <a:ext cx="5365651" cy="810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62" tIns="85762" rIns="85762" bIns="85762" numCol="1" spcCol="1270" anchor="ctr" anchorCtr="0">
          <a:noAutofit/>
        </a:bodyPr>
        <a:lstStyle/>
        <a:p>
          <a:pPr marL="0" lvl="0" indent="0" algn="l" defTabSz="844550">
            <a:lnSpc>
              <a:spcPct val="90000"/>
            </a:lnSpc>
            <a:spcBef>
              <a:spcPct val="0"/>
            </a:spcBef>
            <a:spcAft>
              <a:spcPct val="35000"/>
            </a:spcAft>
            <a:buNone/>
          </a:pPr>
          <a:r>
            <a:rPr lang="nl-NL" sz="1900" b="0" i="0" kern="1200" baseline="0" dirty="0">
              <a:latin typeface="EindhovenType"/>
            </a:rPr>
            <a:t>Nieuwe vaardigheden ontwikkelen door samen te experimenteren en innoveren (bv </a:t>
          </a:r>
          <a:r>
            <a:rPr lang="nl-NL" sz="1900" b="0" i="0" kern="1200" baseline="0" dirty="0" err="1">
              <a:latin typeface="EindhovenType"/>
            </a:rPr>
            <a:t>Genai</a:t>
          </a:r>
          <a:r>
            <a:rPr lang="nl-NL" sz="1900" b="0" i="0" kern="1200" baseline="0" dirty="0">
              <a:latin typeface="EindhovenType"/>
            </a:rPr>
            <a:t>)</a:t>
          </a:r>
          <a:endParaRPr lang="en-US" sz="1900" kern="1200" dirty="0">
            <a:latin typeface="EindhovenType"/>
          </a:endParaRPr>
        </a:p>
      </dsp:txBody>
      <dsp:txXfrm>
        <a:off x="935949" y="3040697"/>
        <a:ext cx="5365651" cy="810345"/>
      </dsp:txXfrm>
    </dsp:sp>
    <dsp:sp modelId="{466E0B06-1D89-49C7-85AD-0A53A2A5777F}">
      <dsp:nvSpPr>
        <dsp:cNvPr id="0" name=""/>
        <dsp:cNvSpPr/>
      </dsp:nvSpPr>
      <dsp:spPr>
        <a:xfrm>
          <a:off x="0" y="4053629"/>
          <a:ext cx="6301601" cy="8103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B28CD5-5E35-4DFD-B870-CF79CB6CA3AE}">
      <dsp:nvSpPr>
        <dsp:cNvPr id="0" name=""/>
        <dsp:cNvSpPr/>
      </dsp:nvSpPr>
      <dsp:spPr>
        <a:xfrm>
          <a:off x="245129" y="4235957"/>
          <a:ext cx="445690" cy="44569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204912-B6CD-4936-86CB-FFEA860ABA90}">
      <dsp:nvSpPr>
        <dsp:cNvPr id="0" name=""/>
        <dsp:cNvSpPr/>
      </dsp:nvSpPr>
      <dsp:spPr>
        <a:xfrm>
          <a:off x="935949" y="4053629"/>
          <a:ext cx="5365651" cy="810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62" tIns="85762" rIns="85762" bIns="85762" numCol="1" spcCol="1270" anchor="ctr" anchorCtr="0">
          <a:noAutofit/>
        </a:bodyPr>
        <a:lstStyle/>
        <a:p>
          <a:pPr marL="0" lvl="0" indent="0" algn="l" defTabSz="844550">
            <a:lnSpc>
              <a:spcPct val="90000"/>
            </a:lnSpc>
            <a:spcBef>
              <a:spcPct val="0"/>
            </a:spcBef>
            <a:spcAft>
              <a:spcPct val="35000"/>
            </a:spcAft>
            <a:buNone/>
          </a:pPr>
          <a:r>
            <a:rPr lang="nl-NL" sz="1900" b="0" i="0" kern="1200" baseline="0">
              <a:latin typeface="EindhovenType"/>
            </a:rPr>
            <a:t>Digitale Veiligheid en Privacy</a:t>
          </a:r>
          <a:endParaRPr lang="en-US" sz="1900" kern="1200">
            <a:latin typeface="EindhovenType"/>
          </a:endParaRPr>
        </a:p>
      </dsp:txBody>
      <dsp:txXfrm>
        <a:off x="935949" y="4053629"/>
        <a:ext cx="5365651" cy="810345"/>
      </dsp:txXfrm>
    </dsp:sp>
    <dsp:sp modelId="{AF389B1B-3FE0-45DB-A891-28445090115D}">
      <dsp:nvSpPr>
        <dsp:cNvPr id="0" name=""/>
        <dsp:cNvSpPr/>
      </dsp:nvSpPr>
      <dsp:spPr>
        <a:xfrm>
          <a:off x="0" y="5066561"/>
          <a:ext cx="6301601" cy="8103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DE1500-C9E4-4AA3-A80E-F6A129B58A49}">
      <dsp:nvSpPr>
        <dsp:cNvPr id="0" name=""/>
        <dsp:cNvSpPr/>
      </dsp:nvSpPr>
      <dsp:spPr>
        <a:xfrm>
          <a:off x="245129" y="5248889"/>
          <a:ext cx="445690" cy="44569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ABADFD-0B4A-451B-940E-C1E060D92EF5}">
      <dsp:nvSpPr>
        <dsp:cNvPr id="0" name=""/>
        <dsp:cNvSpPr/>
      </dsp:nvSpPr>
      <dsp:spPr>
        <a:xfrm>
          <a:off x="935949" y="5066561"/>
          <a:ext cx="5365651" cy="810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62" tIns="85762" rIns="85762" bIns="85762" numCol="1" spcCol="1270" anchor="ctr" anchorCtr="0">
          <a:noAutofit/>
        </a:bodyPr>
        <a:lstStyle/>
        <a:p>
          <a:pPr marL="0" lvl="0" indent="0" algn="l" defTabSz="844550">
            <a:lnSpc>
              <a:spcPct val="90000"/>
            </a:lnSpc>
            <a:spcBef>
              <a:spcPct val="0"/>
            </a:spcBef>
            <a:spcAft>
              <a:spcPct val="35000"/>
            </a:spcAft>
            <a:buNone/>
          </a:pPr>
          <a:r>
            <a:rPr lang="nl-NL" sz="1900" b="0" i="0" kern="1200" baseline="0" dirty="0">
              <a:latin typeface="EindhovenType"/>
            </a:rPr>
            <a:t>Samenwerken met Generieke Voorzieningen, common </a:t>
          </a:r>
          <a:r>
            <a:rPr lang="nl-NL" sz="1900" b="0" i="0" kern="1200" baseline="0" dirty="0" err="1">
              <a:latin typeface="EindhovenType"/>
            </a:rPr>
            <a:t>ground</a:t>
          </a:r>
          <a:r>
            <a:rPr lang="nl-NL" sz="1900" b="0" i="0" kern="1200" baseline="0" dirty="0">
              <a:latin typeface="EindhovenType"/>
            </a:rPr>
            <a:t>.</a:t>
          </a:r>
          <a:endParaRPr lang="en-US" sz="1900" kern="1200" dirty="0">
            <a:latin typeface="EindhovenType"/>
          </a:endParaRPr>
        </a:p>
      </dsp:txBody>
      <dsp:txXfrm>
        <a:off x="935949" y="5066561"/>
        <a:ext cx="5365651" cy="8103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AF221C-456E-41F4-B0D7-705B9744AB39}">
      <dsp:nvSpPr>
        <dsp:cNvPr id="0" name=""/>
        <dsp:cNvSpPr/>
      </dsp:nvSpPr>
      <dsp:spPr>
        <a:xfrm>
          <a:off x="0" y="0"/>
          <a:ext cx="9346190" cy="159164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err="1">
              <a:latin typeface="EindhovenType"/>
            </a:rPr>
            <a:t>Gezamenlijke</a:t>
          </a:r>
          <a:r>
            <a:rPr lang="en-US" sz="4000" kern="1200">
              <a:latin typeface="EindhovenType"/>
            </a:rPr>
            <a:t> </a:t>
          </a:r>
          <a:r>
            <a:rPr lang="en-US" sz="4000" kern="1200" err="1">
              <a:latin typeface="EindhovenType"/>
            </a:rPr>
            <a:t>uitdaging</a:t>
          </a:r>
          <a:r>
            <a:rPr lang="en-US" sz="4000" kern="1200">
              <a:latin typeface="EindhovenType"/>
            </a:rPr>
            <a:t> van alle </a:t>
          </a:r>
          <a:r>
            <a:rPr lang="en-US" sz="4000" kern="1200" err="1">
              <a:latin typeface="EindhovenType"/>
            </a:rPr>
            <a:t>sectoren</a:t>
          </a:r>
          <a:r>
            <a:rPr lang="en-US" sz="4000" kern="1200">
              <a:latin typeface="EindhovenType"/>
            </a:rPr>
            <a:t> </a:t>
          </a:r>
          <a:r>
            <a:rPr lang="en-US" sz="4000" kern="1200" err="1">
              <a:latin typeface="EindhovenType"/>
            </a:rPr>
            <a:t>samen</a:t>
          </a:r>
          <a:endParaRPr lang="en-US" sz="4000" kern="1200">
            <a:latin typeface="EindhovenType"/>
          </a:endParaRPr>
        </a:p>
      </dsp:txBody>
      <dsp:txXfrm>
        <a:off x="46618" y="46618"/>
        <a:ext cx="7701096" cy="1498413"/>
      </dsp:txXfrm>
    </dsp:sp>
    <dsp:sp modelId="{38F6BE0D-823A-4FA6-AE8A-A7F7D0B2635E}">
      <dsp:nvSpPr>
        <dsp:cNvPr id="0" name=""/>
        <dsp:cNvSpPr/>
      </dsp:nvSpPr>
      <dsp:spPr>
        <a:xfrm>
          <a:off x="1649327" y="1854051"/>
          <a:ext cx="9346190" cy="1591649"/>
        </a:xfrm>
        <a:prstGeom prst="roundRect">
          <a:avLst>
            <a:gd name="adj" fmla="val 10000"/>
          </a:avLst>
        </a:prstGeom>
        <a:solidFill>
          <a:schemeClr val="accent2">
            <a:hueOff val="30970"/>
            <a:satOff val="11473"/>
            <a:lumOff val="-98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nl-NL" sz="4000" b="0" i="0" kern="1200" baseline="0">
              <a:latin typeface="EindhovenType"/>
            </a:rPr>
            <a:t>Herleidbaar naar de stedelijke en maatschappelijke opgaven. </a:t>
          </a:r>
          <a:endParaRPr lang="en-US" sz="4000" kern="1200">
            <a:latin typeface="EindhovenType"/>
          </a:endParaRPr>
        </a:p>
      </dsp:txBody>
      <dsp:txXfrm>
        <a:off x="1695945" y="1900669"/>
        <a:ext cx="6569054" cy="1498413"/>
      </dsp:txXfrm>
    </dsp:sp>
    <dsp:sp modelId="{A5350F5E-20DD-43AE-989A-561337F6AE6C}">
      <dsp:nvSpPr>
        <dsp:cNvPr id="0" name=""/>
        <dsp:cNvSpPr/>
      </dsp:nvSpPr>
      <dsp:spPr>
        <a:xfrm>
          <a:off x="8311618" y="1251213"/>
          <a:ext cx="1034571" cy="1034571"/>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544396" y="1251213"/>
        <a:ext cx="569015" cy="7785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730C49-3EB3-4FE0-A1DD-34CD24F80176}">
      <dsp:nvSpPr>
        <dsp:cNvPr id="0" name=""/>
        <dsp:cNvSpPr/>
      </dsp:nvSpPr>
      <dsp:spPr>
        <a:xfrm>
          <a:off x="0" y="59477"/>
          <a:ext cx="7225876" cy="8236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nl-NL" sz="1800" b="1" kern="1200">
              <a:solidFill>
                <a:schemeClr val="tx2"/>
              </a:solidFill>
              <a:latin typeface="EindhovenType"/>
            </a:rPr>
            <a:t>Gezamenlijke</a:t>
          </a:r>
          <a:r>
            <a:rPr lang="nl-NL" sz="1800" kern="1200">
              <a:latin typeface="EindhovenType"/>
            </a:rPr>
            <a:t> uitdaging van alle sectoren. </a:t>
          </a:r>
          <a:endParaRPr lang="en-US" sz="1800" kern="1200">
            <a:latin typeface="EindhovenType"/>
          </a:endParaRPr>
        </a:p>
      </dsp:txBody>
      <dsp:txXfrm>
        <a:off x="40209" y="99686"/>
        <a:ext cx="7145458" cy="743262"/>
      </dsp:txXfrm>
    </dsp:sp>
    <dsp:sp modelId="{CD570879-8AA4-409C-851B-E9062EA69F7A}">
      <dsp:nvSpPr>
        <dsp:cNvPr id="0" name=""/>
        <dsp:cNvSpPr/>
      </dsp:nvSpPr>
      <dsp:spPr>
        <a:xfrm>
          <a:off x="0" y="1009877"/>
          <a:ext cx="7225876" cy="8236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latin typeface="EindhovenType"/>
            </a:rPr>
            <a:t>We </a:t>
          </a:r>
          <a:r>
            <a:rPr lang="en-US" sz="1800" kern="1200" err="1">
              <a:latin typeface="EindhovenType"/>
            </a:rPr>
            <a:t>ontwikkelen</a:t>
          </a:r>
          <a:r>
            <a:rPr lang="en-US" sz="1800" kern="1200">
              <a:latin typeface="EindhovenType"/>
            </a:rPr>
            <a:t> </a:t>
          </a:r>
          <a:r>
            <a:rPr lang="en-US" sz="1800" kern="1200" err="1">
              <a:latin typeface="EindhovenType"/>
            </a:rPr>
            <a:t>productendaar</a:t>
          </a:r>
          <a:r>
            <a:rPr lang="en-US" sz="1800" kern="1200">
              <a:latin typeface="EindhovenType"/>
            </a:rPr>
            <a:t> </a:t>
          </a:r>
          <a:r>
            <a:rPr lang="en-US" sz="1800" kern="1200" err="1">
              <a:latin typeface="EindhovenType"/>
            </a:rPr>
            <a:t>waar</a:t>
          </a:r>
          <a:r>
            <a:rPr lang="en-US" sz="1800" kern="1200">
              <a:latin typeface="EindhovenType"/>
            </a:rPr>
            <a:t> ze </a:t>
          </a:r>
          <a:r>
            <a:rPr lang="en-US" sz="1800" kern="1200" err="1">
              <a:latin typeface="EindhovenType"/>
            </a:rPr>
            <a:t>echt</a:t>
          </a:r>
          <a:r>
            <a:rPr lang="en-US" sz="1800" kern="1200">
              <a:latin typeface="EindhovenType"/>
            </a:rPr>
            <a:t> </a:t>
          </a:r>
          <a:r>
            <a:rPr lang="en-US" sz="1800" kern="1200" err="1">
              <a:latin typeface="EindhovenType"/>
            </a:rPr>
            <a:t>nodig</a:t>
          </a:r>
          <a:r>
            <a:rPr lang="en-US" sz="1800" kern="1200">
              <a:latin typeface="EindhovenType"/>
            </a:rPr>
            <a:t> </a:t>
          </a:r>
          <a:r>
            <a:rPr lang="en-US" sz="1800" kern="1200" err="1">
              <a:latin typeface="EindhovenType"/>
            </a:rPr>
            <a:t>zijn</a:t>
          </a:r>
          <a:r>
            <a:rPr lang="en-US" sz="1800" kern="1200">
              <a:latin typeface="EindhovenType"/>
            </a:rPr>
            <a:t> (</a:t>
          </a:r>
          <a:r>
            <a:rPr lang="en-US" sz="1800" b="1" kern="1200">
              <a:solidFill>
                <a:schemeClr val="tx2"/>
              </a:solidFill>
              <a:latin typeface="EindhovenType"/>
            </a:rPr>
            <a:t>launching customer</a:t>
          </a:r>
          <a:r>
            <a:rPr lang="en-US" sz="1800" kern="1200">
              <a:latin typeface="EindhovenType"/>
            </a:rPr>
            <a:t>)</a:t>
          </a:r>
        </a:p>
      </dsp:txBody>
      <dsp:txXfrm>
        <a:off x="40209" y="1050086"/>
        <a:ext cx="7145458" cy="743262"/>
      </dsp:txXfrm>
    </dsp:sp>
    <dsp:sp modelId="{795C446B-C051-4EE1-BCE3-876A081FAE96}">
      <dsp:nvSpPr>
        <dsp:cNvPr id="0" name=""/>
        <dsp:cNvSpPr/>
      </dsp:nvSpPr>
      <dsp:spPr>
        <a:xfrm>
          <a:off x="0" y="1960277"/>
          <a:ext cx="7225876" cy="8236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nl-NL" sz="1800" kern="1200">
              <a:latin typeface="EindhovenType"/>
            </a:rPr>
            <a:t>We werken met </a:t>
          </a:r>
          <a:r>
            <a:rPr lang="nl-NL" sz="1800" b="1" kern="1200">
              <a:solidFill>
                <a:schemeClr val="tx2"/>
              </a:solidFill>
              <a:latin typeface="EindhovenType"/>
            </a:rPr>
            <a:t>multidisciplinaire teams </a:t>
          </a:r>
          <a:endParaRPr lang="en-US" sz="1800" kern="1200">
            <a:solidFill>
              <a:schemeClr val="tx2"/>
            </a:solidFill>
            <a:latin typeface="EindhovenType"/>
          </a:endParaRPr>
        </a:p>
      </dsp:txBody>
      <dsp:txXfrm>
        <a:off x="40209" y="2000486"/>
        <a:ext cx="7145458" cy="743262"/>
      </dsp:txXfrm>
    </dsp:sp>
    <dsp:sp modelId="{F5822955-416C-496C-9CE7-DC94A73A50AC}">
      <dsp:nvSpPr>
        <dsp:cNvPr id="0" name=""/>
        <dsp:cNvSpPr/>
      </dsp:nvSpPr>
      <dsp:spPr>
        <a:xfrm>
          <a:off x="0" y="2910677"/>
          <a:ext cx="7225876" cy="8236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nl-NL" sz="1800" kern="1200">
              <a:latin typeface="EindhovenType"/>
            </a:rPr>
            <a:t>De uitvoeringsorganisatie staat voor de </a:t>
          </a:r>
          <a:r>
            <a:rPr lang="nl-NL" sz="1800" b="1" kern="1200">
              <a:solidFill>
                <a:schemeClr val="tx2"/>
              </a:solidFill>
              <a:latin typeface="EindhovenType"/>
            </a:rPr>
            <a:t>nieuwe werkwijze</a:t>
          </a:r>
          <a:endParaRPr lang="en-US" sz="1800" kern="1200">
            <a:solidFill>
              <a:schemeClr val="tx2"/>
            </a:solidFill>
            <a:latin typeface="EindhovenType"/>
          </a:endParaRPr>
        </a:p>
      </dsp:txBody>
      <dsp:txXfrm>
        <a:off x="40209" y="2950886"/>
        <a:ext cx="7145458" cy="743262"/>
      </dsp:txXfrm>
    </dsp:sp>
    <dsp:sp modelId="{B9C6EF74-D7B7-4DDD-8080-7914736DDDDD}">
      <dsp:nvSpPr>
        <dsp:cNvPr id="0" name=""/>
        <dsp:cNvSpPr/>
      </dsp:nvSpPr>
      <dsp:spPr>
        <a:xfrm>
          <a:off x="0" y="3861077"/>
          <a:ext cx="7225876" cy="8236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nl-NL" sz="1800" kern="1200">
              <a:latin typeface="EindhovenType"/>
            </a:rPr>
            <a:t>We zetten een methodiek in, waarbij we </a:t>
          </a:r>
          <a:r>
            <a:rPr lang="nl-NL" sz="1800" b="1" kern="1200" err="1">
              <a:solidFill>
                <a:schemeClr val="tx2"/>
              </a:solidFill>
              <a:latin typeface="EindhovenType"/>
            </a:rPr>
            <a:t>kortcyclisch</a:t>
          </a:r>
          <a:r>
            <a:rPr lang="nl-NL" sz="1800" b="1" kern="1200">
              <a:solidFill>
                <a:schemeClr val="tx2"/>
              </a:solidFill>
              <a:latin typeface="EindhovenType"/>
            </a:rPr>
            <a:t> producten ontwikkelen en beheren </a:t>
          </a:r>
          <a:r>
            <a:rPr lang="nl-NL" sz="1800" kern="1200">
              <a:latin typeface="EindhovenType"/>
            </a:rPr>
            <a:t>(agile werken).  </a:t>
          </a:r>
          <a:endParaRPr lang="en-US" sz="1800" kern="1200">
            <a:latin typeface="EindhovenType"/>
          </a:endParaRPr>
        </a:p>
      </dsp:txBody>
      <dsp:txXfrm>
        <a:off x="40209" y="3901286"/>
        <a:ext cx="7145458" cy="743262"/>
      </dsp:txXfrm>
    </dsp:sp>
    <dsp:sp modelId="{B02A1671-E661-4D7B-8063-B888C6AB89F2}">
      <dsp:nvSpPr>
        <dsp:cNvPr id="0" name=""/>
        <dsp:cNvSpPr/>
      </dsp:nvSpPr>
      <dsp:spPr>
        <a:xfrm>
          <a:off x="0" y="4811477"/>
          <a:ext cx="7225876" cy="8236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nl-NL" sz="1800" kern="1200">
              <a:latin typeface="EindhovenType"/>
            </a:rPr>
            <a:t>We zetten </a:t>
          </a:r>
          <a:r>
            <a:rPr lang="nl-NL" sz="1800" b="1" kern="1200">
              <a:solidFill>
                <a:schemeClr val="tx2"/>
              </a:solidFill>
              <a:latin typeface="EindhovenType"/>
            </a:rPr>
            <a:t>eigenaren</a:t>
          </a:r>
          <a:r>
            <a:rPr lang="nl-NL" sz="1800" kern="1200">
              <a:solidFill>
                <a:schemeClr val="tx2"/>
              </a:solidFill>
              <a:latin typeface="EindhovenType"/>
            </a:rPr>
            <a:t> </a:t>
          </a:r>
          <a:r>
            <a:rPr lang="nl-NL" sz="1800" b="1" kern="1200">
              <a:solidFill>
                <a:schemeClr val="tx2"/>
              </a:solidFill>
              <a:latin typeface="EindhovenType"/>
            </a:rPr>
            <a:t>in per voorziening</a:t>
          </a:r>
          <a:r>
            <a:rPr lang="nl-NL" sz="1800" b="1" kern="1200">
              <a:latin typeface="EindhovenType"/>
            </a:rPr>
            <a:t>.</a:t>
          </a:r>
          <a:endParaRPr lang="en-US" sz="1800" kern="1200">
            <a:latin typeface="EindhovenType"/>
          </a:endParaRPr>
        </a:p>
      </dsp:txBody>
      <dsp:txXfrm>
        <a:off x="40209" y="4851686"/>
        <a:ext cx="7145458" cy="743262"/>
      </dsp:txXfrm>
    </dsp:sp>
    <dsp:sp modelId="{CDD06A37-9AB1-45CD-88B7-614AB64FD2CF}">
      <dsp:nvSpPr>
        <dsp:cNvPr id="0" name=""/>
        <dsp:cNvSpPr/>
      </dsp:nvSpPr>
      <dsp:spPr>
        <a:xfrm>
          <a:off x="0" y="5761877"/>
          <a:ext cx="7225876" cy="8236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nl-NL" sz="1800" kern="1200">
              <a:latin typeface="EindhovenType"/>
            </a:rPr>
            <a:t>We zetten </a:t>
          </a:r>
          <a:r>
            <a:rPr lang="nl-NL" sz="1800" b="1" kern="1200">
              <a:solidFill>
                <a:schemeClr val="tx2"/>
              </a:solidFill>
              <a:latin typeface="EindhovenType"/>
            </a:rPr>
            <a:t>common </a:t>
          </a:r>
          <a:r>
            <a:rPr lang="nl-NL" sz="1800" b="1" kern="1200" err="1">
              <a:solidFill>
                <a:schemeClr val="tx2"/>
              </a:solidFill>
              <a:latin typeface="EindhovenType"/>
            </a:rPr>
            <a:t>ground</a:t>
          </a:r>
          <a:r>
            <a:rPr lang="nl-NL" sz="1800" kern="1200">
              <a:solidFill>
                <a:schemeClr val="tx2"/>
              </a:solidFill>
              <a:latin typeface="EindhovenType"/>
            </a:rPr>
            <a:t> </a:t>
          </a:r>
          <a:r>
            <a:rPr lang="nl-NL" sz="1800" kern="1200">
              <a:latin typeface="EindhovenType"/>
            </a:rPr>
            <a:t>componenten in. </a:t>
          </a:r>
          <a:endParaRPr lang="en-US" sz="1800" kern="1200">
            <a:latin typeface="EindhovenType"/>
          </a:endParaRPr>
        </a:p>
      </dsp:txBody>
      <dsp:txXfrm>
        <a:off x="40209" y="5802086"/>
        <a:ext cx="7145458" cy="74326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dirty="0">
                <a:latin typeface="Arial" panose="020B0604020202020204" pitchFamily="34" charset="0"/>
                <a:ea typeface="+mn-ea"/>
              </a:defRPr>
            </a:lvl1pPr>
          </a:lstStyle>
          <a:p>
            <a:pPr>
              <a:defRPr/>
            </a:pPr>
            <a:endParaRPr lang="en-US" altLang="en-US"/>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defRPr>
            </a:lvl1pPr>
          </a:lstStyle>
          <a:p>
            <a:fld id="{C3D4CAB9-543B-124D-AC85-B38EEA6DAD72}" type="datetimeFigureOut">
              <a:rPr lang="nl-NL" altLang="en-US"/>
              <a:pPr/>
              <a:t>17-4-2024</a:t>
            </a:fld>
            <a:endParaRPr lang="nl-NL" altLang="en-US"/>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dirty="0">
                <a:latin typeface="Arial" panose="020B0604020202020204" pitchFamily="34" charset="0"/>
                <a:ea typeface="+mn-ea"/>
              </a:defRPr>
            </a:lvl1pPr>
          </a:lstStyle>
          <a:p>
            <a:pPr>
              <a:defRPr/>
            </a:pPr>
            <a:endParaRPr lang="en-US" altLang="en-US"/>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E10CD581-2C6F-F24C-A6EA-AEF3E4905845}" type="slidenum">
              <a:rPr lang="nl-NL" altLang="en-US"/>
              <a:pPr/>
              <a:t>‹nr.›</a:t>
            </a:fld>
            <a:endParaRPr lang="nl-NL" altLang="en-US"/>
          </a:p>
        </p:txBody>
      </p:sp>
    </p:spTree>
    <p:extLst>
      <p:ext uri="{BB962C8B-B14F-4D97-AF65-F5344CB8AC3E}">
        <p14:creationId xmlns:p14="http://schemas.microsoft.com/office/powerpoint/2010/main" val="14827330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dirty="0">
                <a:latin typeface="Arial" panose="020B0604020202020204" pitchFamily="34" charset="0"/>
                <a:ea typeface="+mn-ea"/>
              </a:defRPr>
            </a:lvl1pPr>
          </a:lstStyle>
          <a:p>
            <a:pPr>
              <a:defRPr/>
            </a:pPr>
            <a:endParaRPr lang="en-US" altLang="en-US"/>
          </a:p>
        </p:txBody>
      </p:sp>
      <p:sp>
        <p:nvSpPr>
          <p:cNvPr id="3" name="Tijdelijke aanduiding voor datum 2"/>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defRPr>
            </a:lvl1pPr>
          </a:lstStyle>
          <a:p>
            <a:fld id="{D520C45E-4B48-084A-A24B-FDF519F7717D}" type="datetimeFigureOut">
              <a:rPr lang="nl-NL" altLang="en-US"/>
              <a:pPr/>
              <a:t>17-4-2024</a:t>
            </a:fld>
            <a:endParaRPr lang="nl-NL" altLang="en-US"/>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noProof="0"/>
              <a:t>Klik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dirty="0">
                <a:latin typeface="Arial" panose="020B0604020202020204" pitchFamily="34" charset="0"/>
                <a:ea typeface="+mn-ea"/>
              </a:defRPr>
            </a:lvl1pPr>
          </a:lstStyle>
          <a:p>
            <a:pPr>
              <a:defRPr/>
            </a:pPr>
            <a:endParaRPr lang="en-US" altLang="en-US"/>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3399720B-A57D-9C40-A75B-79A2C5AF5111}" type="slidenum">
              <a:rPr lang="nl-NL" altLang="en-US"/>
              <a:pPr/>
              <a:t>‹nr.›</a:t>
            </a:fld>
            <a:endParaRPr lang="nl-NL" altLang="en-US"/>
          </a:p>
        </p:txBody>
      </p:sp>
    </p:spTree>
    <p:extLst>
      <p:ext uri="{BB962C8B-B14F-4D97-AF65-F5344CB8AC3E}">
        <p14:creationId xmlns:p14="http://schemas.microsoft.com/office/powerpoint/2010/main" val="1828993343"/>
      </p:ext>
    </p:extLst>
  </p:cSld>
  <p:clrMap bg1="lt1" tx1="dk1" bg2="lt2" tx2="dk2" accent1="accent1" accent2="accent2" accent3="accent3" accent4="accent4" accent5="accent5" accent6="accent6" hlink="hlink" folHlink="folHlink"/>
  <p:hf hdr="0" ftr="0" dt="0"/>
  <p:notesStyle>
    <a:lvl1pPr algn="l" defTabSz="912813"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128"/>
        <a:cs typeface="+mn-cs"/>
      </a:defRPr>
    </a:lvl1pPr>
    <a:lvl2pPr marL="455613" algn="l" defTabSz="912813"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128"/>
        <a:cs typeface="+mn-cs"/>
      </a:defRPr>
    </a:lvl2pPr>
    <a:lvl3pPr marL="912813" algn="l" defTabSz="912813"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128"/>
        <a:cs typeface="+mn-cs"/>
      </a:defRPr>
    </a:lvl3pPr>
    <a:lvl4pPr marL="1370013" algn="l" defTabSz="912813"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128"/>
        <a:cs typeface="+mn-cs"/>
      </a:defRPr>
    </a:lvl4pPr>
    <a:lvl5pPr marL="1827213" algn="l" defTabSz="912813"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128"/>
        <a:cs typeface="+mn-cs"/>
      </a:defRPr>
    </a:lvl5pPr>
    <a:lvl6pPr marL="2285795" algn="l" defTabSz="914317" rtl="0" eaLnBrk="1" latinLnBrk="0" hangingPunct="1">
      <a:defRPr sz="1200" kern="1200">
        <a:solidFill>
          <a:schemeClr val="tx1"/>
        </a:solidFill>
        <a:latin typeface="+mn-lt"/>
        <a:ea typeface="+mn-ea"/>
        <a:cs typeface="+mn-cs"/>
      </a:defRPr>
    </a:lvl6pPr>
    <a:lvl7pPr marL="2742953" algn="l" defTabSz="914317" rtl="0" eaLnBrk="1" latinLnBrk="0" hangingPunct="1">
      <a:defRPr sz="1200" kern="1200">
        <a:solidFill>
          <a:schemeClr val="tx1"/>
        </a:solidFill>
        <a:latin typeface="+mn-lt"/>
        <a:ea typeface="+mn-ea"/>
        <a:cs typeface="+mn-cs"/>
      </a:defRPr>
    </a:lvl7pPr>
    <a:lvl8pPr marL="3200113" algn="l" defTabSz="914317" rtl="0" eaLnBrk="1" latinLnBrk="0" hangingPunct="1">
      <a:defRPr sz="1200" kern="1200">
        <a:solidFill>
          <a:schemeClr val="tx1"/>
        </a:solidFill>
        <a:latin typeface="+mn-lt"/>
        <a:ea typeface="+mn-ea"/>
        <a:cs typeface="+mn-cs"/>
      </a:defRPr>
    </a:lvl8pPr>
    <a:lvl9pPr marL="3657271" algn="l" defTabSz="91431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000">
              <a:latin typeface="Arial" panose="020B0604020202020204" pitchFamily="34" charset="0"/>
              <a:cs typeface="Arial" panose="020B0604020202020204" pitchFamily="34" charset="0"/>
            </a:endParaRPr>
          </a:p>
          <a:p>
            <a:endParaRPr lang="nl-NL" sz="1000">
              <a:latin typeface="Arial" panose="020B0604020202020204" pitchFamily="34" charset="0"/>
              <a:cs typeface="Arial" panose="020B0604020202020204" pitchFamily="34" charset="0"/>
            </a:endParaRPr>
          </a:p>
          <a:p>
            <a:endParaRPr lang="nl-NL" sz="1000">
              <a:latin typeface="Arial" panose="020B0604020202020204" pitchFamily="34" charset="0"/>
              <a:cs typeface="Arial" panose="020B0604020202020204" pitchFamily="34" charset="0"/>
            </a:endParaRPr>
          </a:p>
          <a:p>
            <a:endParaRPr lang="nl-NL"/>
          </a:p>
        </p:txBody>
      </p:sp>
      <p:sp>
        <p:nvSpPr>
          <p:cNvPr id="4" name="Tijdelijke aanduiding voor dianummer 3"/>
          <p:cNvSpPr>
            <a:spLocks noGrp="1"/>
          </p:cNvSpPr>
          <p:nvPr>
            <p:ph type="sldNum" sz="quarter" idx="10"/>
          </p:nvPr>
        </p:nvSpPr>
        <p:spPr/>
        <p:txBody>
          <a:bodyPr/>
          <a:lstStyle/>
          <a:p>
            <a:fld id="{4456A876-2ABA-4E65-A53C-575500C5D65F}" type="slidenum">
              <a:rPr lang="nl-NL" smtClean="0"/>
              <a:t>8</a:t>
            </a:fld>
            <a:endParaRPr lang="nl-NL"/>
          </a:p>
        </p:txBody>
      </p:sp>
    </p:spTree>
    <p:extLst>
      <p:ext uri="{BB962C8B-B14F-4D97-AF65-F5344CB8AC3E}">
        <p14:creationId xmlns:p14="http://schemas.microsoft.com/office/powerpoint/2010/main" val="1141834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6A876-2ABA-4E65-A53C-575500C5D65F}"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8787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0000"/>
              </a:lnSpc>
            </a:pPr>
            <a:r>
              <a:rPr lang="nl-NL" sz="1200">
                <a:solidFill>
                  <a:schemeClr val="bg1"/>
                </a:solidFill>
                <a:latin typeface="Arial" panose="020B0604020202020204" pitchFamily="34" charset="0"/>
                <a:ea typeface="+mn-ea"/>
                <a:cs typeface="Arial" panose="020B0604020202020204" pitchFamily="34" charset="0"/>
              </a:rPr>
              <a:t>We bouwen aan een wendbare organisatie die vanuit de ambitie van de het </a:t>
            </a:r>
            <a:r>
              <a:rPr lang="nl-NL" sz="1200" err="1">
                <a:solidFill>
                  <a:schemeClr val="bg1"/>
                </a:solidFill>
                <a:latin typeface="Arial" panose="020B0604020202020204" pitchFamily="34" charset="0"/>
                <a:ea typeface="+mn-ea"/>
                <a:cs typeface="Arial" panose="020B0604020202020204" pitchFamily="34" charset="0"/>
              </a:rPr>
              <a:t>bestuurakkoord</a:t>
            </a:r>
            <a:r>
              <a:rPr lang="nl-NL" sz="1200">
                <a:solidFill>
                  <a:schemeClr val="bg1"/>
                </a:solidFill>
                <a:latin typeface="Arial" panose="020B0604020202020204" pitchFamily="34" charset="0"/>
                <a:ea typeface="+mn-ea"/>
                <a:cs typeface="Arial" panose="020B0604020202020204" pitchFamily="34" charset="0"/>
              </a:rPr>
              <a:t> : </a:t>
            </a:r>
          </a:p>
          <a:p>
            <a:pPr marL="342900" indent="-342900">
              <a:lnSpc>
                <a:spcPct val="100000"/>
              </a:lnSpc>
              <a:buFontTx/>
              <a:buChar char="-"/>
            </a:pPr>
            <a:r>
              <a:rPr lang="nl-NL" sz="1200">
                <a:solidFill>
                  <a:schemeClr val="bg1"/>
                </a:solidFill>
                <a:latin typeface="Arial" panose="020B0604020202020204" pitchFamily="34" charset="0"/>
                <a:ea typeface="+mn-ea"/>
                <a:cs typeface="Arial" panose="020B0604020202020204" pitchFamily="34" charset="0"/>
              </a:rPr>
              <a:t>Passende dienstverlening verleent </a:t>
            </a:r>
            <a:r>
              <a:rPr kumimoji="0" lang="nl-NL" sz="1200" b="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waarbij de behoefte van de </a:t>
            </a:r>
            <a:r>
              <a:rPr kumimoji="0" lang="nl-NL" sz="1200" b="0" u="none" strike="noStrike" kern="1200" cap="none" spc="0" normalizeH="0" baseline="0" noProof="0" err="1">
                <a:ln>
                  <a:noFill/>
                </a:ln>
                <a:solidFill>
                  <a:schemeClr val="bg1"/>
                </a:solidFill>
                <a:effectLst/>
                <a:uLnTx/>
                <a:uFillTx/>
                <a:latin typeface="Arial" panose="020B0604020202020204" pitchFamily="34" charset="0"/>
                <a:ea typeface="+mn-ea"/>
                <a:cs typeface="Arial" panose="020B0604020202020204" pitchFamily="34" charset="0"/>
              </a:rPr>
              <a:t>Eindhovenaar</a:t>
            </a:r>
            <a:r>
              <a:rPr kumimoji="0" lang="nl-NL" sz="1200" b="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centraal staat. Digitaal waar het kan, persoonlijk waar het moet (dienstverleningsvisie).</a:t>
            </a:r>
          </a:p>
          <a:p>
            <a:pPr marL="342900" indent="-342900">
              <a:lnSpc>
                <a:spcPct val="100000"/>
              </a:lnSpc>
              <a:buFontTx/>
              <a:buChar char="-"/>
            </a:pPr>
            <a:r>
              <a:rPr kumimoji="0" lang="nl-NL" sz="1200" b="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Data-vaardig is, die data begrijpelijk en transparant inzet voor maatschappelijke meerwaarde (datastrategie).</a:t>
            </a:r>
          </a:p>
          <a:p>
            <a:pPr marL="342900" indent="-342900">
              <a:lnSpc>
                <a:spcPct val="100000"/>
              </a:lnSpc>
              <a:buFontTx/>
              <a:buChar char="-"/>
            </a:pPr>
            <a:r>
              <a:rPr kumimoji="0" lang="nl-NL" sz="1200" b="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De basis én organisatie van IT op orde heeft  (IV management strategie).</a:t>
            </a:r>
          </a:p>
          <a:p>
            <a:pPr>
              <a:lnSpc>
                <a:spcPct val="100000"/>
              </a:lnSpc>
            </a:pPr>
            <a:endParaRPr lang="nl-NL" sz="1200">
              <a:solidFill>
                <a:schemeClr val="bg1"/>
              </a:solidFill>
              <a:latin typeface="Arial" panose="020B0604020202020204" pitchFamily="34" charset="0"/>
              <a:ea typeface="+mn-ea"/>
              <a:cs typeface="Arial" panose="020B0604020202020204" pitchFamily="34" charset="0"/>
            </a:endParaRPr>
          </a:p>
          <a:p>
            <a:pPr>
              <a:lnSpc>
                <a:spcPct val="100000"/>
              </a:lnSpc>
            </a:pPr>
            <a:r>
              <a:rPr lang="nl-NL" sz="1200">
                <a:solidFill>
                  <a:schemeClr val="bg1"/>
                </a:solidFill>
                <a:latin typeface="Arial" panose="020B0604020202020204" pitchFamily="34" charset="0"/>
                <a:ea typeface="+mn-ea"/>
                <a:cs typeface="Arial" panose="020B0604020202020204" pitchFamily="34" charset="0"/>
              </a:rPr>
              <a:t>Dit doen we door </a:t>
            </a:r>
            <a:r>
              <a:rPr lang="nl-NL" sz="1200" b="1">
                <a:solidFill>
                  <a:schemeClr val="bg1"/>
                </a:solidFill>
                <a:latin typeface="Arial" panose="020B0604020202020204" pitchFamily="34" charset="0"/>
                <a:ea typeface="+mn-ea"/>
                <a:cs typeface="Arial" panose="020B0604020202020204" pitchFamily="34" charset="0"/>
              </a:rPr>
              <a:t>generieke voorzieningen </a:t>
            </a:r>
            <a:r>
              <a:rPr lang="nl-NL" sz="1200">
                <a:solidFill>
                  <a:schemeClr val="bg1"/>
                </a:solidFill>
                <a:latin typeface="Arial" panose="020B0604020202020204" pitchFamily="34" charset="0"/>
                <a:ea typeface="+mn-ea"/>
                <a:cs typeface="Arial" panose="020B0604020202020204" pitchFamily="34" charset="0"/>
              </a:rPr>
              <a:t>voor </a:t>
            </a:r>
            <a:r>
              <a:rPr lang="nl-NL" sz="1200" err="1">
                <a:solidFill>
                  <a:schemeClr val="bg1"/>
                </a:solidFill>
                <a:latin typeface="Arial" panose="020B0604020202020204" pitchFamily="34" charset="0"/>
                <a:ea typeface="+mn-ea"/>
                <a:cs typeface="Arial" panose="020B0604020202020204" pitchFamily="34" charset="0"/>
              </a:rPr>
              <a:t>omnichannel</a:t>
            </a:r>
            <a:r>
              <a:rPr lang="nl-NL" sz="1200">
                <a:solidFill>
                  <a:schemeClr val="bg1"/>
                </a:solidFill>
                <a:latin typeface="Arial" panose="020B0604020202020204" pitchFamily="34" charset="0"/>
                <a:ea typeface="+mn-ea"/>
                <a:cs typeface="Arial" panose="020B0604020202020204" pitchFamily="34" charset="0"/>
              </a:rPr>
              <a:t> dienstverlening, zaakgericht werken, </a:t>
            </a:r>
            <a:r>
              <a:rPr lang="nl-NL" sz="1200" err="1">
                <a:solidFill>
                  <a:schemeClr val="bg1"/>
                </a:solidFill>
                <a:latin typeface="Arial" panose="020B0604020202020204" pitchFamily="34" charset="0"/>
                <a:ea typeface="+mn-ea"/>
                <a:cs typeface="Arial" panose="020B0604020202020204" pitchFamily="34" charset="0"/>
              </a:rPr>
              <a:t>datagedreven</a:t>
            </a:r>
            <a:r>
              <a:rPr lang="nl-NL" sz="1200">
                <a:solidFill>
                  <a:schemeClr val="bg1"/>
                </a:solidFill>
                <a:latin typeface="Arial" panose="020B0604020202020204" pitchFamily="34" charset="0"/>
                <a:ea typeface="+mn-ea"/>
                <a:cs typeface="Arial" panose="020B0604020202020204" pitchFamily="34" charset="0"/>
              </a:rPr>
              <a:t> werken en digitaal samenwerken te ontwikkelen.  Daarbij beginnen we bij de basis: datagericht werken en zaakgericht werken.  </a:t>
            </a:r>
            <a:r>
              <a:rPr lang="nl-NL" sz="1200" err="1">
                <a:solidFill>
                  <a:schemeClr val="bg1"/>
                </a:solidFill>
                <a:latin typeface="Arial" panose="020B0604020202020204" pitchFamily="34" charset="0"/>
                <a:ea typeface="+mn-ea"/>
                <a:cs typeface="Arial" panose="020B0604020202020204" pitchFamily="34" charset="0"/>
              </a:rPr>
              <a:t>Omnichannel</a:t>
            </a:r>
            <a:r>
              <a:rPr lang="nl-NL" sz="1200">
                <a:solidFill>
                  <a:schemeClr val="bg1"/>
                </a:solidFill>
                <a:latin typeface="Arial" panose="020B0604020202020204" pitchFamily="34" charset="0"/>
                <a:ea typeface="+mn-ea"/>
                <a:cs typeface="Arial" panose="020B0604020202020204" pitchFamily="34" charset="0"/>
              </a:rPr>
              <a:t> is het sluitstuk en volgt als de basis staat.</a:t>
            </a:r>
          </a:p>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6A876-2ABA-4E65-A53C-575500C5D65F}"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9134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6A876-2ABA-4E65-A53C-575500C5D65F}"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0668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6A876-2ABA-4E65-A53C-575500C5D65F}"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4770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a:t>De Digitale Transformatie is een </a:t>
            </a:r>
            <a:r>
              <a:rPr lang="nl-NL" sz="1200" b="1"/>
              <a:t>gezamenlijke</a:t>
            </a:r>
            <a:r>
              <a:rPr lang="nl-NL" sz="1200"/>
              <a:t> uitdaging van alle sectoren. Het vraagt ook om een andere manier van werken en denken binnen de sectoren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a:t>We richten generieke voorzieningen in samen met </a:t>
            </a:r>
            <a:r>
              <a:rPr lang="nl-NL" sz="1200" b="1" err="1"/>
              <a:t>launching</a:t>
            </a:r>
            <a:r>
              <a:rPr lang="nl-NL" sz="1200" b="1"/>
              <a:t> </a:t>
            </a:r>
            <a:r>
              <a:rPr lang="nl-NL" sz="1200" b="1" err="1"/>
              <a:t>customers</a:t>
            </a:r>
            <a:r>
              <a:rPr lang="nl-NL" sz="1200" b="1"/>
              <a: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a:t>We werken met </a:t>
            </a:r>
            <a:r>
              <a:rPr lang="nl-NL" sz="1200" b="1"/>
              <a:t>multidisciplinaire teams </a:t>
            </a:r>
            <a:r>
              <a:rPr lang="nl-NL" sz="1200"/>
              <a:t>waar business, IV en IT samenwerken aan de geprioriteerde vragen van onze inwoners, ondernemers en ketenpartners; business teams implementeren de beschikbare generieke voorzieningen.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a:t>De uitvoeringsorganisatie staat voor de </a:t>
            </a:r>
            <a:r>
              <a:rPr lang="nl-NL" sz="1200" b="1"/>
              <a:t>nieuwe werkwijze </a:t>
            </a:r>
            <a:r>
              <a:rPr lang="nl-NL" sz="1200"/>
              <a:t>voor het realiseren van generieke voorzieningen, bemenst met eigen medewerkers en externe expertise; de uitvoeringsorganisatie </a:t>
            </a:r>
            <a:r>
              <a:rPr lang="nl-NL" sz="1200" b="1"/>
              <a:t>start naast </a:t>
            </a:r>
            <a:r>
              <a:rPr lang="nl-NL" sz="1200"/>
              <a:t>de staande organisatie en vloeit hier langzaam in over.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a:t>We zetten een methodiek in, waarbij we </a:t>
            </a:r>
            <a:r>
              <a:rPr lang="nl-NL" sz="1200" b="1" err="1"/>
              <a:t>kortcyclisch</a:t>
            </a:r>
            <a:r>
              <a:rPr lang="nl-NL" sz="1200" b="1"/>
              <a:t> producten ontwikkelen en beheren </a:t>
            </a:r>
            <a:r>
              <a:rPr lang="nl-NL" sz="1200"/>
              <a:t>(agile werken).  We kunnen producten snel opleveren en blijven generieke voorzieningen ontwikkelen die aansluiten bij de wensen en behoefte van onze klanten (de sectoren). We leveren geen volmaakte eindproducten op, maar wel producten die bruikbaar zijn.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a:t>We zetten </a:t>
            </a:r>
            <a:r>
              <a:rPr lang="nl-NL" sz="1200" b="1"/>
              <a:t>eigenaren</a:t>
            </a:r>
            <a:r>
              <a:rPr lang="nl-NL" sz="1200"/>
              <a:t> </a:t>
            </a:r>
            <a:r>
              <a:rPr lang="nl-NL" sz="1200" b="1"/>
              <a:t>in per voorziening </a:t>
            </a:r>
            <a:r>
              <a:rPr lang="nl-NL" sz="1200"/>
              <a:t>die bewaken dat de voorzieningen blijven voldoen aan de afgesproken kaders en standaarden en aanspreekpunt zijn voor vastgestelde service levels.</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a:t>Voor de generieke voorzieningen zetten we </a:t>
            </a:r>
            <a:r>
              <a:rPr lang="nl-NL" sz="1200" b="1"/>
              <a:t>common </a:t>
            </a:r>
            <a:r>
              <a:rPr lang="nl-NL" sz="1200" b="1" err="1"/>
              <a:t>ground</a:t>
            </a:r>
            <a:r>
              <a:rPr lang="nl-NL" sz="1200"/>
              <a:t> componenten in. We maken daarbij gebruik van voorzieningen die (mede) door andere gemeenten zijn ontwikkeld; We zoeken de samenwerking met andere gemeenten.</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6A876-2ABA-4E65-A53C-575500C5D65F}"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75636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6A876-2ABA-4E65-A53C-575500C5D65F}"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33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27BC7-C715-4F0A-9C88-274DE059643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4858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Eenduidige </a:t>
            </a:r>
            <a:r>
              <a:rPr lang="nl-NL" err="1"/>
              <a:t>data-opslag</a:t>
            </a:r>
            <a:r>
              <a:rPr lang="nl-NL"/>
              <a:t>, veilig en eenduidig uitwisselen van informatie/data. Samenwerken in 1 document.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27BC7-C715-4F0A-9C88-274DE059643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159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cs typeface="Calibri"/>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27BC7-C715-4F0A-9C88-274DE059643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159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6A876-2ABA-4E65-A53C-575500C5D65F}"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7508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000">
              <a:latin typeface="Arial" panose="020B0604020202020204" pitchFamily="34" charset="0"/>
              <a:cs typeface="Arial" panose="020B0604020202020204" pitchFamily="34" charset="0"/>
            </a:endParaRPr>
          </a:p>
          <a:p>
            <a:endParaRPr lang="nl-NL" sz="1000">
              <a:latin typeface="Arial" panose="020B0604020202020204" pitchFamily="34" charset="0"/>
              <a:cs typeface="Arial" panose="020B0604020202020204" pitchFamily="34" charset="0"/>
            </a:endParaRPr>
          </a:p>
          <a:p>
            <a:endParaRPr lang="nl-NL" sz="1000">
              <a:latin typeface="Arial" panose="020B0604020202020204" pitchFamily="34" charset="0"/>
              <a:cs typeface="Arial" panose="020B0604020202020204" pitchFamily="34" charset="0"/>
            </a:endParaRPr>
          </a:p>
          <a:p>
            <a:endParaRPr lang="nl-NL"/>
          </a:p>
        </p:txBody>
      </p:sp>
      <p:sp>
        <p:nvSpPr>
          <p:cNvPr id="4" name="Tijdelijke aanduiding voor dianummer 3"/>
          <p:cNvSpPr>
            <a:spLocks noGrp="1"/>
          </p:cNvSpPr>
          <p:nvPr>
            <p:ph type="sldNum" sz="quarter" idx="10"/>
          </p:nvPr>
        </p:nvSpPr>
        <p:spPr/>
        <p:txBody>
          <a:bodyPr/>
          <a:lstStyle/>
          <a:p>
            <a:fld id="{4456A876-2ABA-4E65-A53C-575500C5D65F}" type="slidenum">
              <a:rPr lang="nl-NL" smtClean="0"/>
              <a:t>29</a:t>
            </a:fld>
            <a:endParaRPr lang="nl-NL"/>
          </a:p>
        </p:txBody>
      </p:sp>
    </p:spTree>
    <p:extLst>
      <p:ext uri="{BB962C8B-B14F-4D97-AF65-F5344CB8AC3E}">
        <p14:creationId xmlns:p14="http://schemas.microsoft.com/office/powerpoint/2010/main" val="2143964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4456A876-2ABA-4E65-A53C-575500C5D65F}" type="slidenum">
              <a:rPr lang="nl-NL" smtClean="0"/>
              <a:t>30</a:t>
            </a:fld>
            <a:endParaRPr lang="nl-NL"/>
          </a:p>
        </p:txBody>
      </p:sp>
    </p:spTree>
    <p:extLst>
      <p:ext uri="{BB962C8B-B14F-4D97-AF65-F5344CB8AC3E}">
        <p14:creationId xmlns:p14="http://schemas.microsoft.com/office/powerpoint/2010/main" val="2045978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000">
              <a:latin typeface="Arial" panose="020B0604020202020204" pitchFamily="34" charset="0"/>
              <a:cs typeface="Arial" panose="020B0604020202020204" pitchFamily="34" charset="0"/>
            </a:endParaRPr>
          </a:p>
          <a:p>
            <a:endParaRPr lang="nl-NL" sz="1000">
              <a:latin typeface="Arial" panose="020B0604020202020204" pitchFamily="34" charset="0"/>
              <a:cs typeface="Arial" panose="020B0604020202020204" pitchFamily="34" charset="0"/>
            </a:endParaRPr>
          </a:p>
          <a:p>
            <a:endParaRPr lang="nl-NL" sz="1000">
              <a:latin typeface="Arial" panose="020B0604020202020204" pitchFamily="34" charset="0"/>
              <a:cs typeface="Arial" panose="020B0604020202020204" pitchFamily="34" charset="0"/>
            </a:endParaRPr>
          </a:p>
          <a:p>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6A876-2ABA-4E65-A53C-575500C5D65F}"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3964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6A876-2ABA-4E65-A53C-575500C5D65F}"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5978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7C8FD-ABFA-7D5C-6840-F3B5AB44D8D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BE06B8C-C358-05B1-DD15-7BAFD186970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DE46873-AEB9-808D-93AE-67459EF55723}"/>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FD2CAFAE-BF60-982C-7E48-C1F0AB8506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6A876-2ABA-4E65-A53C-575500C5D65F}"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5751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D201C-EB5E-ED83-DFB2-C2289866CC4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97B10D0-1651-C731-E621-352B0B4A8F2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0477002-DBE8-F481-5547-B19F28AADF8B}"/>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35528167-75D7-BD26-9291-12E68D1A11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6A876-2ABA-4E65-A53C-575500C5D65F}"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4361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6A876-2ABA-4E65-A53C-575500C5D65F}"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0698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6A876-2ABA-4E65-A53C-575500C5D65F}"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5332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ekstdia: titel met tekst">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solidFill>
                  <a:srgbClr val="00A9F3"/>
                </a:solidFill>
              </a:defRPr>
            </a:lvl1pPr>
          </a:lstStyle>
          <a:p>
            <a:r>
              <a:rPr lang="nl-NL"/>
              <a:t>Klik om de stijl te bewerken</a:t>
            </a:r>
          </a:p>
        </p:txBody>
      </p:sp>
      <p:sp>
        <p:nvSpPr>
          <p:cNvPr id="3" name="Tijdelijke aanduiding voor inhoud 2"/>
          <p:cNvSpPr>
            <a:spLocks noGrp="1"/>
          </p:cNvSpPr>
          <p:nvPr>
            <p:ph idx="1"/>
          </p:nvPr>
        </p:nvSpPr>
        <p:spPr/>
        <p:txBody>
          <a:bodyPr>
            <a:noAutofit/>
          </a:bodyPr>
          <a:lstStyle>
            <a:lvl1pPr marL="268288" indent="-268288">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090354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dia: titel ">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lvl1pPr>
          </a:lstStyle>
          <a:p>
            <a:r>
              <a:rPr lang="nl-NL"/>
              <a:t>Klik om de stijl te bewerken</a:t>
            </a:r>
          </a:p>
        </p:txBody>
      </p:sp>
    </p:spTree>
    <p:extLst>
      <p:ext uri="{BB962C8B-B14F-4D97-AF65-F5344CB8AC3E}">
        <p14:creationId xmlns:p14="http://schemas.microsoft.com/office/powerpoint/2010/main" val="3300830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dia: teks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080000" y="1080000"/>
            <a:ext cx="10033200" cy="522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796561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dia: bee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207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dia: aflopend bee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D015F57E-B597-4771-99E3-18231D3F85DD}"/>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grpSp>
        <p:nvGrpSpPr>
          <p:cNvPr id="3" name="Groep 1">
            <a:extLst>
              <a:ext uri="{FF2B5EF4-FFF2-40B4-BE49-F238E27FC236}">
                <a16:creationId xmlns:a16="http://schemas.microsoft.com/office/drawing/2014/main" id="{84DCBC87-76F7-40B9-92B3-E9F11307ABCB}"/>
              </a:ext>
            </a:extLst>
          </p:cNvPr>
          <p:cNvGrpSpPr/>
          <p:nvPr userDrawn="1"/>
        </p:nvGrpSpPr>
        <p:grpSpPr>
          <a:xfrm>
            <a:off x="-7374" y="6415994"/>
            <a:ext cx="4949825" cy="449261"/>
            <a:chOff x="0" y="6408737"/>
            <a:chExt cx="4949825" cy="449261"/>
          </a:xfrm>
          <a:solidFill>
            <a:schemeClr val="bg2"/>
          </a:solidFill>
        </p:grpSpPr>
        <p:sp>
          <p:nvSpPr>
            <p:cNvPr id="4" name="Freeform 5">
              <a:extLst>
                <a:ext uri="{FF2B5EF4-FFF2-40B4-BE49-F238E27FC236}">
                  <a16:creationId xmlns:a16="http://schemas.microsoft.com/office/drawing/2014/main" id="{39C7B100-257A-4D62-98AE-B90EF5E54BAD}"/>
                </a:ext>
              </a:extLst>
            </p:cNvPr>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a:defRPr/>
              </a:pPr>
              <a:endParaRPr lang="en-US"/>
            </a:p>
          </p:txBody>
        </p:sp>
        <p:sp>
          <p:nvSpPr>
            <p:cNvPr id="5" name="Freeform 5">
              <a:extLst>
                <a:ext uri="{FF2B5EF4-FFF2-40B4-BE49-F238E27FC236}">
                  <a16:creationId xmlns:a16="http://schemas.microsoft.com/office/drawing/2014/main" id="{E21FA308-A453-4373-9855-A65A2DE95D59}"/>
                </a:ext>
              </a:extLst>
            </p:cNvPr>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a:defRPr/>
              </a:pPr>
              <a:endParaRPr lang="en-US"/>
            </a:p>
          </p:txBody>
        </p:sp>
      </p:grpSp>
      <p:pic>
        <p:nvPicPr>
          <p:cNvPr id="6" name="Afbeelding 17">
            <a:extLst>
              <a:ext uri="{FF2B5EF4-FFF2-40B4-BE49-F238E27FC236}">
                <a16:creationId xmlns:a16="http://schemas.microsoft.com/office/drawing/2014/main" id="{14BD93E0-50AD-40B2-8DDC-14B6B9B9B5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5775" y="0"/>
            <a:ext cx="2149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7140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eldia: VNG">
    <p:spTree>
      <p:nvGrpSpPr>
        <p:cNvPr id="1" name=""/>
        <p:cNvGrpSpPr/>
        <p:nvPr/>
      </p:nvGrpSpPr>
      <p:grpSpPr>
        <a:xfrm>
          <a:off x="0" y="0"/>
          <a:ext cx="0" cy="0"/>
          <a:chOff x="0" y="0"/>
          <a:chExt cx="0" cy="0"/>
        </a:xfrm>
      </p:grpSpPr>
      <p:grpSp>
        <p:nvGrpSpPr>
          <p:cNvPr id="4" name="Groeperen 3">
            <a:extLst>
              <a:ext uri="{FF2B5EF4-FFF2-40B4-BE49-F238E27FC236}">
                <a16:creationId xmlns:a16="http://schemas.microsoft.com/office/drawing/2014/main" id="{9129434B-C66E-40A8-B4E3-A2D8357E68FD}"/>
              </a:ext>
            </a:extLst>
          </p:cNvPr>
          <p:cNvGrpSpPr>
            <a:grpSpLocks/>
          </p:cNvGrpSpPr>
          <p:nvPr userDrawn="1"/>
        </p:nvGrpSpPr>
        <p:grpSpPr bwMode="auto">
          <a:xfrm>
            <a:off x="7356475" y="1871663"/>
            <a:ext cx="4845040" cy="4319587"/>
            <a:chOff x="7222241" y="1800000"/>
            <a:chExt cx="4844271" cy="4320000"/>
          </a:xfrm>
          <a:solidFill>
            <a:schemeClr val="tx2"/>
          </a:solidFill>
        </p:grpSpPr>
        <p:sp>
          <p:nvSpPr>
            <p:cNvPr id="5" name="Uitstel 4">
              <a:extLst>
                <a:ext uri="{FF2B5EF4-FFF2-40B4-BE49-F238E27FC236}">
                  <a16:creationId xmlns:a16="http://schemas.microsoft.com/office/drawing/2014/main" id="{7187F0BE-EE93-4888-A4D9-36A331D0DA2D}"/>
                </a:ext>
              </a:extLst>
            </p:cNvPr>
            <p:cNvSpPr/>
            <p:nvPr/>
          </p:nvSpPr>
          <p:spPr>
            <a:xfrm rot="10800000">
              <a:off x="7222241" y="1800000"/>
              <a:ext cx="4320490" cy="4320000"/>
            </a:xfrm>
            <a:prstGeom prst="flowChartDela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a:solidFill>
                  <a:srgbClr val="FFFFFF"/>
                </a:solidFill>
                <a:latin typeface="Arial" panose="020B0604020202020204" pitchFamily="34" charset="0"/>
              </a:endParaRPr>
            </a:p>
          </p:txBody>
        </p:sp>
        <p:sp>
          <p:nvSpPr>
            <p:cNvPr id="6" name="Rechthoek 5">
              <a:extLst>
                <a:ext uri="{FF2B5EF4-FFF2-40B4-BE49-F238E27FC236}">
                  <a16:creationId xmlns:a16="http://schemas.microsoft.com/office/drawing/2014/main" id="{196680E1-F6A7-4330-830A-5EB98D73B661}"/>
                </a:ext>
              </a:extLst>
            </p:cNvPr>
            <p:cNvSpPr/>
            <p:nvPr/>
          </p:nvSpPr>
          <p:spPr>
            <a:xfrm>
              <a:off x="11490341" y="1800000"/>
              <a:ext cx="576171" cy="43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a:solidFill>
                  <a:srgbClr val="FFFFFF"/>
                </a:solidFill>
                <a:latin typeface="Arial" panose="020B0604020202020204" pitchFamily="34" charset="0"/>
              </a:endParaRPr>
            </a:p>
          </p:txBody>
        </p:sp>
      </p:grpSp>
      <p:sp>
        <p:nvSpPr>
          <p:cNvPr id="7" name="Freeform 5">
            <a:extLst>
              <a:ext uri="{FF2B5EF4-FFF2-40B4-BE49-F238E27FC236}">
                <a16:creationId xmlns:a16="http://schemas.microsoft.com/office/drawing/2014/main" id="{A5C70AD3-86EC-4985-AE12-C37D0FC7321A}"/>
              </a:ext>
            </a:extLst>
          </p:cNvPr>
          <p:cNvSpPr>
            <a:spLocks/>
          </p:cNvSpPr>
          <p:nvPr userDrawn="1"/>
        </p:nvSpPr>
        <p:spPr bwMode="auto">
          <a:xfrm>
            <a:off x="0" y="5238750"/>
            <a:ext cx="9702800" cy="1619250"/>
          </a:xfrm>
          <a:custGeom>
            <a:avLst/>
            <a:gdLst>
              <a:gd name="T0" fmla="*/ 2147483646 w 12672"/>
              <a:gd name="T1" fmla="*/ 2147483646 h 2116"/>
              <a:gd name="T2" fmla="*/ 0 w 12672"/>
              <a:gd name="T3" fmla="*/ 2147483646 h 2116"/>
              <a:gd name="T4" fmla="*/ 0 w 12672"/>
              <a:gd name="T5" fmla="*/ 0 h 2116"/>
              <a:gd name="T6" fmla="*/ 2147483646 w 12672"/>
              <a:gd name="T7" fmla="*/ 0 h 2116"/>
              <a:gd name="T8" fmla="*/ 2147483646 w 12672"/>
              <a:gd name="T9" fmla="*/ 1344523117 h 2116"/>
              <a:gd name="T10" fmla="*/ 2147483646 w 12672"/>
              <a:gd name="T11" fmla="*/ 2147483646 h 2116"/>
              <a:gd name="T12" fmla="*/ 2147483646 w 12672"/>
              <a:gd name="T13" fmla="*/ 2147483646 h 2116"/>
              <a:gd name="T14" fmla="*/ 2147483646 w 12672"/>
              <a:gd name="T15" fmla="*/ 2147483646 h 2116"/>
              <a:gd name="T16" fmla="*/ 2147483646 w 12672"/>
              <a:gd name="T17" fmla="*/ 2147483646 h 2116"/>
              <a:gd name="T18" fmla="*/ 2147483646 w 12672"/>
              <a:gd name="T19" fmla="*/ 2147483646 h 2116"/>
              <a:gd name="T20" fmla="*/ 2147483646 w 12672"/>
              <a:gd name="T21" fmla="*/ 2147483646 h 2116"/>
              <a:gd name="T22" fmla="*/ 2147483646 w 12672"/>
              <a:gd name="T23" fmla="*/ 2147483646 h 2116"/>
              <a:gd name="T24" fmla="*/ 2147483646 w 12672"/>
              <a:gd name="T25" fmla="*/ 2147483646 h 2116"/>
              <a:gd name="T26" fmla="*/ 2147483646 w 12672"/>
              <a:gd name="T27" fmla="*/ 2147483646 h 2116"/>
              <a:gd name="T28" fmla="*/ 2147483646 w 12672"/>
              <a:gd name="T29" fmla="*/ 2147483646 h 2116"/>
              <a:gd name="T30" fmla="*/ 2147483646 w 12672"/>
              <a:gd name="T31" fmla="*/ 2147483646 h 2116"/>
              <a:gd name="T32" fmla="*/ 2147483646 w 12672"/>
              <a:gd name="T33" fmla="*/ 2147483646 h 2116"/>
              <a:gd name="T34" fmla="*/ 2147483646 w 12672"/>
              <a:gd name="T35" fmla="*/ 2147483646 h 2116"/>
              <a:gd name="T36" fmla="*/ 2147483646 w 12672"/>
              <a:gd name="T37" fmla="*/ 2147483646 h 2116"/>
              <a:gd name="T38" fmla="*/ 2147483646 w 12672"/>
              <a:gd name="T39" fmla="*/ 2147483646 h 2116"/>
              <a:gd name="T40" fmla="*/ 2147483646 w 12672"/>
              <a:gd name="T41" fmla="*/ 2147483646 h 2116"/>
              <a:gd name="T42" fmla="*/ 2147483646 w 12672"/>
              <a:gd name="T43" fmla="*/ 2147483646 h 2116"/>
              <a:gd name="T44" fmla="*/ 2147483646 w 12672"/>
              <a:gd name="T45" fmla="*/ 2147483646 h 2116"/>
              <a:gd name="T46" fmla="*/ 2147483646 w 12672"/>
              <a:gd name="T47" fmla="*/ 2147483646 h 2116"/>
              <a:gd name="T48" fmla="*/ 2147483646 w 12672"/>
              <a:gd name="T49" fmla="*/ 2147483646 h 2116"/>
              <a:gd name="T50" fmla="*/ 2147483646 w 12672"/>
              <a:gd name="T51" fmla="*/ 2147483646 h 2116"/>
              <a:gd name="T52" fmla="*/ 2147483646 w 12672"/>
              <a:gd name="T53" fmla="*/ 2147483646 h 2116"/>
              <a:gd name="T54" fmla="*/ 2147483646 w 12672"/>
              <a:gd name="T55" fmla="*/ 2147483646 h 2116"/>
              <a:gd name="T56" fmla="*/ 2147483646 w 12672"/>
              <a:gd name="T57" fmla="*/ 2147483646 h 2116"/>
              <a:gd name="T58" fmla="*/ 2147483646 w 12672"/>
              <a:gd name="T59" fmla="*/ 2147483646 h 2116"/>
              <a:gd name="T60" fmla="*/ 2147483646 w 12672"/>
              <a:gd name="T61" fmla="*/ 2147483646 h 2116"/>
              <a:gd name="T62" fmla="*/ 2147483646 w 12672"/>
              <a:gd name="T63" fmla="*/ 2147483646 h 2116"/>
              <a:gd name="T64" fmla="*/ 2147483646 w 12672"/>
              <a:gd name="T65" fmla="*/ 2147483646 h 2116"/>
              <a:gd name="T66" fmla="*/ 2147483646 w 12672"/>
              <a:gd name="T67" fmla="*/ 2147483646 h 2116"/>
              <a:gd name="T68" fmla="*/ 2147483646 w 12672"/>
              <a:gd name="T69" fmla="*/ 2147483646 h 2116"/>
              <a:gd name="T70" fmla="*/ 2147483646 w 12672"/>
              <a:gd name="T71" fmla="*/ 2147483646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pic>
        <p:nvPicPr>
          <p:cNvPr id="8" name="Afbeelding 9">
            <a:extLst>
              <a:ext uri="{FF2B5EF4-FFF2-40B4-BE49-F238E27FC236}">
                <a16:creationId xmlns:a16="http://schemas.microsoft.com/office/drawing/2014/main" id="{5ACCE75D-E192-46EE-9FCD-ECABD2AEF5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438" y="-71438"/>
            <a:ext cx="3571875"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1080000" y="2160000"/>
            <a:ext cx="6120000" cy="1440000"/>
          </a:xfrm>
          <a:prstGeom prst="rect">
            <a:avLst/>
          </a:prstGeom>
        </p:spPr>
        <p:txBody>
          <a:bodyPr anchor="b">
            <a:noAutofit/>
          </a:bodyPr>
          <a:lstStyle>
            <a:lvl1pPr algn="l">
              <a:lnSpc>
                <a:spcPct val="90000"/>
              </a:lnSpc>
              <a:defRPr sz="4800" b="1">
                <a:solidFill>
                  <a:schemeClr val="bg2"/>
                </a:solidFill>
              </a:defRPr>
            </a:lvl1pPr>
          </a:lstStyle>
          <a:p>
            <a:r>
              <a:rPr lang="nl-NL"/>
              <a:t>Klik om de stijl te bewerken</a:t>
            </a:r>
            <a:endParaRPr lang="en-US"/>
          </a:p>
        </p:txBody>
      </p:sp>
      <p:sp>
        <p:nvSpPr>
          <p:cNvPr id="3" name="Ondertitel 2"/>
          <p:cNvSpPr>
            <a:spLocks noGrp="1"/>
          </p:cNvSpPr>
          <p:nvPr>
            <p:ph type="subTitle" idx="1"/>
          </p:nvPr>
        </p:nvSpPr>
        <p:spPr>
          <a:xfrm>
            <a:off x="1080000" y="3959940"/>
            <a:ext cx="6120000" cy="1080000"/>
          </a:xfrm>
          <a:prstGeom prst="rect">
            <a:avLst/>
          </a:prstGeom>
        </p:spPr>
        <p:txBody>
          <a:bodyPr>
            <a:no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a:p>
        </p:txBody>
      </p:sp>
      <p:sp>
        <p:nvSpPr>
          <p:cNvPr id="9" name="Tijdelijke aanduiding voor datum 3">
            <a:extLst>
              <a:ext uri="{FF2B5EF4-FFF2-40B4-BE49-F238E27FC236}">
                <a16:creationId xmlns:a16="http://schemas.microsoft.com/office/drawing/2014/main" id="{EBC71A29-9A9B-4F5F-9A8E-28D68779798B}"/>
              </a:ext>
            </a:extLst>
          </p:cNvPr>
          <p:cNvSpPr>
            <a:spLocks noGrp="1" noChangeAspect="1"/>
          </p:cNvSpPr>
          <p:nvPr>
            <p:ph type="dt" sz="half" idx="10"/>
          </p:nvPr>
        </p:nvSpPr>
        <p:spPr>
          <a:xfrm>
            <a:off x="1079500" y="6480175"/>
            <a:ext cx="4070350" cy="365125"/>
          </a:xfrm>
          <a:prstGeom prst="rect">
            <a:avLst/>
          </a:prstGeom>
        </p:spPr>
        <p:txBody>
          <a:bodyPr lIns="0" tIns="0" rIns="0" bIns="0" anchor="ctr" anchorCtr="0"/>
          <a:lstStyle>
            <a:lvl1pPr eaLnBrk="0" hangingPunct="0">
              <a:defRPr sz="1000" dirty="0">
                <a:solidFill>
                  <a:schemeClr val="bg1"/>
                </a:solidFill>
                <a:latin typeface="Arial" panose="020B0604020202020204" pitchFamily="34" charset="0"/>
                <a:ea typeface="+mn-ea"/>
              </a:defRPr>
            </a:lvl1pPr>
          </a:lstStyle>
          <a:p>
            <a:pPr>
              <a:defRPr/>
            </a:pPr>
            <a:endParaRPr lang="nl-NL"/>
          </a:p>
        </p:txBody>
      </p:sp>
    </p:spTree>
    <p:extLst>
      <p:ext uri="{BB962C8B-B14F-4D97-AF65-F5344CB8AC3E}">
        <p14:creationId xmlns:p14="http://schemas.microsoft.com/office/powerpoint/2010/main" val="3558760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161068-C59F-4D41-3376-C4C164E019B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618544D-4A0B-F956-7E55-1F70843D6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14BD5669-0375-F440-3188-73807F18A15C}"/>
              </a:ext>
            </a:extLst>
          </p:cNvPr>
          <p:cNvSpPr>
            <a:spLocks noGrp="1"/>
          </p:cNvSpPr>
          <p:nvPr>
            <p:ph type="dt" sz="half" idx="10"/>
          </p:nvPr>
        </p:nvSpPr>
        <p:spPr/>
        <p:txBody>
          <a:bodyPr/>
          <a:lstStyle/>
          <a:p>
            <a:fld id="{50B34F16-9E37-469B-AB3A-7C90ED65EF18}" type="datetimeFigureOut">
              <a:rPr lang="nl-NL" smtClean="0"/>
              <a:t>17-4-2024</a:t>
            </a:fld>
            <a:endParaRPr lang="nl-NL"/>
          </a:p>
        </p:txBody>
      </p:sp>
      <p:sp>
        <p:nvSpPr>
          <p:cNvPr id="5" name="Tijdelijke aanduiding voor voettekst 4">
            <a:extLst>
              <a:ext uri="{FF2B5EF4-FFF2-40B4-BE49-F238E27FC236}">
                <a16:creationId xmlns:a16="http://schemas.microsoft.com/office/drawing/2014/main" id="{2D33A8F5-8EAC-C02F-712A-2198B7CD2E0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F6AAD6C-633C-DBCD-1B13-52AA2C425F09}"/>
              </a:ext>
            </a:extLst>
          </p:cNvPr>
          <p:cNvSpPr>
            <a:spLocks noGrp="1"/>
          </p:cNvSpPr>
          <p:nvPr>
            <p:ph type="sldNum" sz="quarter" idx="12"/>
          </p:nvPr>
        </p:nvSpPr>
        <p:spPr/>
        <p:txBody>
          <a:bodyPr/>
          <a:lstStyle/>
          <a:p>
            <a:fld id="{5EAC1AF6-BEEB-4096-9CA5-547E09B82E04}" type="slidenum">
              <a:rPr lang="nl-NL" smtClean="0"/>
              <a:t>‹nr.›</a:t>
            </a:fld>
            <a:endParaRPr lang="nl-NL"/>
          </a:p>
        </p:txBody>
      </p:sp>
    </p:spTree>
    <p:extLst>
      <p:ext uri="{BB962C8B-B14F-4D97-AF65-F5344CB8AC3E}">
        <p14:creationId xmlns:p14="http://schemas.microsoft.com/office/powerpoint/2010/main" val="913397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14F898-A1FB-9A40-5D81-BE0D5F2EE67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B92A2D9-55CD-3CB2-0B26-98EECCF82B40}"/>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C724412-A214-2892-386C-C0D45ADCE0B8}"/>
              </a:ext>
            </a:extLst>
          </p:cNvPr>
          <p:cNvSpPr>
            <a:spLocks noGrp="1"/>
          </p:cNvSpPr>
          <p:nvPr>
            <p:ph type="dt" sz="half" idx="10"/>
          </p:nvPr>
        </p:nvSpPr>
        <p:spPr/>
        <p:txBody>
          <a:bodyPr/>
          <a:lstStyle/>
          <a:p>
            <a:fld id="{50B34F16-9E37-469B-AB3A-7C90ED65EF18}" type="datetimeFigureOut">
              <a:rPr lang="nl-NL" smtClean="0"/>
              <a:t>17-4-2024</a:t>
            </a:fld>
            <a:endParaRPr lang="nl-NL"/>
          </a:p>
        </p:txBody>
      </p:sp>
      <p:sp>
        <p:nvSpPr>
          <p:cNvPr id="5" name="Tijdelijke aanduiding voor voettekst 4">
            <a:extLst>
              <a:ext uri="{FF2B5EF4-FFF2-40B4-BE49-F238E27FC236}">
                <a16:creationId xmlns:a16="http://schemas.microsoft.com/office/drawing/2014/main" id="{5A3E4E1E-FB30-A168-DABA-3FCD5EE166C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927F5B8-F23C-15BF-F40E-1FC248D07572}"/>
              </a:ext>
            </a:extLst>
          </p:cNvPr>
          <p:cNvSpPr>
            <a:spLocks noGrp="1"/>
          </p:cNvSpPr>
          <p:nvPr>
            <p:ph type="sldNum" sz="quarter" idx="12"/>
          </p:nvPr>
        </p:nvSpPr>
        <p:spPr/>
        <p:txBody>
          <a:bodyPr/>
          <a:lstStyle/>
          <a:p>
            <a:fld id="{5EAC1AF6-BEEB-4096-9CA5-547E09B82E04}" type="slidenum">
              <a:rPr lang="nl-NL" smtClean="0"/>
              <a:t>‹nr.›</a:t>
            </a:fld>
            <a:endParaRPr lang="nl-NL"/>
          </a:p>
        </p:txBody>
      </p:sp>
    </p:spTree>
    <p:extLst>
      <p:ext uri="{BB962C8B-B14F-4D97-AF65-F5344CB8AC3E}">
        <p14:creationId xmlns:p14="http://schemas.microsoft.com/office/powerpoint/2010/main" val="366858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97AA59-55C0-081B-05CE-B6B52E709AD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01BC90CD-3C12-B087-68B0-02AF930BCD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933AE9E4-50EE-64D0-E0D4-EDBC48EFBD45}"/>
              </a:ext>
            </a:extLst>
          </p:cNvPr>
          <p:cNvSpPr>
            <a:spLocks noGrp="1"/>
          </p:cNvSpPr>
          <p:nvPr>
            <p:ph type="dt" sz="half" idx="10"/>
          </p:nvPr>
        </p:nvSpPr>
        <p:spPr/>
        <p:txBody>
          <a:bodyPr/>
          <a:lstStyle/>
          <a:p>
            <a:fld id="{50B34F16-9E37-469B-AB3A-7C90ED65EF18}" type="datetimeFigureOut">
              <a:rPr lang="nl-NL" smtClean="0"/>
              <a:t>17-4-2024</a:t>
            </a:fld>
            <a:endParaRPr lang="nl-NL"/>
          </a:p>
        </p:txBody>
      </p:sp>
      <p:sp>
        <p:nvSpPr>
          <p:cNvPr id="5" name="Tijdelijke aanduiding voor voettekst 4">
            <a:extLst>
              <a:ext uri="{FF2B5EF4-FFF2-40B4-BE49-F238E27FC236}">
                <a16:creationId xmlns:a16="http://schemas.microsoft.com/office/drawing/2014/main" id="{2BAA6744-8B02-6F92-26C3-6E99796286D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11B408B-814B-0071-378E-66A0822FEDE2}"/>
              </a:ext>
            </a:extLst>
          </p:cNvPr>
          <p:cNvSpPr>
            <a:spLocks noGrp="1"/>
          </p:cNvSpPr>
          <p:nvPr>
            <p:ph type="sldNum" sz="quarter" idx="12"/>
          </p:nvPr>
        </p:nvSpPr>
        <p:spPr/>
        <p:txBody>
          <a:bodyPr/>
          <a:lstStyle/>
          <a:p>
            <a:fld id="{5EAC1AF6-BEEB-4096-9CA5-547E09B82E04}" type="slidenum">
              <a:rPr lang="nl-NL" smtClean="0"/>
              <a:t>‹nr.›</a:t>
            </a:fld>
            <a:endParaRPr lang="nl-NL"/>
          </a:p>
        </p:txBody>
      </p:sp>
    </p:spTree>
    <p:extLst>
      <p:ext uri="{BB962C8B-B14F-4D97-AF65-F5344CB8AC3E}">
        <p14:creationId xmlns:p14="http://schemas.microsoft.com/office/powerpoint/2010/main" val="20988963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374BDA-6ACE-EBF5-E62F-DFE1C6AE3B3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55F5779-7165-CD06-653C-546611721652}"/>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065B4480-0BC0-ED81-AA31-5D88AE0F7DC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DDDCDBCC-FEC2-0AC4-B4BB-3A99176B7E19}"/>
              </a:ext>
            </a:extLst>
          </p:cNvPr>
          <p:cNvSpPr>
            <a:spLocks noGrp="1"/>
          </p:cNvSpPr>
          <p:nvPr>
            <p:ph type="dt" sz="half" idx="10"/>
          </p:nvPr>
        </p:nvSpPr>
        <p:spPr/>
        <p:txBody>
          <a:bodyPr/>
          <a:lstStyle/>
          <a:p>
            <a:fld id="{50B34F16-9E37-469B-AB3A-7C90ED65EF18}" type="datetimeFigureOut">
              <a:rPr lang="nl-NL" smtClean="0"/>
              <a:t>17-4-2024</a:t>
            </a:fld>
            <a:endParaRPr lang="nl-NL"/>
          </a:p>
        </p:txBody>
      </p:sp>
      <p:sp>
        <p:nvSpPr>
          <p:cNvPr id="6" name="Tijdelijke aanduiding voor voettekst 5">
            <a:extLst>
              <a:ext uri="{FF2B5EF4-FFF2-40B4-BE49-F238E27FC236}">
                <a16:creationId xmlns:a16="http://schemas.microsoft.com/office/drawing/2014/main" id="{D923E943-C3BA-416C-D602-79A66BAF157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B3DDBB9-BE53-24E3-D138-DA27EA130BAF}"/>
              </a:ext>
            </a:extLst>
          </p:cNvPr>
          <p:cNvSpPr>
            <a:spLocks noGrp="1"/>
          </p:cNvSpPr>
          <p:nvPr>
            <p:ph type="sldNum" sz="quarter" idx="12"/>
          </p:nvPr>
        </p:nvSpPr>
        <p:spPr/>
        <p:txBody>
          <a:bodyPr/>
          <a:lstStyle/>
          <a:p>
            <a:fld id="{5EAC1AF6-BEEB-4096-9CA5-547E09B82E04}" type="slidenum">
              <a:rPr lang="nl-NL" smtClean="0"/>
              <a:t>‹nr.›</a:t>
            </a:fld>
            <a:endParaRPr lang="nl-NL"/>
          </a:p>
        </p:txBody>
      </p:sp>
    </p:spTree>
    <p:extLst>
      <p:ext uri="{BB962C8B-B14F-4D97-AF65-F5344CB8AC3E}">
        <p14:creationId xmlns:p14="http://schemas.microsoft.com/office/powerpoint/2010/main" val="2920987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BA6835-C911-8DFC-C83F-9A6DA0B7D6C7}"/>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9D3D2657-EC79-AD8E-4D57-AF51D6E683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DF9CD83E-B69B-2E3F-49C8-AA6AB90AF4F6}"/>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0F86244E-2259-BF55-D41A-2F9B04C671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1C83BF9-056D-68B9-177C-8622979D354F}"/>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B0E01556-14AA-FAD4-EB78-B9DFB7F88F48}"/>
              </a:ext>
            </a:extLst>
          </p:cNvPr>
          <p:cNvSpPr>
            <a:spLocks noGrp="1"/>
          </p:cNvSpPr>
          <p:nvPr>
            <p:ph type="dt" sz="half" idx="10"/>
          </p:nvPr>
        </p:nvSpPr>
        <p:spPr/>
        <p:txBody>
          <a:bodyPr/>
          <a:lstStyle/>
          <a:p>
            <a:fld id="{50B34F16-9E37-469B-AB3A-7C90ED65EF18}" type="datetimeFigureOut">
              <a:rPr lang="nl-NL" smtClean="0"/>
              <a:t>17-4-2024</a:t>
            </a:fld>
            <a:endParaRPr lang="nl-NL"/>
          </a:p>
        </p:txBody>
      </p:sp>
      <p:sp>
        <p:nvSpPr>
          <p:cNvPr id="8" name="Tijdelijke aanduiding voor voettekst 7">
            <a:extLst>
              <a:ext uri="{FF2B5EF4-FFF2-40B4-BE49-F238E27FC236}">
                <a16:creationId xmlns:a16="http://schemas.microsoft.com/office/drawing/2014/main" id="{B300ED29-8D6E-E8E4-EC6C-A6835EA55ECF}"/>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EABC8677-9085-B238-7232-4F0BA9BBC1F6}"/>
              </a:ext>
            </a:extLst>
          </p:cNvPr>
          <p:cNvSpPr>
            <a:spLocks noGrp="1"/>
          </p:cNvSpPr>
          <p:nvPr>
            <p:ph type="sldNum" sz="quarter" idx="12"/>
          </p:nvPr>
        </p:nvSpPr>
        <p:spPr/>
        <p:txBody>
          <a:bodyPr/>
          <a:lstStyle/>
          <a:p>
            <a:fld id="{5EAC1AF6-BEEB-4096-9CA5-547E09B82E04}" type="slidenum">
              <a:rPr lang="nl-NL" smtClean="0"/>
              <a:t>‹nr.›</a:t>
            </a:fld>
            <a:endParaRPr lang="nl-NL"/>
          </a:p>
        </p:txBody>
      </p:sp>
    </p:spTree>
    <p:extLst>
      <p:ext uri="{BB962C8B-B14F-4D97-AF65-F5344CB8AC3E}">
        <p14:creationId xmlns:p14="http://schemas.microsoft.com/office/powerpoint/2010/main" val="2306124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ekstdia: titel met tekst 2k">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lvl1pPr>
          </a:lstStyle>
          <a:p>
            <a:r>
              <a:rPr lang="nl-NL"/>
              <a:t>Klik om de stijl te bewerken</a:t>
            </a:r>
          </a:p>
        </p:txBody>
      </p:sp>
      <p:sp>
        <p:nvSpPr>
          <p:cNvPr id="3" name="Tijdelijke aanduiding voor inhoud 2"/>
          <p:cNvSpPr>
            <a:spLocks noGrp="1"/>
          </p:cNvSpPr>
          <p:nvPr>
            <p:ph idx="1"/>
          </p:nvPr>
        </p:nvSpPr>
        <p:spPr>
          <a:xfrm>
            <a:off x="1080000" y="1800000"/>
            <a:ext cx="4860000" cy="450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inhoud 2"/>
          <p:cNvSpPr>
            <a:spLocks noGrp="1"/>
          </p:cNvSpPr>
          <p:nvPr>
            <p:ph idx="10"/>
          </p:nvPr>
        </p:nvSpPr>
        <p:spPr>
          <a:xfrm>
            <a:off x="6252000" y="1800000"/>
            <a:ext cx="4860000" cy="450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9054195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EBC61C-C933-9863-4B3C-339229788830}"/>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4A82EBD1-5BD1-D777-1C05-937DA4CB663B}"/>
              </a:ext>
            </a:extLst>
          </p:cNvPr>
          <p:cNvSpPr>
            <a:spLocks noGrp="1"/>
          </p:cNvSpPr>
          <p:nvPr>
            <p:ph type="dt" sz="half" idx="10"/>
          </p:nvPr>
        </p:nvSpPr>
        <p:spPr/>
        <p:txBody>
          <a:bodyPr/>
          <a:lstStyle/>
          <a:p>
            <a:fld id="{50B34F16-9E37-469B-AB3A-7C90ED65EF18}" type="datetimeFigureOut">
              <a:rPr lang="nl-NL" smtClean="0"/>
              <a:t>17-4-2024</a:t>
            </a:fld>
            <a:endParaRPr lang="nl-NL"/>
          </a:p>
        </p:txBody>
      </p:sp>
      <p:sp>
        <p:nvSpPr>
          <p:cNvPr id="4" name="Tijdelijke aanduiding voor voettekst 3">
            <a:extLst>
              <a:ext uri="{FF2B5EF4-FFF2-40B4-BE49-F238E27FC236}">
                <a16:creationId xmlns:a16="http://schemas.microsoft.com/office/drawing/2014/main" id="{2153A9DE-8F96-CF2B-12D9-95964C712CFA}"/>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59A57396-D6AE-58B9-51C1-5DD951467B54}"/>
              </a:ext>
            </a:extLst>
          </p:cNvPr>
          <p:cNvSpPr>
            <a:spLocks noGrp="1"/>
          </p:cNvSpPr>
          <p:nvPr>
            <p:ph type="sldNum" sz="quarter" idx="12"/>
          </p:nvPr>
        </p:nvSpPr>
        <p:spPr/>
        <p:txBody>
          <a:bodyPr/>
          <a:lstStyle/>
          <a:p>
            <a:fld id="{5EAC1AF6-BEEB-4096-9CA5-547E09B82E04}" type="slidenum">
              <a:rPr lang="nl-NL" smtClean="0"/>
              <a:t>‹nr.›</a:t>
            </a:fld>
            <a:endParaRPr lang="nl-NL"/>
          </a:p>
        </p:txBody>
      </p:sp>
    </p:spTree>
    <p:extLst>
      <p:ext uri="{BB962C8B-B14F-4D97-AF65-F5344CB8AC3E}">
        <p14:creationId xmlns:p14="http://schemas.microsoft.com/office/powerpoint/2010/main" val="4266590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65295A8-DC67-E9DC-10AD-C9053F6ECAED}"/>
              </a:ext>
            </a:extLst>
          </p:cNvPr>
          <p:cNvSpPr>
            <a:spLocks noGrp="1"/>
          </p:cNvSpPr>
          <p:nvPr>
            <p:ph type="dt" sz="half" idx="10"/>
          </p:nvPr>
        </p:nvSpPr>
        <p:spPr/>
        <p:txBody>
          <a:bodyPr/>
          <a:lstStyle/>
          <a:p>
            <a:fld id="{50B34F16-9E37-469B-AB3A-7C90ED65EF18}" type="datetimeFigureOut">
              <a:rPr lang="nl-NL" smtClean="0"/>
              <a:t>17-4-2024</a:t>
            </a:fld>
            <a:endParaRPr lang="nl-NL"/>
          </a:p>
        </p:txBody>
      </p:sp>
      <p:sp>
        <p:nvSpPr>
          <p:cNvPr id="3" name="Tijdelijke aanduiding voor voettekst 2">
            <a:extLst>
              <a:ext uri="{FF2B5EF4-FFF2-40B4-BE49-F238E27FC236}">
                <a16:creationId xmlns:a16="http://schemas.microsoft.com/office/drawing/2014/main" id="{8F4AF301-AEAD-048E-EEBC-E289A54DF70F}"/>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B8697303-EBF8-2CA8-8D11-79000AF69738}"/>
              </a:ext>
            </a:extLst>
          </p:cNvPr>
          <p:cNvSpPr>
            <a:spLocks noGrp="1"/>
          </p:cNvSpPr>
          <p:nvPr>
            <p:ph type="sldNum" sz="quarter" idx="12"/>
          </p:nvPr>
        </p:nvSpPr>
        <p:spPr/>
        <p:txBody>
          <a:bodyPr/>
          <a:lstStyle/>
          <a:p>
            <a:fld id="{5EAC1AF6-BEEB-4096-9CA5-547E09B82E04}" type="slidenum">
              <a:rPr lang="nl-NL" smtClean="0"/>
              <a:t>‹nr.›</a:t>
            </a:fld>
            <a:endParaRPr lang="nl-NL"/>
          </a:p>
        </p:txBody>
      </p:sp>
    </p:spTree>
    <p:extLst>
      <p:ext uri="{BB962C8B-B14F-4D97-AF65-F5344CB8AC3E}">
        <p14:creationId xmlns:p14="http://schemas.microsoft.com/office/powerpoint/2010/main" val="36421987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8248D3-2911-72C9-2B89-1BCE1328DB1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068E3AEB-E41B-1B64-7982-4AA450252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7A33313D-34F3-CE12-04ED-DDACFEDD34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B7B403C-412B-90E9-8789-18EE55DF861F}"/>
              </a:ext>
            </a:extLst>
          </p:cNvPr>
          <p:cNvSpPr>
            <a:spLocks noGrp="1"/>
          </p:cNvSpPr>
          <p:nvPr>
            <p:ph type="dt" sz="half" idx="10"/>
          </p:nvPr>
        </p:nvSpPr>
        <p:spPr/>
        <p:txBody>
          <a:bodyPr/>
          <a:lstStyle/>
          <a:p>
            <a:fld id="{50B34F16-9E37-469B-AB3A-7C90ED65EF18}" type="datetimeFigureOut">
              <a:rPr lang="nl-NL" smtClean="0"/>
              <a:t>17-4-2024</a:t>
            </a:fld>
            <a:endParaRPr lang="nl-NL"/>
          </a:p>
        </p:txBody>
      </p:sp>
      <p:sp>
        <p:nvSpPr>
          <p:cNvPr id="6" name="Tijdelijke aanduiding voor voettekst 5">
            <a:extLst>
              <a:ext uri="{FF2B5EF4-FFF2-40B4-BE49-F238E27FC236}">
                <a16:creationId xmlns:a16="http://schemas.microsoft.com/office/drawing/2014/main" id="{41F9F87D-A675-7767-03FD-DD86DC0516C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F4A35C3-B852-E0F9-D114-927D084A4A15}"/>
              </a:ext>
            </a:extLst>
          </p:cNvPr>
          <p:cNvSpPr>
            <a:spLocks noGrp="1"/>
          </p:cNvSpPr>
          <p:nvPr>
            <p:ph type="sldNum" sz="quarter" idx="12"/>
          </p:nvPr>
        </p:nvSpPr>
        <p:spPr/>
        <p:txBody>
          <a:bodyPr/>
          <a:lstStyle/>
          <a:p>
            <a:fld id="{5EAC1AF6-BEEB-4096-9CA5-547E09B82E04}" type="slidenum">
              <a:rPr lang="nl-NL" smtClean="0"/>
              <a:t>‹nr.›</a:t>
            </a:fld>
            <a:endParaRPr lang="nl-NL"/>
          </a:p>
        </p:txBody>
      </p:sp>
    </p:spTree>
    <p:extLst>
      <p:ext uri="{BB962C8B-B14F-4D97-AF65-F5344CB8AC3E}">
        <p14:creationId xmlns:p14="http://schemas.microsoft.com/office/powerpoint/2010/main" val="18511376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F75B12-8214-DEF6-9AED-FAF984D5785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D74D85AD-32FF-262E-D55D-50EB5497B2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BDA7701E-5E2C-81C0-24FC-267C989FBC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744CD04-4AE7-8BC8-07E2-2FD006891094}"/>
              </a:ext>
            </a:extLst>
          </p:cNvPr>
          <p:cNvSpPr>
            <a:spLocks noGrp="1"/>
          </p:cNvSpPr>
          <p:nvPr>
            <p:ph type="dt" sz="half" idx="10"/>
          </p:nvPr>
        </p:nvSpPr>
        <p:spPr/>
        <p:txBody>
          <a:bodyPr/>
          <a:lstStyle/>
          <a:p>
            <a:fld id="{50B34F16-9E37-469B-AB3A-7C90ED65EF18}" type="datetimeFigureOut">
              <a:rPr lang="nl-NL" smtClean="0"/>
              <a:t>17-4-2024</a:t>
            </a:fld>
            <a:endParaRPr lang="nl-NL"/>
          </a:p>
        </p:txBody>
      </p:sp>
      <p:sp>
        <p:nvSpPr>
          <p:cNvPr id="6" name="Tijdelijke aanduiding voor voettekst 5">
            <a:extLst>
              <a:ext uri="{FF2B5EF4-FFF2-40B4-BE49-F238E27FC236}">
                <a16:creationId xmlns:a16="http://schemas.microsoft.com/office/drawing/2014/main" id="{AB8A5543-D790-5781-BDBA-F7E10E7FEB8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3C40D96-47BA-32EC-37E3-586F8622258A}"/>
              </a:ext>
            </a:extLst>
          </p:cNvPr>
          <p:cNvSpPr>
            <a:spLocks noGrp="1"/>
          </p:cNvSpPr>
          <p:nvPr>
            <p:ph type="sldNum" sz="quarter" idx="12"/>
          </p:nvPr>
        </p:nvSpPr>
        <p:spPr/>
        <p:txBody>
          <a:bodyPr/>
          <a:lstStyle/>
          <a:p>
            <a:fld id="{5EAC1AF6-BEEB-4096-9CA5-547E09B82E04}" type="slidenum">
              <a:rPr lang="nl-NL" smtClean="0"/>
              <a:t>‹nr.›</a:t>
            </a:fld>
            <a:endParaRPr lang="nl-NL"/>
          </a:p>
        </p:txBody>
      </p:sp>
    </p:spTree>
    <p:extLst>
      <p:ext uri="{BB962C8B-B14F-4D97-AF65-F5344CB8AC3E}">
        <p14:creationId xmlns:p14="http://schemas.microsoft.com/office/powerpoint/2010/main" val="1168118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A7698F-72DD-94ED-8610-BC176704B74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50595338-AA00-3AE2-E60F-117937579F76}"/>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878A12C-ED09-B7C9-B090-EE5D91C1C2BF}"/>
              </a:ext>
            </a:extLst>
          </p:cNvPr>
          <p:cNvSpPr>
            <a:spLocks noGrp="1"/>
          </p:cNvSpPr>
          <p:nvPr>
            <p:ph type="dt" sz="half" idx="10"/>
          </p:nvPr>
        </p:nvSpPr>
        <p:spPr/>
        <p:txBody>
          <a:bodyPr/>
          <a:lstStyle/>
          <a:p>
            <a:fld id="{50B34F16-9E37-469B-AB3A-7C90ED65EF18}" type="datetimeFigureOut">
              <a:rPr lang="nl-NL" smtClean="0"/>
              <a:t>17-4-2024</a:t>
            </a:fld>
            <a:endParaRPr lang="nl-NL"/>
          </a:p>
        </p:txBody>
      </p:sp>
      <p:sp>
        <p:nvSpPr>
          <p:cNvPr id="5" name="Tijdelijke aanduiding voor voettekst 4">
            <a:extLst>
              <a:ext uri="{FF2B5EF4-FFF2-40B4-BE49-F238E27FC236}">
                <a16:creationId xmlns:a16="http://schemas.microsoft.com/office/drawing/2014/main" id="{8CBF6B61-B358-88B9-0827-2E4B0B0F23B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9B4E823-3019-0148-103E-8E64017376F8}"/>
              </a:ext>
            </a:extLst>
          </p:cNvPr>
          <p:cNvSpPr>
            <a:spLocks noGrp="1"/>
          </p:cNvSpPr>
          <p:nvPr>
            <p:ph type="sldNum" sz="quarter" idx="12"/>
          </p:nvPr>
        </p:nvSpPr>
        <p:spPr/>
        <p:txBody>
          <a:bodyPr/>
          <a:lstStyle/>
          <a:p>
            <a:fld id="{5EAC1AF6-BEEB-4096-9CA5-547E09B82E04}" type="slidenum">
              <a:rPr lang="nl-NL" smtClean="0"/>
              <a:t>‹nr.›</a:t>
            </a:fld>
            <a:endParaRPr lang="nl-NL"/>
          </a:p>
        </p:txBody>
      </p:sp>
    </p:spTree>
    <p:extLst>
      <p:ext uri="{BB962C8B-B14F-4D97-AF65-F5344CB8AC3E}">
        <p14:creationId xmlns:p14="http://schemas.microsoft.com/office/powerpoint/2010/main" val="14915549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BA5D78BB-3352-9603-FC66-B6B8922A701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1786C5DF-AF23-8F1E-7452-51976F24627A}"/>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4063661-4BFA-30D4-804E-14E69324E286}"/>
              </a:ext>
            </a:extLst>
          </p:cNvPr>
          <p:cNvSpPr>
            <a:spLocks noGrp="1"/>
          </p:cNvSpPr>
          <p:nvPr>
            <p:ph type="dt" sz="half" idx="10"/>
          </p:nvPr>
        </p:nvSpPr>
        <p:spPr/>
        <p:txBody>
          <a:bodyPr/>
          <a:lstStyle/>
          <a:p>
            <a:fld id="{50B34F16-9E37-469B-AB3A-7C90ED65EF18}" type="datetimeFigureOut">
              <a:rPr lang="nl-NL" smtClean="0"/>
              <a:t>17-4-2024</a:t>
            </a:fld>
            <a:endParaRPr lang="nl-NL"/>
          </a:p>
        </p:txBody>
      </p:sp>
      <p:sp>
        <p:nvSpPr>
          <p:cNvPr id="5" name="Tijdelijke aanduiding voor voettekst 4">
            <a:extLst>
              <a:ext uri="{FF2B5EF4-FFF2-40B4-BE49-F238E27FC236}">
                <a16:creationId xmlns:a16="http://schemas.microsoft.com/office/drawing/2014/main" id="{68B25BBF-C751-F445-DF8C-1D3A6A99D3C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4591AF7-E61C-5C92-7536-0D97BF54497E}"/>
              </a:ext>
            </a:extLst>
          </p:cNvPr>
          <p:cNvSpPr>
            <a:spLocks noGrp="1"/>
          </p:cNvSpPr>
          <p:nvPr>
            <p:ph type="sldNum" sz="quarter" idx="12"/>
          </p:nvPr>
        </p:nvSpPr>
        <p:spPr/>
        <p:txBody>
          <a:bodyPr/>
          <a:lstStyle/>
          <a:p>
            <a:fld id="{5EAC1AF6-BEEB-4096-9CA5-547E09B82E04}" type="slidenum">
              <a:rPr lang="nl-NL" smtClean="0"/>
              <a:t>‹nr.›</a:t>
            </a:fld>
            <a:endParaRPr lang="nl-NL"/>
          </a:p>
        </p:txBody>
      </p:sp>
    </p:spTree>
    <p:extLst>
      <p:ext uri="{BB962C8B-B14F-4D97-AF65-F5344CB8AC3E}">
        <p14:creationId xmlns:p14="http://schemas.microsoft.com/office/powerpoint/2010/main" val="39442903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dia: teks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080000" y="1080000"/>
            <a:ext cx="10033200" cy="522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2019079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8200" y="625185"/>
            <a:ext cx="10515600" cy="977112"/>
          </a:xfrm>
          <a:prstGeom prst="rect">
            <a:avLst/>
          </a:prstGeom>
        </p:spPr>
        <p:txBody>
          <a:bodyPr/>
          <a:lstStyle>
            <a:lvl1pPr>
              <a:defRPr sz="5000" b="1" i="0">
                <a:latin typeface="Arial" charset="0"/>
                <a:ea typeface="Arial" charset="0"/>
                <a:cs typeface="Arial" charset="0"/>
              </a:defRPr>
            </a:lvl1pPr>
          </a:lstStyle>
          <a:p>
            <a:r>
              <a:rPr lang="nl-NL"/>
              <a:t>Titel van model bewerken</a:t>
            </a:r>
          </a:p>
        </p:txBody>
      </p:sp>
    </p:spTree>
    <p:extLst>
      <p:ext uri="{BB962C8B-B14F-4D97-AF65-F5344CB8AC3E}">
        <p14:creationId xmlns:p14="http://schemas.microsoft.com/office/powerpoint/2010/main" val="23293410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9FC624-7AEF-2E4C-F5A9-3F5516458921}"/>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LID4096"/>
          </a:p>
        </p:txBody>
      </p:sp>
      <p:sp>
        <p:nvSpPr>
          <p:cNvPr id="3" name="Ondertitel 2">
            <a:extLst>
              <a:ext uri="{FF2B5EF4-FFF2-40B4-BE49-F238E27FC236}">
                <a16:creationId xmlns:a16="http://schemas.microsoft.com/office/drawing/2014/main" id="{0A512429-872E-5CBB-E2D9-9BC095CC57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LID4096"/>
          </a:p>
        </p:txBody>
      </p:sp>
      <p:sp>
        <p:nvSpPr>
          <p:cNvPr id="4" name="Tijdelijke aanduiding voor datum 3">
            <a:extLst>
              <a:ext uri="{FF2B5EF4-FFF2-40B4-BE49-F238E27FC236}">
                <a16:creationId xmlns:a16="http://schemas.microsoft.com/office/drawing/2014/main" id="{E79CE9C0-EA13-EB77-2290-E00E419FE0BE}"/>
              </a:ext>
            </a:extLst>
          </p:cNvPr>
          <p:cNvSpPr>
            <a:spLocks noGrp="1"/>
          </p:cNvSpPr>
          <p:nvPr>
            <p:ph type="dt" sz="half" idx="10"/>
          </p:nvPr>
        </p:nvSpPr>
        <p:spPr/>
        <p:txBody>
          <a:bodyPr/>
          <a:lstStyle/>
          <a:p>
            <a:fld id="{A65825BF-04F1-4FD3-9974-C5782A9639CD}" type="datetimeFigureOut">
              <a:rPr lang="LID4096" smtClean="0"/>
              <a:t>04/17/2024</a:t>
            </a:fld>
            <a:endParaRPr lang="LID4096"/>
          </a:p>
        </p:txBody>
      </p:sp>
      <p:sp>
        <p:nvSpPr>
          <p:cNvPr id="5" name="Tijdelijke aanduiding voor voettekst 4">
            <a:extLst>
              <a:ext uri="{FF2B5EF4-FFF2-40B4-BE49-F238E27FC236}">
                <a16:creationId xmlns:a16="http://schemas.microsoft.com/office/drawing/2014/main" id="{EBA407EF-EBFF-2A38-70FA-1ADCB6CC7B84}"/>
              </a:ext>
            </a:extLst>
          </p:cNvPr>
          <p:cNvSpPr>
            <a:spLocks noGrp="1"/>
          </p:cNvSpPr>
          <p:nvPr>
            <p:ph type="ftr" sz="quarter" idx="11"/>
          </p:nvPr>
        </p:nvSpPr>
        <p:spPr/>
        <p:txBody>
          <a:bodyPr/>
          <a:lstStyle/>
          <a:p>
            <a:endParaRPr lang="LID4096"/>
          </a:p>
        </p:txBody>
      </p:sp>
      <p:sp>
        <p:nvSpPr>
          <p:cNvPr id="6" name="Tijdelijke aanduiding voor dianummer 5">
            <a:extLst>
              <a:ext uri="{FF2B5EF4-FFF2-40B4-BE49-F238E27FC236}">
                <a16:creationId xmlns:a16="http://schemas.microsoft.com/office/drawing/2014/main" id="{DD034308-8DED-B178-9015-C6045349AAB1}"/>
              </a:ext>
            </a:extLst>
          </p:cNvPr>
          <p:cNvSpPr>
            <a:spLocks noGrp="1"/>
          </p:cNvSpPr>
          <p:nvPr>
            <p:ph type="sldNum" sz="quarter" idx="12"/>
          </p:nvPr>
        </p:nvSpPr>
        <p:spPr/>
        <p:txBody>
          <a:bodyPr/>
          <a:lstStyle/>
          <a:p>
            <a:fld id="{B22ACBD6-ABC9-4AAE-A6E4-0F76E5985CE0}" type="slidenum">
              <a:rPr lang="LID4096" smtClean="0"/>
              <a:t>‹nr.›</a:t>
            </a:fld>
            <a:endParaRPr lang="LID4096"/>
          </a:p>
        </p:txBody>
      </p:sp>
    </p:spTree>
    <p:extLst>
      <p:ext uri="{BB962C8B-B14F-4D97-AF65-F5344CB8AC3E}">
        <p14:creationId xmlns:p14="http://schemas.microsoft.com/office/powerpoint/2010/main" val="5980655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239191-8E51-326D-CA9F-F1CE8FEF6C4C}"/>
              </a:ext>
            </a:extLst>
          </p:cNvPr>
          <p:cNvSpPr>
            <a:spLocks noGrp="1"/>
          </p:cNvSpPr>
          <p:nvPr>
            <p:ph type="title"/>
          </p:nvPr>
        </p:nvSpPr>
        <p:spPr/>
        <p:txBody>
          <a:bodyPr/>
          <a:lstStyle/>
          <a:p>
            <a:r>
              <a:rPr lang="nl-NL"/>
              <a:t>Klik om stijl te bewerken</a:t>
            </a:r>
            <a:endParaRPr lang="LID4096"/>
          </a:p>
        </p:txBody>
      </p:sp>
      <p:sp>
        <p:nvSpPr>
          <p:cNvPr id="3" name="Tijdelijke aanduiding voor inhoud 2">
            <a:extLst>
              <a:ext uri="{FF2B5EF4-FFF2-40B4-BE49-F238E27FC236}">
                <a16:creationId xmlns:a16="http://schemas.microsoft.com/office/drawing/2014/main" id="{8907F757-4BA9-2397-1C2B-69EA8E2898F8}"/>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4" name="Tijdelijke aanduiding voor datum 3">
            <a:extLst>
              <a:ext uri="{FF2B5EF4-FFF2-40B4-BE49-F238E27FC236}">
                <a16:creationId xmlns:a16="http://schemas.microsoft.com/office/drawing/2014/main" id="{F0252C0B-C550-D0DA-F1BD-A5F5F095693E}"/>
              </a:ext>
            </a:extLst>
          </p:cNvPr>
          <p:cNvSpPr>
            <a:spLocks noGrp="1"/>
          </p:cNvSpPr>
          <p:nvPr>
            <p:ph type="dt" sz="half" idx="10"/>
          </p:nvPr>
        </p:nvSpPr>
        <p:spPr/>
        <p:txBody>
          <a:bodyPr/>
          <a:lstStyle/>
          <a:p>
            <a:fld id="{A65825BF-04F1-4FD3-9974-C5782A9639CD}" type="datetimeFigureOut">
              <a:rPr lang="LID4096" smtClean="0"/>
              <a:t>04/17/2024</a:t>
            </a:fld>
            <a:endParaRPr lang="LID4096"/>
          </a:p>
        </p:txBody>
      </p:sp>
      <p:sp>
        <p:nvSpPr>
          <p:cNvPr id="5" name="Tijdelijke aanduiding voor voettekst 4">
            <a:extLst>
              <a:ext uri="{FF2B5EF4-FFF2-40B4-BE49-F238E27FC236}">
                <a16:creationId xmlns:a16="http://schemas.microsoft.com/office/drawing/2014/main" id="{82644259-6818-9E40-1907-3A32505E5A36}"/>
              </a:ext>
            </a:extLst>
          </p:cNvPr>
          <p:cNvSpPr>
            <a:spLocks noGrp="1"/>
          </p:cNvSpPr>
          <p:nvPr>
            <p:ph type="ftr" sz="quarter" idx="11"/>
          </p:nvPr>
        </p:nvSpPr>
        <p:spPr/>
        <p:txBody>
          <a:bodyPr/>
          <a:lstStyle/>
          <a:p>
            <a:endParaRPr lang="LID4096"/>
          </a:p>
        </p:txBody>
      </p:sp>
      <p:sp>
        <p:nvSpPr>
          <p:cNvPr id="6" name="Tijdelijke aanduiding voor dianummer 5">
            <a:extLst>
              <a:ext uri="{FF2B5EF4-FFF2-40B4-BE49-F238E27FC236}">
                <a16:creationId xmlns:a16="http://schemas.microsoft.com/office/drawing/2014/main" id="{4E6F1E37-FA3D-6B73-BAFB-9D81497ED1B6}"/>
              </a:ext>
            </a:extLst>
          </p:cNvPr>
          <p:cNvSpPr>
            <a:spLocks noGrp="1"/>
          </p:cNvSpPr>
          <p:nvPr>
            <p:ph type="sldNum" sz="quarter" idx="12"/>
          </p:nvPr>
        </p:nvSpPr>
        <p:spPr/>
        <p:txBody>
          <a:bodyPr/>
          <a:lstStyle/>
          <a:p>
            <a:fld id="{B22ACBD6-ABC9-4AAE-A6E4-0F76E5985CE0}" type="slidenum">
              <a:rPr lang="LID4096" smtClean="0"/>
              <a:t>‹nr.›</a:t>
            </a:fld>
            <a:endParaRPr lang="LID4096"/>
          </a:p>
        </p:txBody>
      </p:sp>
    </p:spTree>
    <p:extLst>
      <p:ext uri="{BB962C8B-B14F-4D97-AF65-F5344CB8AC3E}">
        <p14:creationId xmlns:p14="http://schemas.microsoft.com/office/powerpoint/2010/main" val="56152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dia: titel ">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lvl1pPr>
          </a:lstStyle>
          <a:p>
            <a:r>
              <a:rPr lang="nl-NL"/>
              <a:t>Klik om de stijl te bewerken</a:t>
            </a:r>
          </a:p>
        </p:txBody>
      </p:sp>
    </p:spTree>
    <p:extLst>
      <p:ext uri="{BB962C8B-B14F-4D97-AF65-F5344CB8AC3E}">
        <p14:creationId xmlns:p14="http://schemas.microsoft.com/office/powerpoint/2010/main" val="11109554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5DE214-19C1-263C-8904-B9FF9B136869}"/>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LID4096"/>
          </a:p>
        </p:txBody>
      </p:sp>
      <p:sp>
        <p:nvSpPr>
          <p:cNvPr id="3" name="Tijdelijke aanduiding voor tekst 2">
            <a:extLst>
              <a:ext uri="{FF2B5EF4-FFF2-40B4-BE49-F238E27FC236}">
                <a16:creationId xmlns:a16="http://schemas.microsoft.com/office/drawing/2014/main" id="{14868297-9F0D-DFFC-CF05-1B46808E88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3D4B7B5B-FE2B-E7C2-3B2D-714CBE692F70}"/>
              </a:ext>
            </a:extLst>
          </p:cNvPr>
          <p:cNvSpPr>
            <a:spLocks noGrp="1"/>
          </p:cNvSpPr>
          <p:nvPr>
            <p:ph type="dt" sz="half" idx="10"/>
          </p:nvPr>
        </p:nvSpPr>
        <p:spPr/>
        <p:txBody>
          <a:bodyPr/>
          <a:lstStyle/>
          <a:p>
            <a:fld id="{A65825BF-04F1-4FD3-9974-C5782A9639CD}" type="datetimeFigureOut">
              <a:rPr lang="LID4096" smtClean="0"/>
              <a:t>04/17/2024</a:t>
            </a:fld>
            <a:endParaRPr lang="LID4096"/>
          </a:p>
        </p:txBody>
      </p:sp>
      <p:sp>
        <p:nvSpPr>
          <p:cNvPr id="5" name="Tijdelijke aanduiding voor voettekst 4">
            <a:extLst>
              <a:ext uri="{FF2B5EF4-FFF2-40B4-BE49-F238E27FC236}">
                <a16:creationId xmlns:a16="http://schemas.microsoft.com/office/drawing/2014/main" id="{AA8FD1A2-4F1F-A3B7-64BA-AC53785D5667}"/>
              </a:ext>
            </a:extLst>
          </p:cNvPr>
          <p:cNvSpPr>
            <a:spLocks noGrp="1"/>
          </p:cNvSpPr>
          <p:nvPr>
            <p:ph type="ftr" sz="quarter" idx="11"/>
          </p:nvPr>
        </p:nvSpPr>
        <p:spPr/>
        <p:txBody>
          <a:bodyPr/>
          <a:lstStyle/>
          <a:p>
            <a:endParaRPr lang="LID4096"/>
          </a:p>
        </p:txBody>
      </p:sp>
      <p:sp>
        <p:nvSpPr>
          <p:cNvPr id="6" name="Tijdelijke aanduiding voor dianummer 5">
            <a:extLst>
              <a:ext uri="{FF2B5EF4-FFF2-40B4-BE49-F238E27FC236}">
                <a16:creationId xmlns:a16="http://schemas.microsoft.com/office/drawing/2014/main" id="{741F0BD1-EC22-3C20-DDCD-03B5BE470DBC}"/>
              </a:ext>
            </a:extLst>
          </p:cNvPr>
          <p:cNvSpPr>
            <a:spLocks noGrp="1"/>
          </p:cNvSpPr>
          <p:nvPr>
            <p:ph type="sldNum" sz="quarter" idx="12"/>
          </p:nvPr>
        </p:nvSpPr>
        <p:spPr/>
        <p:txBody>
          <a:bodyPr/>
          <a:lstStyle/>
          <a:p>
            <a:fld id="{B22ACBD6-ABC9-4AAE-A6E4-0F76E5985CE0}" type="slidenum">
              <a:rPr lang="LID4096" smtClean="0"/>
              <a:t>‹nr.›</a:t>
            </a:fld>
            <a:endParaRPr lang="LID4096"/>
          </a:p>
        </p:txBody>
      </p:sp>
    </p:spTree>
    <p:extLst>
      <p:ext uri="{BB962C8B-B14F-4D97-AF65-F5344CB8AC3E}">
        <p14:creationId xmlns:p14="http://schemas.microsoft.com/office/powerpoint/2010/main" val="42941049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0F508F-8BE6-DB9E-BA82-7BB05CD6C270}"/>
              </a:ext>
            </a:extLst>
          </p:cNvPr>
          <p:cNvSpPr>
            <a:spLocks noGrp="1"/>
          </p:cNvSpPr>
          <p:nvPr>
            <p:ph type="title"/>
          </p:nvPr>
        </p:nvSpPr>
        <p:spPr/>
        <p:txBody>
          <a:bodyPr/>
          <a:lstStyle/>
          <a:p>
            <a:r>
              <a:rPr lang="nl-NL"/>
              <a:t>Klik om stijl te bewerken</a:t>
            </a:r>
            <a:endParaRPr lang="LID4096"/>
          </a:p>
        </p:txBody>
      </p:sp>
      <p:sp>
        <p:nvSpPr>
          <p:cNvPr id="3" name="Tijdelijke aanduiding voor inhoud 2">
            <a:extLst>
              <a:ext uri="{FF2B5EF4-FFF2-40B4-BE49-F238E27FC236}">
                <a16:creationId xmlns:a16="http://schemas.microsoft.com/office/drawing/2014/main" id="{FA3DA630-A63F-B77C-FC92-272D60AF02C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4" name="Tijdelijke aanduiding voor inhoud 3">
            <a:extLst>
              <a:ext uri="{FF2B5EF4-FFF2-40B4-BE49-F238E27FC236}">
                <a16:creationId xmlns:a16="http://schemas.microsoft.com/office/drawing/2014/main" id="{81C292D9-AA6A-D056-E9B8-20E347958674}"/>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5" name="Tijdelijke aanduiding voor datum 4">
            <a:extLst>
              <a:ext uri="{FF2B5EF4-FFF2-40B4-BE49-F238E27FC236}">
                <a16:creationId xmlns:a16="http://schemas.microsoft.com/office/drawing/2014/main" id="{FE1FE045-8FF6-2C1A-C7CA-56521EB0157B}"/>
              </a:ext>
            </a:extLst>
          </p:cNvPr>
          <p:cNvSpPr>
            <a:spLocks noGrp="1"/>
          </p:cNvSpPr>
          <p:nvPr>
            <p:ph type="dt" sz="half" idx="10"/>
          </p:nvPr>
        </p:nvSpPr>
        <p:spPr/>
        <p:txBody>
          <a:bodyPr/>
          <a:lstStyle/>
          <a:p>
            <a:fld id="{A65825BF-04F1-4FD3-9974-C5782A9639CD}" type="datetimeFigureOut">
              <a:rPr lang="LID4096" smtClean="0"/>
              <a:t>04/17/2024</a:t>
            </a:fld>
            <a:endParaRPr lang="LID4096"/>
          </a:p>
        </p:txBody>
      </p:sp>
      <p:sp>
        <p:nvSpPr>
          <p:cNvPr id="6" name="Tijdelijke aanduiding voor voettekst 5">
            <a:extLst>
              <a:ext uri="{FF2B5EF4-FFF2-40B4-BE49-F238E27FC236}">
                <a16:creationId xmlns:a16="http://schemas.microsoft.com/office/drawing/2014/main" id="{6706F264-1756-CCCE-5BD3-C5754D6D3401}"/>
              </a:ext>
            </a:extLst>
          </p:cNvPr>
          <p:cNvSpPr>
            <a:spLocks noGrp="1"/>
          </p:cNvSpPr>
          <p:nvPr>
            <p:ph type="ftr" sz="quarter" idx="11"/>
          </p:nvPr>
        </p:nvSpPr>
        <p:spPr/>
        <p:txBody>
          <a:bodyPr/>
          <a:lstStyle/>
          <a:p>
            <a:endParaRPr lang="LID4096"/>
          </a:p>
        </p:txBody>
      </p:sp>
      <p:sp>
        <p:nvSpPr>
          <p:cNvPr id="7" name="Tijdelijke aanduiding voor dianummer 6">
            <a:extLst>
              <a:ext uri="{FF2B5EF4-FFF2-40B4-BE49-F238E27FC236}">
                <a16:creationId xmlns:a16="http://schemas.microsoft.com/office/drawing/2014/main" id="{E3E54EB4-81C1-34BF-E1E3-B4B9AC312D54}"/>
              </a:ext>
            </a:extLst>
          </p:cNvPr>
          <p:cNvSpPr>
            <a:spLocks noGrp="1"/>
          </p:cNvSpPr>
          <p:nvPr>
            <p:ph type="sldNum" sz="quarter" idx="12"/>
          </p:nvPr>
        </p:nvSpPr>
        <p:spPr/>
        <p:txBody>
          <a:bodyPr/>
          <a:lstStyle/>
          <a:p>
            <a:fld id="{B22ACBD6-ABC9-4AAE-A6E4-0F76E5985CE0}" type="slidenum">
              <a:rPr lang="LID4096" smtClean="0"/>
              <a:t>‹nr.›</a:t>
            </a:fld>
            <a:endParaRPr lang="LID4096"/>
          </a:p>
        </p:txBody>
      </p:sp>
    </p:spTree>
    <p:extLst>
      <p:ext uri="{BB962C8B-B14F-4D97-AF65-F5344CB8AC3E}">
        <p14:creationId xmlns:p14="http://schemas.microsoft.com/office/powerpoint/2010/main" val="33350507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2B5E38-F23D-CFF0-7381-1DE496B29B86}"/>
              </a:ext>
            </a:extLst>
          </p:cNvPr>
          <p:cNvSpPr>
            <a:spLocks noGrp="1"/>
          </p:cNvSpPr>
          <p:nvPr>
            <p:ph type="title"/>
          </p:nvPr>
        </p:nvSpPr>
        <p:spPr>
          <a:xfrm>
            <a:off x="839788" y="365125"/>
            <a:ext cx="10515600" cy="1325563"/>
          </a:xfrm>
        </p:spPr>
        <p:txBody>
          <a:bodyPr/>
          <a:lstStyle/>
          <a:p>
            <a:r>
              <a:rPr lang="nl-NL"/>
              <a:t>Klik om stijl te bewerken</a:t>
            </a:r>
            <a:endParaRPr lang="LID4096"/>
          </a:p>
        </p:txBody>
      </p:sp>
      <p:sp>
        <p:nvSpPr>
          <p:cNvPr id="3" name="Tijdelijke aanduiding voor tekst 2">
            <a:extLst>
              <a:ext uri="{FF2B5EF4-FFF2-40B4-BE49-F238E27FC236}">
                <a16:creationId xmlns:a16="http://schemas.microsoft.com/office/drawing/2014/main" id="{068D3EED-550D-01CC-6CED-8AC075DCE5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50AA929-1C8D-D2AB-5F7E-B21B18E8B6B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5" name="Tijdelijke aanduiding voor tekst 4">
            <a:extLst>
              <a:ext uri="{FF2B5EF4-FFF2-40B4-BE49-F238E27FC236}">
                <a16:creationId xmlns:a16="http://schemas.microsoft.com/office/drawing/2014/main" id="{041FDF47-1427-59E9-4BBD-76630635EC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B26E01BC-E763-A38E-F321-6829635F2591}"/>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7" name="Tijdelijke aanduiding voor datum 6">
            <a:extLst>
              <a:ext uri="{FF2B5EF4-FFF2-40B4-BE49-F238E27FC236}">
                <a16:creationId xmlns:a16="http://schemas.microsoft.com/office/drawing/2014/main" id="{AD5E84E0-8155-4F9D-2F0A-3CC0B8BCD3F2}"/>
              </a:ext>
            </a:extLst>
          </p:cNvPr>
          <p:cNvSpPr>
            <a:spLocks noGrp="1"/>
          </p:cNvSpPr>
          <p:nvPr>
            <p:ph type="dt" sz="half" idx="10"/>
          </p:nvPr>
        </p:nvSpPr>
        <p:spPr/>
        <p:txBody>
          <a:bodyPr/>
          <a:lstStyle/>
          <a:p>
            <a:fld id="{A65825BF-04F1-4FD3-9974-C5782A9639CD}" type="datetimeFigureOut">
              <a:rPr lang="LID4096" smtClean="0"/>
              <a:t>04/17/2024</a:t>
            </a:fld>
            <a:endParaRPr lang="LID4096"/>
          </a:p>
        </p:txBody>
      </p:sp>
      <p:sp>
        <p:nvSpPr>
          <p:cNvPr id="8" name="Tijdelijke aanduiding voor voettekst 7">
            <a:extLst>
              <a:ext uri="{FF2B5EF4-FFF2-40B4-BE49-F238E27FC236}">
                <a16:creationId xmlns:a16="http://schemas.microsoft.com/office/drawing/2014/main" id="{F7CC517F-F919-4FD7-4C22-1F23FEC7A272}"/>
              </a:ext>
            </a:extLst>
          </p:cNvPr>
          <p:cNvSpPr>
            <a:spLocks noGrp="1"/>
          </p:cNvSpPr>
          <p:nvPr>
            <p:ph type="ftr" sz="quarter" idx="11"/>
          </p:nvPr>
        </p:nvSpPr>
        <p:spPr/>
        <p:txBody>
          <a:bodyPr/>
          <a:lstStyle/>
          <a:p>
            <a:endParaRPr lang="LID4096"/>
          </a:p>
        </p:txBody>
      </p:sp>
      <p:sp>
        <p:nvSpPr>
          <p:cNvPr id="9" name="Tijdelijke aanduiding voor dianummer 8">
            <a:extLst>
              <a:ext uri="{FF2B5EF4-FFF2-40B4-BE49-F238E27FC236}">
                <a16:creationId xmlns:a16="http://schemas.microsoft.com/office/drawing/2014/main" id="{41AFB077-8B68-4FD2-673C-887F8121DC6A}"/>
              </a:ext>
            </a:extLst>
          </p:cNvPr>
          <p:cNvSpPr>
            <a:spLocks noGrp="1"/>
          </p:cNvSpPr>
          <p:nvPr>
            <p:ph type="sldNum" sz="quarter" idx="12"/>
          </p:nvPr>
        </p:nvSpPr>
        <p:spPr/>
        <p:txBody>
          <a:bodyPr/>
          <a:lstStyle/>
          <a:p>
            <a:fld id="{B22ACBD6-ABC9-4AAE-A6E4-0F76E5985CE0}" type="slidenum">
              <a:rPr lang="LID4096" smtClean="0"/>
              <a:t>‹nr.›</a:t>
            </a:fld>
            <a:endParaRPr lang="LID4096"/>
          </a:p>
        </p:txBody>
      </p:sp>
    </p:spTree>
    <p:extLst>
      <p:ext uri="{BB962C8B-B14F-4D97-AF65-F5344CB8AC3E}">
        <p14:creationId xmlns:p14="http://schemas.microsoft.com/office/powerpoint/2010/main" val="25830794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64BDD8-5514-E0DE-AD98-03D7CE8FAD1D}"/>
              </a:ext>
            </a:extLst>
          </p:cNvPr>
          <p:cNvSpPr>
            <a:spLocks noGrp="1"/>
          </p:cNvSpPr>
          <p:nvPr>
            <p:ph type="title"/>
          </p:nvPr>
        </p:nvSpPr>
        <p:spPr/>
        <p:txBody>
          <a:bodyPr/>
          <a:lstStyle/>
          <a:p>
            <a:r>
              <a:rPr lang="nl-NL"/>
              <a:t>Klik om stijl te bewerken</a:t>
            </a:r>
            <a:endParaRPr lang="LID4096"/>
          </a:p>
        </p:txBody>
      </p:sp>
      <p:sp>
        <p:nvSpPr>
          <p:cNvPr id="3" name="Tijdelijke aanduiding voor datum 2">
            <a:extLst>
              <a:ext uri="{FF2B5EF4-FFF2-40B4-BE49-F238E27FC236}">
                <a16:creationId xmlns:a16="http://schemas.microsoft.com/office/drawing/2014/main" id="{B73237DA-C9AE-85D2-2988-3152AF294551}"/>
              </a:ext>
            </a:extLst>
          </p:cNvPr>
          <p:cNvSpPr>
            <a:spLocks noGrp="1"/>
          </p:cNvSpPr>
          <p:nvPr>
            <p:ph type="dt" sz="half" idx="10"/>
          </p:nvPr>
        </p:nvSpPr>
        <p:spPr/>
        <p:txBody>
          <a:bodyPr/>
          <a:lstStyle/>
          <a:p>
            <a:fld id="{A65825BF-04F1-4FD3-9974-C5782A9639CD}" type="datetimeFigureOut">
              <a:rPr lang="LID4096" smtClean="0"/>
              <a:t>04/17/2024</a:t>
            </a:fld>
            <a:endParaRPr lang="LID4096"/>
          </a:p>
        </p:txBody>
      </p:sp>
      <p:sp>
        <p:nvSpPr>
          <p:cNvPr id="4" name="Tijdelijke aanduiding voor voettekst 3">
            <a:extLst>
              <a:ext uri="{FF2B5EF4-FFF2-40B4-BE49-F238E27FC236}">
                <a16:creationId xmlns:a16="http://schemas.microsoft.com/office/drawing/2014/main" id="{C8A81F04-1438-CE5D-1512-628C22E01B08}"/>
              </a:ext>
            </a:extLst>
          </p:cNvPr>
          <p:cNvSpPr>
            <a:spLocks noGrp="1"/>
          </p:cNvSpPr>
          <p:nvPr>
            <p:ph type="ftr" sz="quarter" idx="11"/>
          </p:nvPr>
        </p:nvSpPr>
        <p:spPr/>
        <p:txBody>
          <a:bodyPr/>
          <a:lstStyle/>
          <a:p>
            <a:endParaRPr lang="LID4096"/>
          </a:p>
        </p:txBody>
      </p:sp>
      <p:sp>
        <p:nvSpPr>
          <p:cNvPr id="5" name="Tijdelijke aanduiding voor dianummer 4">
            <a:extLst>
              <a:ext uri="{FF2B5EF4-FFF2-40B4-BE49-F238E27FC236}">
                <a16:creationId xmlns:a16="http://schemas.microsoft.com/office/drawing/2014/main" id="{6D5423F7-E46B-D4DD-C8DC-5328CF4934C1}"/>
              </a:ext>
            </a:extLst>
          </p:cNvPr>
          <p:cNvSpPr>
            <a:spLocks noGrp="1"/>
          </p:cNvSpPr>
          <p:nvPr>
            <p:ph type="sldNum" sz="quarter" idx="12"/>
          </p:nvPr>
        </p:nvSpPr>
        <p:spPr/>
        <p:txBody>
          <a:bodyPr/>
          <a:lstStyle/>
          <a:p>
            <a:fld id="{B22ACBD6-ABC9-4AAE-A6E4-0F76E5985CE0}" type="slidenum">
              <a:rPr lang="LID4096" smtClean="0"/>
              <a:t>‹nr.›</a:t>
            </a:fld>
            <a:endParaRPr lang="LID4096"/>
          </a:p>
        </p:txBody>
      </p:sp>
    </p:spTree>
    <p:extLst>
      <p:ext uri="{BB962C8B-B14F-4D97-AF65-F5344CB8AC3E}">
        <p14:creationId xmlns:p14="http://schemas.microsoft.com/office/powerpoint/2010/main" val="3872163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DCE8479-BE22-245A-0BEE-490522C84A2D}"/>
              </a:ext>
            </a:extLst>
          </p:cNvPr>
          <p:cNvSpPr>
            <a:spLocks noGrp="1"/>
          </p:cNvSpPr>
          <p:nvPr>
            <p:ph type="dt" sz="half" idx="10"/>
          </p:nvPr>
        </p:nvSpPr>
        <p:spPr/>
        <p:txBody>
          <a:bodyPr/>
          <a:lstStyle/>
          <a:p>
            <a:fld id="{A65825BF-04F1-4FD3-9974-C5782A9639CD}" type="datetimeFigureOut">
              <a:rPr lang="LID4096" smtClean="0"/>
              <a:t>04/17/2024</a:t>
            </a:fld>
            <a:endParaRPr lang="LID4096"/>
          </a:p>
        </p:txBody>
      </p:sp>
      <p:sp>
        <p:nvSpPr>
          <p:cNvPr id="3" name="Tijdelijke aanduiding voor voettekst 2">
            <a:extLst>
              <a:ext uri="{FF2B5EF4-FFF2-40B4-BE49-F238E27FC236}">
                <a16:creationId xmlns:a16="http://schemas.microsoft.com/office/drawing/2014/main" id="{780C9B2F-460A-1CBD-826E-A3F7412FEB1B}"/>
              </a:ext>
            </a:extLst>
          </p:cNvPr>
          <p:cNvSpPr>
            <a:spLocks noGrp="1"/>
          </p:cNvSpPr>
          <p:nvPr>
            <p:ph type="ftr" sz="quarter" idx="11"/>
          </p:nvPr>
        </p:nvSpPr>
        <p:spPr/>
        <p:txBody>
          <a:bodyPr/>
          <a:lstStyle/>
          <a:p>
            <a:endParaRPr lang="LID4096"/>
          </a:p>
        </p:txBody>
      </p:sp>
      <p:sp>
        <p:nvSpPr>
          <p:cNvPr id="4" name="Tijdelijke aanduiding voor dianummer 3">
            <a:extLst>
              <a:ext uri="{FF2B5EF4-FFF2-40B4-BE49-F238E27FC236}">
                <a16:creationId xmlns:a16="http://schemas.microsoft.com/office/drawing/2014/main" id="{10AC994C-1986-E2DA-59E8-4BB7725468F2}"/>
              </a:ext>
            </a:extLst>
          </p:cNvPr>
          <p:cNvSpPr>
            <a:spLocks noGrp="1"/>
          </p:cNvSpPr>
          <p:nvPr>
            <p:ph type="sldNum" sz="quarter" idx="12"/>
          </p:nvPr>
        </p:nvSpPr>
        <p:spPr/>
        <p:txBody>
          <a:bodyPr/>
          <a:lstStyle/>
          <a:p>
            <a:fld id="{B22ACBD6-ABC9-4AAE-A6E4-0F76E5985CE0}" type="slidenum">
              <a:rPr lang="LID4096" smtClean="0"/>
              <a:t>‹nr.›</a:t>
            </a:fld>
            <a:endParaRPr lang="LID4096"/>
          </a:p>
        </p:txBody>
      </p:sp>
    </p:spTree>
    <p:extLst>
      <p:ext uri="{BB962C8B-B14F-4D97-AF65-F5344CB8AC3E}">
        <p14:creationId xmlns:p14="http://schemas.microsoft.com/office/powerpoint/2010/main" val="5853171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2EA80F-DF03-462B-C3EE-13E8954B043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LID4096"/>
          </a:p>
        </p:txBody>
      </p:sp>
      <p:sp>
        <p:nvSpPr>
          <p:cNvPr id="3" name="Tijdelijke aanduiding voor inhoud 2">
            <a:extLst>
              <a:ext uri="{FF2B5EF4-FFF2-40B4-BE49-F238E27FC236}">
                <a16:creationId xmlns:a16="http://schemas.microsoft.com/office/drawing/2014/main" id="{81AC5E3B-A16F-79EA-F130-D97FD12473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4" name="Tijdelijke aanduiding voor tekst 3">
            <a:extLst>
              <a:ext uri="{FF2B5EF4-FFF2-40B4-BE49-F238E27FC236}">
                <a16:creationId xmlns:a16="http://schemas.microsoft.com/office/drawing/2014/main" id="{06B7FB3B-E53D-C04C-89BF-5DDE7D363F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1415EE9-3761-53C5-2F95-278DA99AA425}"/>
              </a:ext>
            </a:extLst>
          </p:cNvPr>
          <p:cNvSpPr>
            <a:spLocks noGrp="1"/>
          </p:cNvSpPr>
          <p:nvPr>
            <p:ph type="dt" sz="half" idx="10"/>
          </p:nvPr>
        </p:nvSpPr>
        <p:spPr/>
        <p:txBody>
          <a:bodyPr/>
          <a:lstStyle/>
          <a:p>
            <a:fld id="{A65825BF-04F1-4FD3-9974-C5782A9639CD}" type="datetimeFigureOut">
              <a:rPr lang="LID4096" smtClean="0"/>
              <a:t>04/17/2024</a:t>
            </a:fld>
            <a:endParaRPr lang="LID4096"/>
          </a:p>
        </p:txBody>
      </p:sp>
      <p:sp>
        <p:nvSpPr>
          <p:cNvPr id="6" name="Tijdelijke aanduiding voor voettekst 5">
            <a:extLst>
              <a:ext uri="{FF2B5EF4-FFF2-40B4-BE49-F238E27FC236}">
                <a16:creationId xmlns:a16="http://schemas.microsoft.com/office/drawing/2014/main" id="{FB46A278-A40D-C2FA-2097-DEAD4EB37F77}"/>
              </a:ext>
            </a:extLst>
          </p:cNvPr>
          <p:cNvSpPr>
            <a:spLocks noGrp="1"/>
          </p:cNvSpPr>
          <p:nvPr>
            <p:ph type="ftr" sz="quarter" idx="11"/>
          </p:nvPr>
        </p:nvSpPr>
        <p:spPr/>
        <p:txBody>
          <a:bodyPr/>
          <a:lstStyle/>
          <a:p>
            <a:endParaRPr lang="LID4096"/>
          </a:p>
        </p:txBody>
      </p:sp>
      <p:sp>
        <p:nvSpPr>
          <p:cNvPr id="7" name="Tijdelijke aanduiding voor dianummer 6">
            <a:extLst>
              <a:ext uri="{FF2B5EF4-FFF2-40B4-BE49-F238E27FC236}">
                <a16:creationId xmlns:a16="http://schemas.microsoft.com/office/drawing/2014/main" id="{3590FB74-587F-9754-F1F6-52715BAC01AA}"/>
              </a:ext>
            </a:extLst>
          </p:cNvPr>
          <p:cNvSpPr>
            <a:spLocks noGrp="1"/>
          </p:cNvSpPr>
          <p:nvPr>
            <p:ph type="sldNum" sz="quarter" idx="12"/>
          </p:nvPr>
        </p:nvSpPr>
        <p:spPr/>
        <p:txBody>
          <a:bodyPr/>
          <a:lstStyle/>
          <a:p>
            <a:fld id="{B22ACBD6-ABC9-4AAE-A6E4-0F76E5985CE0}" type="slidenum">
              <a:rPr lang="LID4096" smtClean="0"/>
              <a:t>‹nr.›</a:t>
            </a:fld>
            <a:endParaRPr lang="LID4096"/>
          </a:p>
        </p:txBody>
      </p:sp>
    </p:spTree>
    <p:extLst>
      <p:ext uri="{BB962C8B-B14F-4D97-AF65-F5344CB8AC3E}">
        <p14:creationId xmlns:p14="http://schemas.microsoft.com/office/powerpoint/2010/main" val="40297941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6F1730-5895-CF5C-EF2B-7CCFE00C725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LID4096"/>
          </a:p>
        </p:txBody>
      </p:sp>
      <p:sp>
        <p:nvSpPr>
          <p:cNvPr id="3" name="Tijdelijke aanduiding voor afbeelding 2">
            <a:extLst>
              <a:ext uri="{FF2B5EF4-FFF2-40B4-BE49-F238E27FC236}">
                <a16:creationId xmlns:a16="http://schemas.microsoft.com/office/drawing/2014/main" id="{D3B1498A-3C3C-95CC-C955-D6E95B2D2B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ID4096"/>
          </a:p>
        </p:txBody>
      </p:sp>
      <p:sp>
        <p:nvSpPr>
          <p:cNvPr id="4" name="Tijdelijke aanduiding voor tekst 3">
            <a:extLst>
              <a:ext uri="{FF2B5EF4-FFF2-40B4-BE49-F238E27FC236}">
                <a16:creationId xmlns:a16="http://schemas.microsoft.com/office/drawing/2014/main" id="{34356EED-1A2B-7EC6-D7B8-601625F82C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9BB1185-4659-7A9A-E7F5-CC5B245DDFC4}"/>
              </a:ext>
            </a:extLst>
          </p:cNvPr>
          <p:cNvSpPr>
            <a:spLocks noGrp="1"/>
          </p:cNvSpPr>
          <p:nvPr>
            <p:ph type="dt" sz="half" idx="10"/>
          </p:nvPr>
        </p:nvSpPr>
        <p:spPr/>
        <p:txBody>
          <a:bodyPr/>
          <a:lstStyle/>
          <a:p>
            <a:fld id="{A65825BF-04F1-4FD3-9974-C5782A9639CD}" type="datetimeFigureOut">
              <a:rPr lang="LID4096" smtClean="0"/>
              <a:t>04/17/2024</a:t>
            </a:fld>
            <a:endParaRPr lang="LID4096"/>
          </a:p>
        </p:txBody>
      </p:sp>
      <p:sp>
        <p:nvSpPr>
          <p:cNvPr id="6" name="Tijdelijke aanduiding voor voettekst 5">
            <a:extLst>
              <a:ext uri="{FF2B5EF4-FFF2-40B4-BE49-F238E27FC236}">
                <a16:creationId xmlns:a16="http://schemas.microsoft.com/office/drawing/2014/main" id="{45F7D6A4-A68E-D5B2-2173-79839CF3B171}"/>
              </a:ext>
            </a:extLst>
          </p:cNvPr>
          <p:cNvSpPr>
            <a:spLocks noGrp="1"/>
          </p:cNvSpPr>
          <p:nvPr>
            <p:ph type="ftr" sz="quarter" idx="11"/>
          </p:nvPr>
        </p:nvSpPr>
        <p:spPr/>
        <p:txBody>
          <a:bodyPr/>
          <a:lstStyle/>
          <a:p>
            <a:endParaRPr lang="LID4096"/>
          </a:p>
        </p:txBody>
      </p:sp>
      <p:sp>
        <p:nvSpPr>
          <p:cNvPr id="7" name="Tijdelijke aanduiding voor dianummer 6">
            <a:extLst>
              <a:ext uri="{FF2B5EF4-FFF2-40B4-BE49-F238E27FC236}">
                <a16:creationId xmlns:a16="http://schemas.microsoft.com/office/drawing/2014/main" id="{ACC5BF21-01CB-6030-F200-3B771B91777B}"/>
              </a:ext>
            </a:extLst>
          </p:cNvPr>
          <p:cNvSpPr>
            <a:spLocks noGrp="1"/>
          </p:cNvSpPr>
          <p:nvPr>
            <p:ph type="sldNum" sz="quarter" idx="12"/>
          </p:nvPr>
        </p:nvSpPr>
        <p:spPr/>
        <p:txBody>
          <a:bodyPr/>
          <a:lstStyle/>
          <a:p>
            <a:fld id="{B22ACBD6-ABC9-4AAE-A6E4-0F76E5985CE0}" type="slidenum">
              <a:rPr lang="LID4096" smtClean="0"/>
              <a:t>‹nr.›</a:t>
            </a:fld>
            <a:endParaRPr lang="LID4096"/>
          </a:p>
        </p:txBody>
      </p:sp>
    </p:spTree>
    <p:extLst>
      <p:ext uri="{BB962C8B-B14F-4D97-AF65-F5344CB8AC3E}">
        <p14:creationId xmlns:p14="http://schemas.microsoft.com/office/powerpoint/2010/main" val="24055042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33F317-B23F-D5B4-67AB-AE16D9AD0709}"/>
              </a:ext>
            </a:extLst>
          </p:cNvPr>
          <p:cNvSpPr>
            <a:spLocks noGrp="1"/>
          </p:cNvSpPr>
          <p:nvPr>
            <p:ph type="title"/>
          </p:nvPr>
        </p:nvSpPr>
        <p:spPr/>
        <p:txBody>
          <a:bodyPr/>
          <a:lstStyle/>
          <a:p>
            <a:r>
              <a:rPr lang="nl-NL"/>
              <a:t>Klik om stijl te bewerken</a:t>
            </a:r>
            <a:endParaRPr lang="LID4096"/>
          </a:p>
        </p:txBody>
      </p:sp>
      <p:sp>
        <p:nvSpPr>
          <p:cNvPr id="3" name="Tijdelijke aanduiding voor verticale tekst 2">
            <a:extLst>
              <a:ext uri="{FF2B5EF4-FFF2-40B4-BE49-F238E27FC236}">
                <a16:creationId xmlns:a16="http://schemas.microsoft.com/office/drawing/2014/main" id="{C395D0D7-7B40-BB08-1842-B7F2D750F0E9}"/>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4" name="Tijdelijke aanduiding voor datum 3">
            <a:extLst>
              <a:ext uri="{FF2B5EF4-FFF2-40B4-BE49-F238E27FC236}">
                <a16:creationId xmlns:a16="http://schemas.microsoft.com/office/drawing/2014/main" id="{ED20347E-58F7-F846-A9EE-BBA11C2DC4D5}"/>
              </a:ext>
            </a:extLst>
          </p:cNvPr>
          <p:cNvSpPr>
            <a:spLocks noGrp="1"/>
          </p:cNvSpPr>
          <p:nvPr>
            <p:ph type="dt" sz="half" idx="10"/>
          </p:nvPr>
        </p:nvSpPr>
        <p:spPr/>
        <p:txBody>
          <a:bodyPr/>
          <a:lstStyle/>
          <a:p>
            <a:fld id="{A65825BF-04F1-4FD3-9974-C5782A9639CD}" type="datetimeFigureOut">
              <a:rPr lang="LID4096" smtClean="0"/>
              <a:t>04/17/2024</a:t>
            </a:fld>
            <a:endParaRPr lang="LID4096"/>
          </a:p>
        </p:txBody>
      </p:sp>
      <p:sp>
        <p:nvSpPr>
          <p:cNvPr id="5" name="Tijdelijke aanduiding voor voettekst 4">
            <a:extLst>
              <a:ext uri="{FF2B5EF4-FFF2-40B4-BE49-F238E27FC236}">
                <a16:creationId xmlns:a16="http://schemas.microsoft.com/office/drawing/2014/main" id="{AAFFB01F-74FC-C3A1-2863-ACB76126434E}"/>
              </a:ext>
            </a:extLst>
          </p:cNvPr>
          <p:cNvSpPr>
            <a:spLocks noGrp="1"/>
          </p:cNvSpPr>
          <p:nvPr>
            <p:ph type="ftr" sz="quarter" idx="11"/>
          </p:nvPr>
        </p:nvSpPr>
        <p:spPr/>
        <p:txBody>
          <a:bodyPr/>
          <a:lstStyle/>
          <a:p>
            <a:endParaRPr lang="LID4096"/>
          </a:p>
        </p:txBody>
      </p:sp>
      <p:sp>
        <p:nvSpPr>
          <p:cNvPr id="6" name="Tijdelijke aanduiding voor dianummer 5">
            <a:extLst>
              <a:ext uri="{FF2B5EF4-FFF2-40B4-BE49-F238E27FC236}">
                <a16:creationId xmlns:a16="http://schemas.microsoft.com/office/drawing/2014/main" id="{7406F60C-0A24-7E98-2838-F5144C80181D}"/>
              </a:ext>
            </a:extLst>
          </p:cNvPr>
          <p:cNvSpPr>
            <a:spLocks noGrp="1"/>
          </p:cNvSpPr>
          <p:nvPr>
            <p:ph type="sldNum" sz="quarter" idx="12"/>
          </p:nvPr>
        </p:nvSpPr>
        <p:spPr/>
        <p:txBody>
          <a:bodyPr/>
          <a:lstStyle/>
          <a:p>
            <a:fld id="{B22ACBD6-ABC9-4AAE-A6E4-0F76E5985CE0}" type="slidenum">
              <a:rPr lang="LID4096" smtClean="0"/>
              <a:t>‹nr.›</a:t>
            </a:fld>
            <a:endParaRPr lang="LID4096"/>
          </a:p>
        </p:txBody>
      </p:sp>
    </p:spTree>
    <p:extLst>
      <p:ext uri="{BB962C8B-B14F-4D97-AF65-F5344CB8AC3E}">
        <p14:creationId xmlns:p14="http://schemas.microsoft.com/office/powerpoint/2010/main" val="30387169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60DA4EC7-FB84-D258-765B-F4B6DC9DAF06}"/>
              </a:ext>
            </a:extLst>
          </p:cNvPr>
          <p:cNvSpPr>
            <a:spLocks noGrp="1"/>
          </p:cNvSpPr>
          <p:nvPr>
            <p:ph type="title" orient="vert"/>
          </p:nvPr>
        </p:nvSpPr>
        <p:spPr>
          <a:xfrm>
            <a:off x="8724900" y="365125"/>
            <a:ext cx="2628900" cy="5811838"/>
          </a:xfrm>
        </p:spPr>
        <p:txBody>
          <a:bodyPr vert="eaVert"/>
          <a:lstStyle/>
          <a:p>
            <a:r>
              <a:rPr lang="nl-NL"/>
              <a:t>Klik om stijl te bewerken</a:t>
            </a:r>
            <a:endParaRPr lang="LID4096"/>
          </a:p>
        </p:txBody>
      </p:sp>
      <p:sp>
        <p:nvSpPr>
          <p:cNvPr id="3" name="Tijdelijke aanduiding voor verticale tekst 2">
            <a:extLst>
              <a:ext uri="{FF2B5EF4-FFF2-40B4-BE49-F238E27FC236}">
                <a16:creationId xmlns:a16="http://schemas.microsoft.com/office/drawing/2014/main" id="{459CC25D-E962-523D-13C0-A3493D6F3DF7}"/>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4" name="Tijdelijke aanduiding voor datum 3">
            <a:extLst>
              <a:ext uri="{FF2B5EF4-FFF2-40B4-BE49-F238E27FC236}">
                <a16:creationId xmlns:a16="http://schemas.microsoft.com/office/drawing/2014/main" id="{C91558BE-9E26-2F89-684E-C78EC491ACF7}"/>
              </a:ext>
            </a:extLst>
          </p:cNvPr>
          <p:cNvSpPr>
            <a:spLocks noGrp="1"/>
          </p:cNvSpPr>
          <p:nvPr>
            <p:ph type="dt" sz="half" idx="10"/>
          </p:nvPr>
        </p:nvSpPr>
        <p:spPr/>
        <p:txBody>
          <a:bodyPr/>
          <a:lstStyle/>
          <a:p>
            <a:fld id="{A65825BF-04F1-4FD3-9974-C5782A9639CD}" type="datetimeFigureOut">
              <a:rPr lang="LID4096" smtClean="0"/>
              <a:t>04/17/2024</a:t>
            </a:fld>
            <a:endParaRPr lang="LID4096"/>
          </a:p>
        </p:txBody>
      </p:sp>
      <p:sp>
        <p:nvSpPr>
          <p:cNvPr id="5" name="Tijdelijke aanduiding voor voettekst 4">
            <a:extLst>
              <a:ext uri="{FF2B5EF4-FFF2-40B4-BE49-F238E27FC236}">
                <a16:creationId xmlns:a16="http://schemas.microsoft.com/office/drawing/2014/main" id="{CF593348-E0E8-3219-357E-E6BE90AFD469}"/>
              </a:ext>
            </a:extLst>
          </p:cNvPr>
          <p:cNvSpPr>
            <a:spLocks noGrp="1"/>
          </p:cNvSpPr>
          <p:nvPr>
            <p:ph type="ftr" sz="quarter" idx="11"/>
          </p:nvPr>
        </p:nvSpPr>
        <p:spPr/>
        <p:txBody>
          <a:bodyPr/>
          <a:lstStyle/>
          <a:p>
            <a:endParaRPr lang="LID4096"/>
          </a:p>
        </p:txBody>
      </p:sp>
      <p:sp>
        <p:nvSpPr>
          <p:cNvPr id="6" name="Tijdelijke aanduiding voor dianummer 5">
            <a:extLst>
              <a:ext uri="{FF2B5EF4-FFF2-40B4-BE49-F238E27FC236}">
                <a16:creationId xmlns:a16="http://schemas.microsoft.com/office/drawing/2014/main" id="{1390727F-07E5-2448-9199-319697D888B9}"/>
              </a:ext>
            </a:extLst>
          </p:cNvPr>
          <p:cNvSpPr>
            <a:spLocks noGrp="1"/>
          </p:cNvSpPr>
          <p:nvPr>
            <p:ph type="sldNum" sz="quarter" idx="12"/>
          </p:nvPr>
        </p:nvSpPr>
        <p:spPr/>
        <p:txBody>
          <a:bodyPr/>
          <a:lstStyle/>
          <a:p>
            <a:fld id="{B22ACBD6-ABC9-4AAE-A6E4-0F76E5985CE0}" type="slidenum">
              <a:rPr lang="LID4096" smtClean="0"/>
              <a:t>‹nr.›</a:t>
            </a:fld>
            <a:endParaRPr lang="LID4096"/>
          </a:p>
        </p:txBody>
      </p:sp>
    </p:spTree>
    <p:extLst>
      <p:ext uri="{BB962C8B-B14F-4D97-AF65-F5344CB8AC3E}">
        <p14:creationId xmlns:p14="http://schemas.microsoft.com/office/powerpoint/2010/main" val="27058824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ekstdia: titel met tekst">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solidFill>
                  <a:srgbClr val="00A9F3"/>
                </a:solidFill>
              </a:defRPr>
            </a:lvl1pPr>
          </a:lstStyle>
          <a:p>
            <a:r>
              <a:rPr lang="nl-NL"/>
              <a:t>Klik om stijl te bewerken</a:t>
            </a:r>
            <a:endParaRPr lang="nl-NL" dirty="0"/>
          </a:p>
        </p:txBody>
      </p:sp>
      <p:sp>
        <p:nvSpPr>
          <p:cNvPr id="3" name="Tijdelijke aanduiding voor inhoud 2"/>
          <p:cNvSpPr>
            <a:spLocks noGrp="1"/>
          </p:cNvSpPr>
          <p:nvPr>
            <p:ph idx="1"/>
          </p:nvPr>
        </p:nvSpPr>
        <p:spPr/>
        <p:txBody>
          <a:bodyPr>
            <a:noAutofit/>
          </a:bodyPr>
          <a:lstStyle>
            <a:lvl1pPr marL="268288" indent="-268288">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857461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dia: teks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080000" y="1080000"/>
            <a:ext cx="10033200" cy="522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6060429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ekstdia: titel met tekst 2k">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lvl1pPr>
          </a:lstStyle>
          <a:p>
            <a:r>
              <a:rPr lang="nl-NL"/>
              <a:t>Klik om stijl te bewerken</a:t>
            </a:r>
            <a:endParaRPr lang="nl-NL" dirty="0"/>
          </a:p>
        </p:txBody>
      </p:sp>
      <p:sp>
        <p:nvSpPr>
          <p:cNvPr id="3" name="Tijdelijke aanduiding voor inhoud 2"/>
          <p:cNvSpPr>
            <a:spLocks noGrp="1"/>
          </p:cNvSpPr>
          <p:nvPr>
            <p:ph idx="1"/>
          </p:nvPr>
        </p:nvSpPr>
        <p:spPr>
          <a:xfrm>
            <a:off x="1080000" y="1800000"/>
            <a:ext cx="4860000" cy="450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inhoud 2"/>
          <p:cNvSpPr>
            <a:spLocks noGrp="1"/>
          </p:cNvSpPr>
          <p:nvPr>
            <p:ph idx="10"/>
          </p:nvPr>
        </p:nvSpPr>
        <p:spPr>
          <a:xfrm>
            <a:off x="6252000" y="1800000"/>
            <a:ext cx="4860000" cy="450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9668148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kstdia: titel ">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lvl1pPr>
          </a:lstStyle>
          <a:p>
            <a:r>
              <a:rPr lang="nl-NL"/>
              <a:t>Klik om stijl te bewerken</a:t>
            </a:r>
            <a:endParaRPr lang="nl-NL" dirty="0"/>
          </a:p>
        </p:txBody>
      </p:sp>
    </p:spTree>
    <p:extLst>
      <p:ext uri="{BB962C8B-B14F-4D97-AF65-F5344CB8AC3E}">
        <p14:creationId xmlns:p14="http://schemas.microsoft.com/office/powerpoint/2010/main" val="16319559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kstdia: teks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080000" y="1080000"/>
            <a:ext cx="10033200" cy="522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3565337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kstdia: bee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1939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kstdia: aflopend beeld">
    <p:spTree>
      <p:nvGrpSpPr>
        <p:cNvPr id="1" name=""/>
        <p:cNvGrpSpPr/>
        <p:nvPr/>
      </p:nvGrpSpPr>
      <p:grpSpPr>
        <a:xfrm>
          <a:off x="0" y="0"/>
          <a:ext cx="0" cy="0"/>
          <a:chOff x="0" y="0"/>
          <a:chExt cx="0" cy="0"/>
        </a:xfrm>
      </p:grpSpPr>
      <p:sp>
        <p:nvSpPr>
          <p:cNvPr id="8" name="Rechthoek 7"/>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9" name="Groep 1"/>
          <p:cNvGrpSpPr/>
          <p:nvPr userDrawn="1"/>
        </p:nvGrpSpPr>
        <p:grpSpPr>
          <a:xfrm>
            <a:off x="-7374" y="6415994"/>
            <a:ext cx="4949825" cy="449261"/>
            <a:chOff x="0" y="6408737"/>
            <a:chExt cx="4949825" cy="449261"/>
          </a:xfrm>
          <a:solidFill>
            <a:schemeClr val="bg2"/>
          </a:solidFill>
        </p:grpSpPr>
        <p:sp>
          <p:nvSpPr>
            <p:cNvPr id="10" name="Freeform 5"/>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dirty="0">
                <a:latin typeface="Arial" panose="020B0604020202020204" pitchFamily="34" charset="0"/>
                <a:ea typeface="+mn-ea"/>
              </a:endParaRPr>
            </a:p>
          </p:txBody>
        </p:sp>
        <p:sp>
          <p:nvSpPr>
            <p:cNvPr id="11" name="Freeform 5"/>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dirty="0">
                <a:latin typeface="Arial" panose="020B0604020202020204" pitchFamily="34" charset="0"/>
                <a:ea typeface="+mn-ea"/>
              </a:endParaRPr>
            </a:p>
          </p:txBody>
        </p:sp>
      </p:grpSp>
      <p:pic>
        <p:nvPicPr>
          <p:cNvPr id="7" name="Afbeelding 1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5775" y="0"/>
            <a:ext cx="2149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86962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Titel en object">
    <p:spTree>
      <p:nvGrpSpPr>
        <p:cNvPr id="1" name=""/>
        <p:cNvGrpSpPr/>
        <p:nvPr/>
      </p:nvGrpSpPr>
      <p:grpSpPr>
        <a:xfrm>
          <a:off x="0" y="0"/>
          <a:ext cx="0" cy="0"/>
          <a:chOff x="0" y="0"/>
          <a:chExt cx="0" cy="0"/>
        </a:xfrm>
      </p:grpSpPr>
      <p:sp>
        <p:nvSpPr>
          <p:cNvPr id="7" name="Rechthoek 6"/>
          <p:cNvSpPr/>
          <p:nvPr userDrawn="1"/>
        </p:nvSpPr>
        <p:spPr>
          <a:xfrm>
            <a:off x="-1" y="0"/>
            <a:ext cx="12192001"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a:solidFill>
                  <a:schemeClr val="bg1"/>
                </a:solidFill>
              </a:rPr>
              <a:t> </a:t>
            </a:r>
          </a:p>
        </p:txBody>
      </p:sp>
      <p:sp>
        <p:nvSpPr>
          <p:cNvPr id="4" name="Titel 1"/>
          <p:cNvSpPr>
            <a:spLocks noGrp="1"/>
          </p:cNvSpPr>
          <p:nvPr>
            <p:ph type="ctrTitle"/>
          </p:nvPr>
        </p:nvSpPr>
        <p:spPr>
          <a:xfrm>
            <a:off x="931178" y="1021695"/>
            <a:ext cx="10234569" cy="4288536"/>
          </a:xfrm>
          <a:prstGeom prst="rect">
            <a:avLst/>
          </a:prstGeom>
        </p:spPr>
        <p:txBody>
          <a:bodyPr anchor="t"/>
          <a:lstStyle>
            <a:lvl1pPr algn="l">
              <a:lnSpc>
                <a:spcPts val="11000"/>
              </a:lnSpc>
              <a:defRPr sz="8800" b="1">
                <a:solidFill>
                  <a:schemeClr val="bg1"/>
                </a:solidFill>
                <a:latin typeface="Arial" charset="0"/>
                <a:ea typeface="Arial" charset="0"/>
                <a:cs typeface="Arial" charset="0"/>
              </a:defRPr>
            </a:lvl1pPr>
          </a:lstStyle>
          <a:p>
            <a:r>
              <a:rPr lang="nl-NL"/>
              <a:t>Titelstijl van model bewerken</a:t>
            </a:r>
          </a:p>
        </p:txBody>
      </p:sp>
      <p:sp>
        <p:nvSpPr>
          <p:cNvPr id="5" name="Ondertitel 2"/>
          <p:cNvSpPr>
            <a:spLocks noGrp="1"/>
          </p:cNvSpPr>
          <p:nvPr>
            <p:ph type="subTitle" idx="1"/>
          </p:nvPr>
        </p:nvSpPr>
        <p:spPr>
          <a:xfrm>
            <a:off x="931178" y="6195504"/>
            <a:ext cx="7558481" cy="482134"/>
          </a:xfrm>
          <a:prstGeom prst="rect">
            <a:avLst/>
          </a:prstGeom>
        </p:spPr>
        <p:txBody>
          <a:bodyPr anchor="t"/>
          <a:lstStyle>
            <a:lvl1pPr marL="0" indent="0" algn="l">
              <a:buNone/>
              <a:defRPr sz="15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7679" y="6182686"/>
            <a:ext cx="1221211" cy="360727"/>
          </a:xfrm>
          <a:prstGeom prst="rect">
            <a:avLst/>
          </a:prstGeom>
        </p:spPr>
      </p:pic>
    </p:spTree>
    <p:extLst>
      <p:ext uri="{BB962C8B-B14F-4D97-AF65-F5344CB8AC3E}">
        <p14:creationId xmlns:p14="http://schemas.microsoft.com/office/powerpoint/2010/main" val="6068788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itel en object">
    <p:spTree>
      <p:nvGrpSpPr>
        <p:cNvPr id="1" name=""/>
        <p:cNvGrpSpPr/>
        <p:nvPr/>
      </p:nvGrpSpPr>
      <p:grpSpPr>
        <a:xfrm>
          <a:off x="0" y="0"/>
          <a:ext cx="0" cy="0"/>
          <a:chOff x="0" y="0"/>
          <a:chExt cx="0" cy="0"/>
        </a:xfrm>
      </p:grpSpPr>
      <p:sp>
        <p:nvSpPr>
          <p:cNvPr id="4" name="Titel 1"/>
          <p:cNvSpPr>
            <a:spLocks noGrp="1"/>
          </p:cNvSpPr>
          <p:nvPr>
            <p:ph type="ctrTitle"/>
          </p:nvPr>
        </p:nvSpPr>
        <p:spPr>
          <a:xfrm>
            <a:off x="931178" y="1021695"/>
            <a:ext cx="10234569" cy="4288536"/>
          </a:xfrm>
          <a:prstGeom prst="rect">
            <a:avLst/>
          </a:prstGeom>
        </p:spPr>
        <p:txBody>
          <a:bodyPr anchor="t"/>
          <a:lstStyle>
            <a:lvl1pPr algn="l">
              <a:lnSpc>
                <a:spcPts val="11000"/>
              </a:lnSpc>
              <a:defRPr sz="8800" b="1">
                <a:solidFill>
                  <a:schemeClr val="tx1"/>
                </a:solidFill>
                <a:latin typeface="Arial" charset="0"/>
                <a:ea typeface="Arial" charset="0"/>
                <a:cs typeface="Arial" charset="0"/>
              </a:defRPr>
            </a:lvl1pPr>
          </a:lstStyle>
          <a:p>
            <a:r>
              <a:rPr lang="nl-NL"/>
              <a:t>Titelstijl van model bewerken</a:t>
            </a:r>
          </a:p>
        </p:txBody>
      </p:sp>
      <p:sp>
        <p:nvSpPr>
          <p:cNvPr id="5" name="Ondertitel 2"/>
          <p:cNvSpPr>
            <a:spLocks noGrp="1"/>
          </p:cNvSpPr>
          <p:nvPr>
            <p:ph type="subTitle" idx="1"/>
          </p:nvPr>
        </p:nvSpPr>
        <p:spPr>
          <a:xfrm>
            <a:off x="931178" y="6195504"/>
            <a:ext cx="7558481" cy="482134"/>
          </a:xfrm>
          <a:prstGeom prst="rect">
            <a:avLst/>
          </a:prstGeom>
        </p:spPr>
        <p:txBody>
          <a:bodyPr anchor="t"/>
          <a:lstStyle>
            <a:lvl1pPr marL="0" indent="0" algn="l">
              <a:buNone/>
              <a:defRPr sz="1500" b="1" i="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Tree>
    <p:extLst>
      <p:ext uri="{BB962C8B-B14F-4D97-AF65-F5344CB8AC3E}">
        <p14:creationId xmlns:p14="http://schemas.microsoft.com/office/powerpoint/2010/main" val="20052256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8" name="Rechthoek 7"/>
          <p:cNvSpPr/>
          <p:nvPr userDrawn="1"/>
        </p:nvSpPr>
        <p:spPr>
          <a:xfrm>
            <a:off x="-1" y="0"/>
            <a:ext cx="12192001"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a:solidFill>
                  <a:schemeClr val="bg1"/>
                </a:solidFill>
              </a:rPr>
              <a:t> </a:t>
            </a:r>
          </a:p>
        </p:txBody>
      </p:sp>
      <p:sp>
        <p:nvSpPr>
          <p:cNvPr id="9" name="Rechthoek 8"/>
          <p:cNvSpPr/>
          <p:nvPr userDrawn="1"/>
        </p:nvSpPr>
        <p:spPr>
          <a:xfrm>
            <a:off x="989902" y="662730"/>
            <a:ext cx="8279933"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ctrTitle"/>
          </p:nvPr>
        </p:nvSpPr>
        <p:spPr>
          <a:xfrm>
            <a:off x="1415145" y="1122363"/>
            <a:ext cx="7395026" cy="3776808"/>
          </a:xfrm>
          <a:prstGeom prst="rect">
            <a:avLst/>
          </a:prstGeom>
        </p:spPr>
        <p:txBody>
          <a:bodyPr anchor="t"/>
          <a:lstStyle>
            <a:lvl1pPr algn="l">
              <a:defRPr sz="6600" b="1">
                <a:solidFill>
                  <a:schemeClr val="tx1"/>
                </a:solidFill>
                <a:latin typeface="Arial" charset="0"/>
                <a:ea typeface="Arial" charset="0"/>
                <a:cs typeface="Arial" charset="0"/>
              </a:defRPr>
            </a:lvl1pPr>
          </a:lstStyle>
          <a:p>
            <a:r>
              <a:rPr lang="nl-NL"/>
              <a:t>Titelstijl van model bewerken</a:t>
            </a:r>
          </a:p>
        </p:txBody>
      </p:sp>
      <p:sp>
        <p:nvSpPr>
          <p:cNvPr id="3" name="Ondertitel 2"/>
          <p:cNvSpPr>
            <a:spLocks noGrp="1"/>
          </p:cNvSpPr>
          <p:nvPr>
            <p:ph type="subTitle" idx="1"/>
          </p:nvPr>
        </p:nvSpPr>
        <p:spPr>
          <a:xfrm>
            <a:off x="1415145" y="5415328"/>
            <a:ext cx="4985655" cy="482134"/>
          </a:xfrm>
          <a:prstGeom prst="rect">
            <a:avLst/>
          </a:prstGeom>
        </p:spPr>
        <p:txBody>
          <a:bodyPr anchor="t"/>
          <a:lstStyle>
            <a:lvl1pPr marL="0" indent="0" algn="l">
              <a:buNone/>
              <a:defRPr sz="1500" b="1" i="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pic>
        <p:nvPicPr>
          <p:cNvPr id="10" name="Afbeelding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6555" y="5295225"/>
            <a:ext cx="1663616" cy="491407"/>
          </a:xfrm>
          <a:prstGeom prst="rect">
            <a:avLst/>
          </a:prstGeom>
        </p:spPr>
      </p:pic>
    </p:spTree>
    <p:extLst>
      <p:ext uri="{BB962C8B-B14F-4D97-AF65-F5344CB8AC3E}">
        <p14:creationId xmlns:p14="http://schemas.microsoft.com/office/powerpoint/2010/main" val="13097555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8200" y="625185"/>
            <a:ext cx="10515600" cy="977112"/>
          </a:xfrm>
          <a:prstGeom prst="rect">
            <a:avLst/>
          </a:prstGeom>
        </p:spPr>
        <p:txBody>
          <a:bodyPr/>
          <a:lstStyle>
            <a:lvl1pPr>
              <a:defRPr sz="5000" b="1" i="0">
                <a:latin typeface="Arial" charset="0"/>
                <a:ea typeface="Arial" charset="0"/>
                <a:cs typeface="Arial" charset="0"/>
              </a:defRPr>
            </a:lvl1pPr>
          </a:lstStyle>
          <a:p>
            <a:r>
              <a:rPr lang="nl-NL"/>
              <a:t>Titel van model bewerken</a:t>
            </a:r>
          </a:p>
        </p:txBody>
      </p:sp>
      <p:sp>
        <p:nvSpPr>
          <p:cNvPr id="3" name="Tijdelijke aanduiding voor inhoud 2"/>
          <p:cNvSpPr>
            <a:spLocks noGrp="1"/>
          </p:cNvSpPr>
          <p:nvPr>
            <p:ph idx="1" hasCustomPrompt="1"/>
          </p:nvPr>
        </p:nvSpPr>
        <p:spPr>
          <a:xfrm>
            <a:off x="838200" y="2227482"/>
            <a:ext cx="9916486" cy="3653201"/>
          </a:xfrm>
          <a:prstGeom prst="rect">
            <a:avLst/>
          </a:prstGeom>
        </p:spPr>
        <p:txBody>
          <a:bodyPr/>
          <a:lstStyle>
            <a:lvl1pPr marL="0" indent="0">
              <a:lnSpc>
                <a:spcPts val="4600"/>
              </a:lnSpc>
              <a:buNone/>
              <a:defRPr sz="3400">
                <a:solidFill>
                  <a:schemeClr val="tx2"/>
                </a:solidFill>
                <a:latin typeface="Arial" charset="0"/>
                <a:ea typeface="Arial" charset="0"/>
                <a:cs typeface="Arial" charset="0"/>
              </a:defRPr>
            </a:lvl1pPr>
          </a:lstStyle>
          <a:p>
            <a:pPr lvl="0"/>
            <a:r>
              <a:rPr lang="nl-NL"/>
              <a:t>Ruimte voor tekst of quote zonder </a:t>
            </a:r>
            <a:r>
              <a:rPr lang="nl-NL" err="1"/>
              <a:t>bulletpoints</a:t>
            </a:r>
            <a:r>
              <a:rPr lang="nl-NL"/>
              <a:t>. Simpel en krachtig, dat werkt beter. Ruimte voor tekst of quote zonder </a:t>
            </a:r>
            <a:r>
              <a:rPr lang="nl-NL" err="1"/>
              <a:t>bulletpoints</a:t>
            </a:r>
            <a:r>
              <a:rPr lang="nl-NL"/>
              <a:t>. Simpel en krachtig, dat werkt beter.</a:t>
            </a:r>
          </a:p>
        </p:txBody>
      </p:sp>
    </p:spTree>
    <p:extLst>
      <p:ext uri="{BB962C8B-B14F-4D97-AF65-F5344CB8AC3E}">
        <p14:creationId xmlns:p14="http://schemas.microsoft.com/office/powerpoint/2010/main" val="39035764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7_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8200" y="625185"/>
            <a:ext cx="10515600" cy="977112"/>
          </a:xfrm>
          <a:prstGeom prst="rect">
            <a:avLst/>
          </a:prstGeom>
        </p:spPr>
        <p:txBody>
          <a:bodyPr/>
          <a:lstStyle>
            <a:lvl1pPr>
              <a:defRPr sz="5000" b="1" i="0">
                <a:latin typeface="Arial" charset="0"/>
                <a:ea typeface="Arial" charset="0"/>
                <a:cs typeface="Arial" charset="0"/>
              </a:defRPr>
            </a:lvl1pPr>
          </a:lstStyle>
          <a:p>
            <a:r>
              <a:rPr lang="nl-NL"/>
              <a:t>Titel van model bewerken</a:t>
            </a:r>
          </a:p>
        </p:txBody>
      </p:sp>
      <p:sp>
        <p:nvSpPr>
          <p:cNvPr id="3" name="Tijdelijke aanduiding voor inhoud 2"/>
          <p:cNvSpPr>
            <a:spLocks noGrp="1"/>
          </p:cNvSpPr>
          <p:nvPr>
            <p:ph idx="1" hasCustomPrompt="1"/>
          </p:nvPr>
        </p:nvSpPr>
        <p:spPr>
          <a:xfrm>
            <a:off x="838200" y="2227482"/>
            <a:ext cx="9916486" cy="3653201"/>
          </a:xfrm>
          <a:prstGeom prst="rect">
            <a:avLst/>
          </a:prstGeom>
        </p:spPr>
        <p:txBody>
          <a:bodyPr/>
          <a:lstStyle>
            <a:lvl1pPr marL="0" indent="0">
              <a:lnSpc>
                <a:spcPts val="4600"/>
              </a:lnSpc>
              <a:buNone/>
              <a:defRPr sz="3400">
                <a:solidFill>
                  <a:schemeClr val="tx2"/>
                </a:solidFill>
                <a:latin typeface="Arial" charset="0"/>
                <a:ea typeface="Arial" charset="0"/>
                <a:cs typeface="Arial" charset="0"/>
              </a:defRPr>
            </a:lvl1pPr>
          </a:lstStyle>
          <a:p>
            <a:pPr lvl="0"/>
            <a:r>
              <a:rPr lang="nl-NL"/>
              <a:t>Ruimte voor tekst of quote zonder </a:t>
            </a:r>
            <a:r>
              <a:rPr lang="nl-NL" err="1"/>
              <a:t>bulletpoints</a:t>
            </a:r>
            <a:r>
              <a:rPr lang="nl-NL"/>
              <a:t>. Simpel en krachtig, dat werkt beter. Ruimte voor tekst of quote zonder </a:t>
            </a:r>
            <a:r>
              <a:rPr lang="nl-NL" err="1"/>
              <a:t>bulletpoints</a:t>
            </a:r>
            <a:r>
              <a:rPr lang="nl-NL"/>
              <a:t>. Simpel en krachtig, dat werkt beter.</a:t>
            </a:r>
          </a:p>
        </p:txBody>
      </p:sp>
    </p:spTree>
    <p:extLst>
      <p:ext uri="{BB962C8B-B14F-4D97-AF65-F5344CB8AC3E}">
        <p14:creationId xmlns:p14="http://schemas.microsoft.com/office/powerpoint/2010/main" val="749606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dia: bee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25905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1_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8200" y="625185"/>
            <a:ext cx="10515600" cy="977112"/>
          </a:xfrm>
          <a:prstGeom prst="rect">
            <a:avLst/>
          </a:prstGeom>
        </p:spPr>
        <p:txBody>
          <a:bodyPr/>
          <a:lstStyle>
            <a:lvl1pPr>
              <a:defRPr sz="5000" b="1" i="0">
                <a:latin typeface="Arial" charset="0"/>
                <a:ea typeface="Arial" charset="0"/>
                <a:cs typeface="Arial" charset="0"/>
              </a:defRPr>
            </a:lvl1pPr>
          </a:lstStyle>
          <a:p>
            <a:r>
              <a:rPr lang="nl-NL"/>
              <a:t>Titel van model bewerken</a:t>
            </a:r>
          </a:p>
        </p:txBody>
      </p:sp>
      <p:sp>
        <p:nvSpPr>
          <p:cNvPr id="3" name="Tijdelijke aanduiding voor inhoud 2"/>
          <p:cNvSpPr>
            <a:spLocks noGrp="1"/>
          </p:cNvSpPr>
          <p:nvPr>
            <p:ph idx="1" hasCustomPrompt="1"/>
          </p:nvPr>
        </p:nvSpPr>
        <p:spPr>
          <a:xfrm>
            <a:off x="838200" y="2227482"/>
            <a:ext cx="9916486" cy="3653201"/>
          </a:xfrm>
          <a:prstGeom prst="rect">
            <a:avLst/>
          </a:prstGeom>
        </p:spPr>
        <p:txBody>
          <a:bodyPr/>
          <a:lstStyle>
            <a:lvl1pPr marL="457200" indent="-457200">
              <a:lnSpc>
                <a:spcPts val="3800"/>
              </a:lnSpc>
              <a:buFont typeface="Arial" charset="0"/>
              <a:buChar char="•"/>
              <a:defRPr sz="2900">
                <a:solidFill>
                  <a:schemeClr val="tx2"/>
                </a:solidFill>
                <a:latin typeface="Arial" charset="0"/>
                <a:ea typeface="Arial" charset="0"/>
                <a:cs typeface="Arial" charset="0"/>
              </a:defRPr>
            </a:lvl1pPr>
          </a:lstStyle>
          <a:p>
            <a:pPr lvl="0"/>
            <a:r>
              <a:rPr lang="nl-NL" err="1"/>
              <a:t>Bulletpoint</a:t>
            </a:r>
            <a:r>
              <a:rPr lang="nl-NL"/>
              <a:t> 1</a:t>
            </a:r>
          </a:p>
          <a:p>
            <a:pPr lvl="0"/>
            <a:r>
              <a:rPr lang="nl-NL"/>
              <a:t>Er is ook een tweede </a:t>
            </a:r>
            <a:r>
              <a:rPr lang="nl-NL" err="1"/>
              <a:t>bulletpoint</a:t>
            </a:r>
            <a:endParaRPr lang="nl-NL"/>
          </a:p>
          <a:p>
            <a:pPr lvl="0"/>
            <a:r>
              <a:rPr lang="nl-NL"/>
              <a:t>En zelfs een derde</a:t>
            </a:r>
          </a:p>
          <a:p>
            <a:pPr lvl="0"/>
            <a:r>
              <a:rPr lang="nl-NL"/>
              <a:t>Mocht het nodig zijn, een vierde is er ook</a:t>
            </a:r>
          </a:p>
          <a:p>
            <a:pPr lvl="0"/>
            <a:r>
              <a:rPr lang="nl-NL"/>
              <a:t>Nummer 5 is de laatste</a:t>
            </a:r>
          </a:p>
        </p:txBody>
      </p:sp>
    </p:spTree>
    <p:extLst>
      <p:ext uri="{BB962C8B-B14F-4D97-AF65-F5344CB8AC3E}">
        <p14:creationId xmlns:p14="http://schemas.microsoft.com/office/powerpoint/2010/main" val="14608080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itel en objec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015068" y="501707"/>
            <a:ext cx="10075178" cy="5286697"/>
          </a:xfrm>
          <a:prstGeom prst="rect">
            <a:avLst/>
          </a:prstGeom>
        </p:spPr>
        <p:txBody>
          <a:bodyPr anchor="ctr">
            <a:normAutofit/>
          </a:bodyPr>
          <a:lstStyle>
            <a:lvl1pPr>
              <a:lnSpc>
                <a:spcPts val="6500"/>
              </a:lnSpc>
              <a:defRPr sz="5000" b="1" i="0">
                <a:solidFill>
                  <a:schemeClr val="tx1"/>
                </a:solidFill>
                <a:latin typeface="Arial" charset="0"/>
                <a:ea typeface="Arial" charset="0"/>
                <a:cs typeface="Arial" charset="0"/>
              </a:defRPr>
            </a:lvl1pPr>
          </a:lstStyle>
          <a:p>
            <a:r>
              <a:rPr lang="nl-NL"/>
              <a:t>Ruimte voor tekst of quote in een presentatie, die in maximaal vier regels de inhoud versterkt en verheldert.</a:t>
            </a:r>
            <a:endParaRPr lang="en-US"/>
          </a:p>
        </p:txBody>
      </p:sp>
    </p:spTree>
    <p:extLst>
      <p:ext uri="{BB962C8B-B14F-4D97-AF65-F5344CB8AC3E}">
        <p14:creationId xmlns:p14="http://schemas.microsoft.com/office/powerpoint/2010/main" val="30251787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Titel en object">
    <p:spTree>
      <p:nvGrpSpPr>
        <p:cNvPr id="1" name=""/>
        <p:cNvGrpSpPr/>
        <p:nvPr/>
      </p:nvGrpSpPr>
      <p:grpSpPr>
        <a:xfrm>
          <a:off x="0" y="0"/>
          <a:ext cx="0" cy="0"/>
          <a:chOff x="0" y="0"/>
          <a:chExt cx="0" cy="0"/>
        </a:xfrm>
      </p:grpSpPr>
      <p:sp>
        <p:nvSpPr>
          <p:cNvPr id="5" name="Rechthoek 4"/>
          <p:cNvSpPr/>
          <p:nvPr userDrawn="1"/>
        </p:nvSpPr>
        <p:spPr>
          <a:xfrm>
            <a:off x="0" y="0"/>
            <a:ext cx="12192001"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a:solidFill>
                  <a:schemeClr val="bg1"/>
                </a:solidFill>
              </a:rPr>
              <a:t> </a:t>
            </a:r>
          </a:p>
        </p:txBody>
      </p:sp>
      <p:sp>
        <p:nvSpPr>
          <p:cNvPr id="4" name="Title 1"/>
          <p:cNvSpPr>
            <a:spLocks noGrp="1"/>
          </p:cNvSpPr>
          <p:nvPr>
            <p:ph type="title" hasCustomPrompt="1"/>
          </p:nvPr>
        </p:nvSpPr>
        <p:spPr>
          <a:xfrm>
            <a:off x="1015068" y="501707"/>
            <a:ext cx="10075178" cy="5286697"/>
          </a:xfrm>
          <a:prstGeom prst="rect">
            <a:avLst/>
          </a:prstGeom>
        </p:spPr>
        <p:txBody>
          <a:bodyPr anchor="ctr">
            <a:normAutofit/>
          </a:bodyPr>
          <a:lstStyle>
            <a:lvl1pPr>
              <a:lnSpc>
                <a:spcPts val="6500"/>
              </a:lnSpc>
              <a:defRPr sz="5000" b="1" i="0">
                <a:solidFill>
                  <a:schemeClr val="bg1"/>
                </a:solidFill>
                <a:latin typeface="Arial" charset="0"/>
                <a:ea typeface="Arial" charset="0"/>
                <a:cs typeface="Arial" charset="0"/>
              </a:defRPr>
            </a:lvl1pPr>
          </a:lstStyle>
          <a:p>
            <a:r>
              <a:rPr lang="nl-NL"/>
              <a:t>Ruimte voor tekst of quote in een presentatie, die in maximaal vier regels de inhoud versterkt en verheldert.</a:t>
            </a:r>
            <a:endParaRPr lang="en-US"/>
          </a:p>
        </p:txBody>
      </p:sp>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7679" y="6182686"/>
            <a:ext cx="1221211" cy="360727"/>
          </a:xfrm>
          <a:prstGeom prst="rect">
            <a:avLst/>
          </a:prstGeom>
        </p:spPr>
      </p:pic>
    </p:spTree>
    <p:extLst>
      <p:ext uri="{BB962C8B-B14F-4D97-AF65-F5344CB8AC3E}">
        <p14:creationId xmlns:p14="http://schemas.microsoft.com/office/powerpoint/2010/main" val="18313118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8200" y="625185"/>
            <a:ext cx="10515600" cy="977112"/>
          </a:xfrm>
          <a:prstGeom prst="rect">
            <a:avLst/>
          </a:prstGeom>
        </p:spPr>
        <p:txBody>
          <a:bodyPr/>
          <a:lstStyle>
            <a:lvl1pPr>
              <a:defRPr sz="5000" b="1" i="0">
                <a:latin typeface="Arial" charset="0"/>
                <a:ea typeface="Arial" charset="0"/>
                <a:cs typeface="Arial" charset="0"/>
              </a:defRPr>
            </a:lvl1pPr>
          </a:lstStyle>
          <a:p>
            <a:r>
              <a:rPr lang="nl-NL"/>
              <a:t>Titel van model bewerken</a:t>
            </a:r>
          </a:p>
        </p:txBody>
      </p:sp>
    </p:spTree>
    <p:extLst>
      <p:ext uri="{BB962C8B-B14F-4D97-AF65-F5344CB8AC3E}">
        <p14:creationId xmlns:p14="http://schemas.microsoft.com/office/powerpoint/2010/main" val="13455481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FD19FC-F077-4F36-94C6-F4A3123EB998}" type="datetimeFigureOut">
              <a:rPr lang="nl-NL" smtClean="0"/>
              <a:t>17-4-2024</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7EE76402-8511-44FB-B45D-761EA10E4E3D}" type="slidenum">
              <a:rPr lang="nl-NL" smtClean="0"/>
              <a:t>‹nr.›</a:t>
            </a:fld>
            <a:endParaRPr lang="nl-NL"/>
          </a:p>
        </p:txBody>
      </p:sp>
    </p:spTree>
    <p:extLst>
      <p:ext uri="{BB962C8B-B14F-4D97-AF65-F5344CB8AC3E}">
        <p14:creationId xmlns:p14="http://schemas.microsoft.com/office/powerpoint/2010/main" val="31101048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49D7A4-6AD6-80E5-0B47-81BB3F61366F}"/>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6613FEAF-2436-5AE2-F3E3-4C22412E86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6014DF71-1977-D60E-D9FE-5FCB1C5C4A96}"/>
              </a:ext>
            </a:extLst>
          </p:cNvPr>
          <p:cNvSpPr>
            <a:spLocks noGrp="1"/>
          </p:cNvSpPr>
          <p:nvPr>
            <p:ph type="dt" sz="half" idx="10"/>
          </p:nvPr>
        </p:nvSpPr>
        <p:spPr/>
        <p:txBody>
          <a:bodyPr/>
          <a:lstStyle/>
          <a:p>
            <a:fld id="{903868A0-5AC7-4776-9580-A1ABAE7B2F95}" type="datetimeFigureOut">
              <a:rPr lang="nl-NL" smtClean="0"/>
              <a:t>17-4-2024</a:t>
            </a:fld>
            <a:endParaRPr lang="nl-NL"/>
          </a:p>
        </p:txBody>
      </p:sp>
      <p:sp>
        <p:nvSpPr>
          <p:cNvPr id="5" name="Tijdelijke aanduiding voor voettekst 4">
            <a:extLst>
              <a:ext uri="{FF2B5EF4-FFF2-40B4-BE49-F238E27FC236}">
                <a16:creationId xmlns:a16="http://schemas.microsoft.com/office/drawing/2014/main" id="{FBE34BA4-ADDA-8E88-C0FE-15881AC5ED5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5ED5936-3DE3-0B9C-4A0C-97B642F123A4}"/>
              </a:ext>
            </a:extLst>
          </p:cNvPr>
          <p:cNvSpPr>
            <a:spLocks noGrp="1"/>
          </p:cNvSpPr>
          <p:nvPr>
            <p:ph type="sldNum" sz="quarter" idx="12"/>
          </p:nvPr>
        </p:nvSpPr>
        <p:spPr/>
        <p:txBody>
          <a:bodyPr/>
          <a:lstStyle/>
          <a:p>
            <a:fld id="{0D71B57E-492F-4B28-81D0-F91BF20D29EC}" type="slidenum">
              <a:rPr lang="nl-NL" smtClean="0"/>
              <a:t>‹nr.›</a:t>
            </a:fld>
            <a:endParaRPr lang="nl-NL"/>
          </a:p>
        </p:txBody>
      </p:sp>
    </p:spTree>
    <p:extLst>
      <p:ext uri="{BB962C8B-B14F-4D97-AF65-F5344CB8AC3E}">
        <p14:creationId xmlns:p14="http://schemas.microsoft.com/office/powerpoint/2010/main" val="1387902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8_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8200" y="625185"/>
            <a:ext cx="10515600" cy="977112"/>
          </a:xfrm>
          <a:prstGeom prst="rect">
            <a:avLst/>
          </a:prstGeom>
        </p:spPr>
        <p:txBody>
          <a:bodyPr/>
          <a:lstStyle>
            <a:lvl1pPr>
              <a:defRPr sz="5000" b="1" i="0">
                <a:latin typeface="Arial" charset="0"/>
                <a:ea typeface="Arial" charset="0"/>
                <a:cs typeface="Arial" charset="0"/>
              </a:defRPr>
            </a:lvl1pPr>
          </a:lstStyle>
          <a:p>
            <a:r>
              <a:rPr lang="nl-NL"/>
              <a:t>Titel van model bewerken</a:t>
            </a:r>
          </a:p>
        </p:txBody>
      </p:sp>
    </p:spTree>
    <p:extLst>
      <p:ext uri="{BB962C8B-B14F-4D97-AF65-F5344CB8AC3E}">
        <p14:creationId xmlns:p14="http://schemas.microsoft.com/office/powerpoint/2010/main" val="34071273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kstdia: teks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080000" y="1080000"/>
            <a:ext cx="10033200" cy="522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753331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dia: aflopend beeld">
    <p:spTree>
      <p:nvGrpSpPr>
        <p:cNvPr id="1" name=""/>
        <p:cNvGrpSpPr/>
        <p:nvPr/>
      </p:nvGrpSpPr>
      <p:grpSpPr>
        <a:xfrm>
          <a:off x="0" y="0"/>
          <a:ext cx="0" cy="0"/>
          <a:chOff x="0" y="0"/>
          <a:chExt cx="0" cy="0"/>
        </a:xfrm>
      </p:grpSpPr>
      <p:sp>
        <p:nvSpPr>
          <p:cNvPr id="8" name="Rechthoek 7"/>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9" name="Groep 1"/>
          <p:cNvGrpSpPr/>
          <p:nvPr userDrawn="1"/>
        </p:nvGrpSpPr>
        <p:grpSpPr>
          <a:xfrm>
            <a:off x="-7374" y="6415994"/>
            <a:ext cx="4949825" cy="449261"/>
            <a:chOff x="0" y="6408737"/>
            <a:chExt cx="4949825" cy="449261"/>
          </a:xfrm>
          <a:solidFill>
            <a:schemeClr val="bg2"/>
          </a:solidFill>
        </p:grpSpPr>
        <p:sp>
          <p:nvSpPr>
            <p:cNvPr id="10" name="Freeform 5"/>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a:latin typeface="Arial" panose="020B0604020202020204" pitchFamily="34" charset="0"/>
                <a:ea typeface="+mn-ea"/>
              </a:endParaRPr>
            </a:p>
          </p:txBody>
        </p:sp>
        <p:sp>
          <p:nvSpPr>
            <p:cNvPr id="11" name="Freeform 5"/>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a:latin typeface="Arial" panose="020B0604020202020204" pitchFamily="34" charset="0"/>
                <a:ea typeface="+mn-ea"/>
              </a:endParaRPr>
            </a:p>
          </p:txBody>
        </p:sp>
      </p:grpSp>
      <p:pic>
        <p:nvPicPr>
          <p:cNvPr id="7" name="Afbeelding 1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5775" y="0"/>
            <a:ext cx="2149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1037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eldia: VNG">
    <p:spTree>
      <p:nvGrpSpPr>
        <p:cNvPr id="1" name=""/>
        <p:cNvGrpSpPr/>
        <p:nvPr/>
      </p:nvGrpSpPr>
      <p:grpSpPr>
        <a:xfrm>
          <a:off x="0" y="0"/>
          <a:ext cx="0" cy="0"/>
          <a:chOff x="0" y="0"/>
          <a:chExt cx="0" cy="0"/>
        </a:xfrm>
      </p:grpSpPr>
      <p:grpSp>
        <p:nvGrpSpPr>
          <p:cNvPr id="4" name="Groeperen 3"/>
          <p:cNvGrpSpPr>
            <a:grpSpLocks/>
          </p:cNvGrpSpPr>
          <p:nvPr userDrawn="1"/>
        </p:nvGrpSpPr>
        <p:grpSpPr bwMode="auto">
          <a:xfrm>
            <a:off x="7356475" y="1871663"/>
            <a:ext cx="4845040" cy="4319587"/>
            <a:chOff x="7222241" y="1800000"/>
            <a:chExt cx="4844271" cy="4320000"/>
          </a:xfrm>
          <a:solidFill>
            <a:schemeClr val="tx2"/>
          </a:solidFill>
        </p:grpSpPr>
        <p:sp>
          <p:nvSpPr>
            <p:cNvPr id="5" name="Uitstel 4"/>
            <p:cNvSpPr/>
            <p:nvPr/>
          </p:nvSpPr>
          <p:spPr>
            <a:xfrm rot="10800000">
              <a:off x="7222241" y="1800000"/>
              <a:ext cx="4320490" cy="4320000"/>
            </a:xfrm>
            <a:prstGeom prst="flowChartDela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800">
                <a:solidFill>
                  <a:srgbClr val="FFFFFF"/>
                </a:solidFill>
                <a:latin typeface="Arial" panose="020B0604020202020204" pitchFamily="34" charset="0"/>
              </a:endParaRPr>
            </a:p>
          </p:txBody>
        </p:sp>
        <p:sp>
          <p:nvSpPr>
            <p:cNvPr id="6" name="Rechthoek 5"/>
            <p:cNvSpPr/>
            <p:nvPr/>
          </p:nvSpPr>
          <p:spPr>
            <a:xfrm>
              <a:off x="11490341" y="1800000"/>
              <a:ext cx="576171" cy="43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800">
                <a:solidFill>
                  <a:srgbClr val="FFFFFF"/>
                </a:solidFill>
                <a:latin typeface="Arial" panose="020B0604020202020204" pitchFamily="34" charset="0"/>
              </a:endParaRPr>
            </a:p>
          </p:txBody>
        </p:sp>
      </p:grpSp>
      <p:sp>
        <p:nvSpPr>
          <p:cNvPr id="7" name="Freeform 5"/>
          <p:cNvSpPr>
            <a:spLocks/>
          </p:cNvSpPr>
          <p:nvPr userDrawn="1"/>
        </p:nvSpPr>
        <p:spPr bwMode="auto">
          <a:xfrm>
            <a:off x="0" y="5238750"/>
            <a:ext cx="9702800" cy="1619250"/>
          </a:xfrm>
          <a:custGeom>
            <a:avLst/>
            <a:gdLst>
              <a:gd name="T0" fmla="*/ 2147483647 w 12672"/>
              <a:gd name="T1" fmla="*/ 1239116523 h 2116"/>
              <a:gd name="T2" fmla="*/ 0 w 12672"/>
              <a:gd name="T3" fmla="*/ 1239116523 h 2116"/>
              <a:gd name="T4" fmla="*/ 0 w 12672"/>
              <a:gd name="T5" fmla="*/ 0 h 2116"/>
              <a:gd name="T6" fmla="*/ 2147483647 w 12672"/>
              <a:gd name="T7" fmla="*/ 0 h 2116"/>
              <a:gd name="T8" fmla="*/ 2147483647 w 12672"/>
              <a:gd name="T9" fmla="*/ 1756993 h 2116"/>
              <a:gd name="T10" fmla="*/ 2147483647 w 12672"/>
              <a:gd name="T11" fmla="*/ 6441799 h 2116"/>
              <a:gd name="T12" fmla="*/ 2147483647 w 12672"/>
              <a:gd name="T13" fmla="*/ 14639826 h 2116"/>
              <a:gd name="T14" fmla="*/ 2147483647 w 12672"/>
              <a:gd name="T15" fmla="*/ 25766430 h 2116"/>
              <a:gd name="T16" fmla="*/ 2147483647 w 12672"/>
              <a:gd name="T17" fmla="*/ 39234672 h 2116"/>
              <a:gd name="T18" fmla="*/ 2147483647 w 12672"/>
              <a:gd name="T19" fmla="*/ 55631492 h 2116"/>
              <a:gd name="T20" fmla="*/ 2147483647 w 12672"/>
              <a:gd name="T21" fmla="*/ 75541533 h 2116"/>
              <a:gd name="T22" fmla="*/ 2147483647 w 12672"/>
              <a:gd name="T23" fmla="*/ 97208567 h 2116"/>
              <a:gd name="T24" fmla="*/ 2147483647 w 12672"/>
              <a:gd name="T25" fmla="*/ 121803413 h 2116"/>
              <a:gd name="T26" fmla="*/ 2147483647 w 12672"/>
              <a:gd name="T27" fmla="*/ 149326072 h 2116"/>
              <a:gd name="T28" fmla="*/ 2147483647 w 12672"/>
              <a:gd name="T29" fmla="*/ 179777308 h 2116"/>
              <a:gd name="T30" fmla="*/ 2147483647 w 12672"/>
              <a:gd name="T31" fmla="*/ 211399362 h 2116"/>
              <a:gd name="T32" fmla="*/ 2147483647 w 12672"/>
              <a:gd name="T33" fmla="*/ 245949229 h 2116"/>
              <a:gd name="T34" fmla="*/ 2147483647 w 12672"/>
              <a:gd name="T35" fmla="*/ 283427674 h 2116"/>
              <a:gd name="T36" fmla="*/ 2147483647 w 12672"/>
              <a:gd name="T37" fmla="*/ 321490762 h 2116"/>
              <a:gd name="T38" fmla="*/ 2147483647 w 12672"/>
              <a:gd name="T39" fmla="*/ 362482428 h 2116"/>
              <a:gd name="T40" fmla="*/ 2147483647 w 12672"/>
              <a:gd name="T41" fmla="*/ 406401906 h 2116"/>
              <a:gd name="T42" fmla="*/ 2147483647 w 12672"/>
              <a:gd name="T43" fmla="*/ 450907558 h 2116"/>
              <a:gd name="T44" fmla="*/ 2147483647 w 12672"/>
              <a:gd name="T45" fmla="*/ 497754848 h 2116"/>
              <a:gd name="T46" fmla="*/ 2147483647 w 12672"/>
              <a:gd name="T47" fmla="*/ 546944541 h 2116"/>
              <a:gd name="T48" fmla="*/ 2147483647 w 12672"/>
              <a:gd name="T49" fmla="*/ 596720408 h 2116"/>
              <a:gd name="T50" fmla="*/ 2147483647 w 12672"/>
              <a:gd name="T51" fmla="*/ 648837913 h 2116"/>
              <a:gd name="T52" fmla="*/ 2147483647 w 12672"/>
              <a:gd name="T53" fmla="*/ 702712412 h 2116"/>
              <a:gd name="T54" fmla="*/ 2147483647 w 12672"/>
              <a:gd name="T55" fmla="*/ 757173085 h 2116"/>
              <a:gd name="T56" fmla="*/ 2147483647 w 12672"/>
              <a:gd name="T57" fmla="*/ 813389986 h 2116"/>
              <a:gd name="T58" fmla="*/ 2147483647 w 12672"/>
              <a:gd name="T59" fmla="*/ 870777706 h 2116"/>
              <a:gd name="T60" fmla="*/ 2147483647 w 12672"/>
              <a:gd name="T61" fmla="*/ 929337775 h 2116"/>
              <a:gd name="T62" fmla="*/ 2147483647 w 12672"/>
              <a:gd name="T63" fmla="*/ 989653307 h 2116"/>
              <a:gd name="T64" fmla="*/ 2147483647 w 12672"/>
              <a:gd name="T65" fmla="*/ 1050555013 h 2116"/>
              <a:gd name="T66" fmla="*/ 2147483647 w 12672"/>
              <a:gd name="T67" fmla="*/ 1112628304 h 2116"/>
              <a:gd name="T68" fmla="*/ 2147483647 w 12672"/>
              <a:gd name="T69" fmla="*/ 1175287004 h 2116"/>
              <a:gd name="T70" fmla="*/ 2147483647 w 12672"/>
              <a:gd name="T71" fmla="*/ 1239116523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pic>
        <p:nvPicPr>
          <p:cNvPr id="8" name="Afbeelding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438" y="-71438"/>
            <a:ext cx="3571875"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1080000" y="2160000"/>
            <a:ext cx="6120000" cy="1440000"/>
          </a:xfrm>
          <a:prstGeom prst="rect">
            <a:avLst/>
          </a:prstGeom>
        </p:spPr>
        <p:txBody>
          <a:bodyPr lIns="0" tIns="0" rIns="0" bIns="0" anchor="b" anchorCtr="0">
            <a:noAutofit/>
          </a:bodyPr>
          <a:lstStyle>
            <a:lvl1pPr algn="l">
              <a:lnSpc>
                <a:spcPct val="90000"/>
              </a:lnSpc>
              <a:defRPr sz="4800" b="1">
                <a:solidFill>
                  <a:schemeClr val="bg2"/>
                </a:solidFill>
              </a:defRPr>
            </a:lvl1pPr>
          </a:lstStyle>
          <a:p>
            <a:r>
              <a:rPr lang="nl-NL"/>
              <a:t>Klik om de stijl te bewerken</a:t>
            </a:r>
            <a:endParaRPr lang="en-US"/>
          </a:p>
        </p:txBody>
      </p:sp>
      <p:sp>
        <p:nvSpPr>
          <p:cNvPr id="3" name="Ondertitel 2"/>
          <p:cNvSpPr>
            <a:spLocks noGrp="1"/>
          </p:cNvSpPr>
          <p:nvPr>
            <p:ph type="subTitle" idx="1"/>
          </p:nvPr>
        </p:nvSpPr>
        <p:spPr>
          <a:xfrm>
            <a:off x="1080000" y="3959940"/>
            <a:ext cx="6120000" cy="1080000"/>
          </a:xfrm>
          <a:prstGeom prst="rect">
            <a:avLst/>
          </a:prstGeom>
        </p:spPr>
        <p:txBody>
          <a:bodyPr lIns="0" tIns="0" rIns="0" bIns="0">
            <a:no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a:p>
        </p:txBody>
      </p:sp>
      <p:sp>
        <p:nvSpPr>
          <p:cNvPr id="9" name="Tijdelijke aanduiding voor datum 3"/>
          <p:cNvSpPr>
            <a:spLocks noGrp="1" noChangeAspect="1"/>
          </p:cNvSpPr>
          <p:nvPr>
            <p:ph type="dt" sz="half" idx="10"/>
          </p:nvPr>
        </p:nvSpPr>
        <p:spPr>
          <a:xfrm>
            <a:off x="1080000" y="6480000"/>
            <a:ext cx="4070350" cy="365125"/>
          </a:xfrm>
          <a:prstGeom prst="rect">
            <a:avLst/>
          </a:prstGeom>
        </p:spPr>
        <p:txBody>
          <a:bodyPr lIns="0" tIns="0" rIns="0" bIns="0" anchor="ctr" anchorCtr="0"/>
          <a:lstStyle>
            <a:lvl1pPr eaLnBrk="0" hangingPunct="0">
              <a:defRPr sz="1000" dirty="0">
                <a:solidFill>
                  <a:schemeClr val="bg1"/>
                </a:solidFill>
                <a:latin typeface="Arial" panose="020B0604020202020204" pitchFamily="34" charset="0"/>
                <a:ea typeface="+mn-ea"/>
              </a:defRPr>
            </a:lvl1pPr>
          </a:lstStyle>
          <a:p>
            <a:pPr>
              <a:defRPr/>
            </a:pPr>
            <a:endParaRPr lang="nl-NL"/>
          </a:p>
        </p:txBody>
      </p:sp>
    </p:spTree>
    <p:extLst>
      <p:ext uri="{BB962C8B-B14F-4D97-AF65-F5344CB8AC3E}">
        <p14:creationId xmlns:p14="http://schemas.microsoft.com/office/powerpoint/2010/main" val="1446609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ekstdia: titel met tekst">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solidFill>
                  <a:srgbClr val="00A9F3"/>
                </a:solidFill>
              </a:defRPr>
            </a:lvl1pPr>
          </a:lstStyle>
          <a:p>
            <a:r>
              <a:rPr lang="nl-NL"/>
              <a:t>Klik om de stijl te bewerken</a:t>
            </a:r>
          </a:p>
        </p:txBody>
      </p:sp>
      <p:sp>
        <p:nvSpPr>
          <p:cNvPr id="3" name="Tijdelijke aanduiding voor inhoud 2"/>
          <p:cNvSpPr>
            <a:spLocks noGrp="1"/>
          </p:cNvSpPr>
          <p:nvPr>
            <p:ph idx="1"/>
          </p:nvPr>
        </p:nvSpPr>
        <p:spPr/>
        <p:txBody>
          <a:bodyPr>
            <a:noAutofit/>
          </a:bodyPr>
          <a:lstStyle>
            <a:lvl1pPr marL="268288" indent="-268288">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140681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ekstdia: titel met tekst 2k">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lvl1pPr>
          </a:lstStyle>
          <a:p>
            <a:r>
              <a:rPr lang="nl-NL"/>
              <a:t>Klik om de stijl te bewerken</a:t>
            </a:r>
          </a:p>
        </p:txBody>
      </p:sp>
      <p:sp>
        <p:nvSpPr>
          <p:cNvPr id="3" name="Tijdelijke aanduiding voor inhoud 2"/>
          <p:cNvSpPr>
            <a:spLocks noGrp="1"/>
          </p:cNvSpPr>
          <p:nvPr>
            <p:ph idx="1"/>
          </p:nvPr>
        </p:nvSpPr>
        <p:spPr>
          <a:xfrm>
            <a:off x="1080000" y="1800000"/>
            <a:ext cx="4860000" cy="450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inhoud 2"/>
          <p:cNvSpPr>
            <a:spLocks noGrp="1"/>
          </p:cNvSpPr>
          <p:nvPr>
            <p:ph idx="10"/>
          </p:nvPr>
        </p:nvSpPr>
        <p:spPr>
          <a:xfrm>
            <a:off x="6252000" y="1800000"/>
            <a:ext cx="4860000" cy="450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672150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41.xml"/><Relationship Id="rId7" Type="http://schemas.openxmlformats.org/officeDocument/2006/relationships/theme" Target="../theme/theme6.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9"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4.wmf"/><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Afbeelding 1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85775" y="0"/>
            <a:ext cx="2149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ep 1"/>
          <p:cNvGrpSpPr/>
          <p:nvPr/>
        </p:nvGrpSpPr>
        <p:grpSpPr>
          <a:xfrm>
            <a:off x="-7374" y="6415994"/>
            <a:ext cx="4949825" cy="449261"/>
            <a:chOff x="0" y="6408737"/>
            <a:chExt cx="4949825" cy="449261"/>
          </a:xfrm>
          <a:solidFill>
            <a:schemeClr val="bg2"/>
          </a:solidFill>
        </p:grpSpPr>
        <p:sp>
          <p:nvSpPr>
            <p:cNvPr id="13" name="Freeform 5"/>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a:latin typeface="Arial" panose="020B0604020202020204" pitchFamily="34" charset="0"/>
                <a:ea typeface="+mn-ea"/>
              </a:endParaRPr>
            </a:p>
          </p:txBody>
        </p:sp>
        <p:sp>
          <p:nvSpPr>
            <p:cNvPr id="12" name="Freeform 5"/>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a:latin typeface="Arial" panose="020B0604020202020204" pitchFamily="34" charset="0"/>
                <a:ea typeface="+mn-ea"/>
              </a:endParaRPr>
            </a:p>
          </p:txBody>
        </p:sp>
      </p:grpSp>
      <p:sp>
        <p:nvSpPr>
          <p:cNvPr id="1027" name="Tijdelijke aanduiding voor titel 1"/>
          <p:cNvSpPr>
            <a:spLocks noGrp="1"/>
          </p:cNvSpPr>
          <p:nvPr>
            <p:ph type="title"/>
          </p:nvPr>
        </p:nvSpPr>
        <p:spPr bwMode="auto">
          <a:xfrm>
            <a:off x="1079500" y="1079500"/>
            <a:ext cx="10033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nl-NL" altLang="en-US"/>
              <a:t>Titelstijl van model bewerken</a:t>
            </a:r>
          </a:p>
        </p:txBody>
      </p:sp>
      <p:sp>
        <p:nvSpPr>
          <p:cNvPr id="1028" name="Tijdelijke aanduiding voor tekst 2"/>
          <p:cNvSpPr>
            <a:spLocks noGrp="1"/>
          </p:cNvSpPr>
          <p:nvPr>
            <p:ph type="body" idx="1"/>
          </p:nvPr>
        </p:nvSpPr>
        <p:spPr bwMode="auto">
          <a:xfrm>
            <a:off x="1079500" y="1800225"/>
            <a:ext cx="1003300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nl-NL" altLang="en-US"/>
              <a:t>Klik om de tekststijl van het model te bewerken</a:t>
            </a:r>
          </a:p>
          <a:p>
            <a:pPr lvl="1"/>
            <a:r>
              <a:rPr lang="nl-NL" altLang="en-US"/>
              <a:t>Tweede niveau</a:t>
            </a:r>
          </a:p>
          <a:p>
            <a:pPr lvl="2"/>
            <a:r>
              <a:rPr lang="nl-NL" altLang="en-US"/>
              <a:t>Derde niveau</a:t>
            </a:r>
          </a:p>
          <a:p>
            <a:pPr lvl="3"/>
            <a:r>
              <a:rPr lang="nl-NL" altLang="en-US"/>
              <a:t>Vierde niveau</a:t>
            </a:r>
          </a:p>
          <a:p>
            <a:pPr lvl="4"/>
            <a:r>
              <a:rPr lang="nl-NL" altLang="en-US"/>
              <a:t>Vijfde niveau</a:t>
            </a:r>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Lst>
  <p:hf sldNum="0" hdr="0"/>
  <p:txStyles>
    <p:titleStyle>
      <a:lvl1pPr algn="l" defTabSz="912813" rtl="0" eaLnBrk="1" fontAlgn="base" hangingPunct="1">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p:titleStyle>
    <p:bodyStyle>
      <a:lvl1pPr marL="268288" indent="-268288" algn="l" defTabSz="912813" rtl="0" eaLnBrk="1" fontAlgn="base" hangingPunct="1">
        <a:lnSpc>
          <a:spcPct val="90000"/>
        </a:lnSpc>
        <a:spcBef>
          <a:spcPts val="475"/>
        </a:spcBef>
        <a:spcAft>
          <a:spcPct val="0"/>
        </a:spcAft>
        <a:buClr>
          <a:srgbClr val="00A9F3"/>
        </a:buClr>
        <a:buSzPct val="80000"/>
        <a:buFont typeface="Arial" charset="0"/>
        <a:buChar char="•"/>
        <a:defRPr sz="2400" kern="1200">
          <a:solidFill>
            <a:schemeClr val="tx1"/>
          </a:solidFill>
          <a:latin typeface="Arial" charset="0"/>
          <a:ea typeface="Arial" charset="0"/>
          <a:cs typeface="Arial" charset="0"/>
        </a:defRPr>
      </a:lvl1pPr>
      <a:lvl2pPr marL="539750" indent="-269875" algn="l" defTabSz="912813" rtl="0" eaLnBrk="1" fontAlgn="base" hangingPunct="1">
        <a:lnSpc>
          <a:spcPct val="90000"/>
        </a:lnSpc>
        <a:spcBef>
          <a:spcPts val="438"/>
        </a:spcBef>
        <a:spcAft>
          <a:spcPct val="0"/>
        </a:spcAft>
        <a:buClr>
          <a:srgbClr val="00A9F3"/>
        </a:buClr>
        <a:buSzPct val="80000"/>
        <a:buFont typeface="Arial" charset="0"/>
        <a:buChar char="•"/>
        <a:defRPr sz="2200" kern="1200">
          <a:solidFill>
            <a:schemeClr val="tx1"/>
          </a:solidFill>
          <a:latin typeface="Arial" charset="0"/>
          <a:ea typeface="Arial" charset="0"/>
          <a:cs typeface="Arial" charset="0"/>
        </a:defRPr>
      </a:lvl2pPr>
      <a:lvl3pPr marL="809625" indent="-269875" algn="l" defTabSz="912813" rtl="0" eaLnBrk="1" fontAlgn="base" hangingPunct="1">
        <a:lnSpc>
          <a:spcPct val="90000"/>
        </a:lnSpc>
        <a:spcBef>
          <a:spcPts val="400"/>
        </a:spcBef>
        <a:spcAft>
          <a:spcPct val="0"/>
        </a:spcAft>
        <a:buClr>
          <a:srgbClr val="00A9F3"/>
        </a:buClr>
        <a:buSzPct val="80000"/>
        <a:buFont typeface="Arial" charset="0"/>
        <a:buChar char="•"/>
        <a:defRPr sz="2000" kern="1200">
          <a:solidFill>
            <a:schemeClr val="tx1"/>
          </a:solidFill>
          <a:latin typeface="Arial" charset="0"/>
          <a:ea typeface="Arial" charset="0"/>
          <a:cs typeface="Arial" charset="0"/>
        </a:defRPr>
      </a:lvl3pPr>
      <a:lvl4pPr marL="1079500" indent="-269875" algn="l" defTabSz="912813" rtl="0" eaLnBrk="1" fontAlgn="base" hangingPunct="1">
        <a:lnSpc>
          <a:spcPct val="90000"/>
        </a:lnSpc>
        <a:spcBef>
          <a:spcPts val="363"/>
        </a:spcBef>
        <a:spcAft>
          <a:spcPct val="0"/>
        </a:spcAft>
        <a:buClr>
          <a:srgbClr val="00A9F3"/>
        </a:buClr>
        <a:buSzPct val="80000"/>
        <a:buFont typeface="Arial" charset="0"/>
        <a:buChar char="•"/>
        <a:defRPr kern="1200">
          <a:solidFill>
            <a:schemeClr val="tx1"/>
          </a:solidFill>
          <a:latin typeface="Arial" charset="0"/>
          <a:ea typeface="Arial" charset="0"/>
          <a:cs typeface="Arial" charset="0"/>
        </a:defRPr>
      </a:lvl4pPr>
      <a:lvl5pPr marL="1349375" indent="-268288" algn="l" defTabSz="912813" rtl="0" eaLnBrk="1" fontAlgn="base" hangingPunct="1">
        <a:lnSpc>
          <a:spcPct val="90000"/>
        </a:lnSpc>
        <a:spcBef>
          <a:spcPts val="325"/>
        </a:spcBef>
        <a:spcAft>
          <a:spcPct val="0"/>
        </a:spcAft>
        <a:buClr>
          <a:srgbClr val="00A9F3"/>
        </a:buClr>
        <a:buSzPct val="80000"/>
        <a:buFont typeface="Arial" charset="0"/>
        <a:buChar char="•"/>
        <a:defRPr sz="16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2" r:id="rId1"/>
  </p:sldLayoutIdLst>
  <p:hf sldNum="0" hdr="0"/>
  <p:txStyles>
    <p:titleStyle>
      <a:lvl1pPr algn="l" rtl="0" fontAlgn="base">
        <a:spcBef>
          <a:spcPct val="0"/>
        </a:spcBef>
        <a:spcAft>
          <a:spcPct val="0"/>
        </a:spcAft>
        <a:defRPr sz="3200" b="1" kern="1200">
          <a:solidFill>
            <a:schemeClr val="bg2"/>
          </a:solidFill>
          <a:latin typeface="+mj-lt"/>
          <a:ea typeface="ＭＳ Ｐゴシック" charset="-128"/>
          <a:cs typeface="+mj-cs"/>
        </a:defRPr>
      </a:lvl1pPr>
      <a:lvl2pPr algn="l" rtl="0" fontAlgn="base">
        <a:spcBef>
          <a:spcPct val="0"/>
        </a:spcBef>
        <a:spcAft>
          <a:spcPct val="0"/>
        </a:spcAft>
        <a:defRPr sz="3200" b="1">
          <a:solidFill>
            <a:schemeClr val="bg2"/>
          </a:solidFill>
          <a:latin typeface="Arial" charset="0"/>
          <a:ea typeface="ＭＳ Ｐゴシック" charset="-128"/>
        </a:defRPr>
      </a:lvl2pPr>
      <a:lvl3pPr algn="l" rtl="0" fontAlgn="base">
        <a:spcBef>
          <a:spcPct val="0"/>
        </a:spcBef>
        <a:spcAft>
          <a:spcPct val="0"/>
        </a:spcAft>
        <a:defRPr sz="3200" b="1">
          <a:solidFill>
            <a:schemeClr val="bg2"/>
          </a:solidFill>
          <a:latin typeface="Arial" charset="0"/>
          <a:ea typeface="ＭＳ Ｐゴシック" charset="-128"/>
        </a:defRPr>
      </a:lvl3pPr>
      <a:lvl4pPr algn="l" rtl="0" fontAlgn="base">
        <a:spcBef>
          <a:spcPct val="0"/>
        </a:spcBef>
        <a:spcAft>
          <a:spcPct val="0"/>
        </a:spcAft>
        <a:defRPr sz="3200" b="1">
          <a:solidFill>
            <a:schemeClr val="bg2"/>
          </a:solidFill>
          <a:latin typeface="Arial" charset="0"/>
          <a:ea typeface="ＭＳ Ｐゴシック" charset="-128"/>
        </a:defRPr>
      </a:lvl4pPr>
      <a:lvl5pPr algn="l" rtl="0" fontAlgn="base">
        <a:spcBef>
          <a:spcPct val="0"/>
        </a:spcBef>
        <a:spcAft>
          <a:spcPct val="0"/>
        </a:spcAft>
        <a:defRPr sz="3200" b="1">
          <a:solidFill>
            <a:schemeClr val="bg2"/>
          </a:solidFill>
          <a:latin typeface="Arial" charset="0"/>
          <a:ea typeface="ＭＳ Ｐゴシック" charset="-128"/>
        </a:defRPr>
      </a:lvl5pPr>
      <a:lvl6pPr marL="457200" algn="l" rtl="0" fontAlgn="base">
        <a:spcBef>
          <a:spcPct val="0"/>
        </a:spcBef>
        <a:spcAft>
          <a:spcPct val="0"/>
        </a:spcAft>
        <a:defRPr sz="3200" b="1">
          <a:solidFill>
            <a:schemeClr val="bg2"/>
          </a:solidFill>
          <a:latin typeface="Arial" charset="0"/>
          <a:ea typeface="ＭＳ Ｐゴシック" charset="-128"/>
        </a:defRPr>
      </a:lvl6pPr>
      <a:lvl7pPr marL="914400" algn="l" rtl="0" fontAlgn="base">
        <a:spcBef>
          <a:spcPct val="0"/>
        </a:spcBef>
        <a:spcAft>
          <a:spcPct val="0"/>
        </a:spcAft>
        <a:defRPr sz="3200" b="1">
          <a:solidFill>
            <a:schemeClr val="bg2"/>
          </a:solidFill>
          <a:latin typeface="Arial" charset="0"/>
          <a:ea typeface="ＭＳ Ｐゴシック" charset="-128"/>
        </a:defRPr>
      </a:lvl7pPr>
      <a:lvl8pPr marL="1371600" algn="l" rtl="0" fontAlgn="base">
        <a:spcBef>
          <a:spcPct val="0"/>
        </a:spcBef>
        <a:spcAft>
          <a:spcPct val="0"/>
        </a:spcAft>
        <a:defRPr sz="3200" b="1">
          <a:solidFill>
            <a:schemeClr val="bg2"/>
          </a:solidFill>
          <a:latin typeface="Arial" charset="0"/>
          <a:ea typeface="ＭＳ Ｐゴシック" charset="-128"/>
        </a:defRPr>
      </a:lvl8pPr>
      <a:lvl9pPr marL="1828800" algn="l" rtl="0" fontAlgn="base">
        <a:spcBef>
          <a:spcPct val="0"/>
        </a:spcBef>
        <a:spcAft>
          <a:spcPct val="0"/>
        </a:spcAft>
        <a:defRPr sz="3200" b="1">
          <a:solidFill>
            <a:schemeClr val="bg2"/>
          </a:solidFill>
          <a:latin typeface="Arial" charset="0"/>
          <a:ea typeface="ＭＳ Ｐゴシック" charset="-128"/>
        </a:defRPr>
      </a:lvl9pPr>
    </p:titleStyle>
    <p:bodyStyle>
      <a:lvl1pPr marL="265113" indent="-265113" algn="l" rtl="0" fontAlgn="base">
        <a:lnSpc>
          <a:spcPct val="90000"/>
        </a:lnSpc>
        <a:spcBef>
          <a:spcPct val="20000"/>
        </a:spcBef>
        <a:spcAft>
          <a:spcPct val="0"/>
        </a:spcAft>
        <a:buClr>
          <a:schemeClr val="bg2"/>
        </a:buClr>
        <a:buSzPct val="80000"/>
        <a:buFont typeface="Arial" charset="0"/>
        <a:buChar char="•"/>
        <a:defRPr sz="2400" kern="1200">
          <a:solidFill>
            <a:schemeClr val="tx1"/>
          </a:solidFill>
          <a:latin typeface="+mn-lt"/>
          <a:ea typeface="ＭＳ Ｐゴシック" charset="-128"/>
          <a:cs typeface="+mn-cs"/>
        </a:defRPr>
      </a:lvl1pPr>
      <a:lvl2pPr marL="538163" indent="-273050" algn="l" rtl="0" fontAlgn="base">
        <a:lnSpc>
          <a:spcPct val="90000"/>
        </a:lnSpc>
        <a:spcBef>
          <a:spcPct val="20000"/>
        </a:spcBef>
        <a:spcAft>
          <a:spcPct val="0"/>
        </a:spcAft>
        <a:buClr>
          <a:schemeClr val="bg2"/>
        </a:buClr>
        <a:buSzPct val="80000"/>
        <a:buFont typeface="Arial" charset="0"/>
        <a:buChar char="•"/>
        <a:defRPr sz="2000" kern="1200">
          <a:solidFill>
            <a:schemeClr val="tx1"/>
          </a:solidFill>
          <a:latin typeface="+mn-lt"/>
          <a:ea typeface="ＭＳ Ｐゴシック" charset="-128"/>
          <a:cs typeface="+mn-cs"/>
        </a:defRPr>
      </a:lvl2pPr>
      <a:lvl3pPr marL="803275" indent="-265113" algn="l" rtl="0" fontAlgn="base">
        <a:lnSpc>
          <a:spcPct val="90000"/>
        </a:lnSpc>
        <a:spcBef>
          <a:spcPct val="20000"/>
        </a:spcBef>
        <a:spcAft>
          <a:spcPct val="0"/>
        </a:spcAft>
        <a:buClr>
          <a:schemeClr val="bg2"/>
        </a:buClr>
        <a:buSzPct val="80000"/>
        <a:buFont typeface="Arial" charset="0"/>
        <a:buChar char="•"/>
        <a:defRPr kern="1200">
          <a:solidFill>
            <a:schemeClr val="tx1"/>
          </a:solidFill>
          <a:latin typeface="+mn-lt"/>
          <a:ea typeface="ＭＳ Ｐゴシック" charset="-128"/>
          <a:cs typeface="+mn-cs"/>
        </a:defRPr>
      </a:lvl3pPr>
      <a:lvl4pPr marL="1076325" indent="-273050" algn="l" rtl="0" fontAlgn="base">
        <a:lnSpc>
          <a:spcPct val="90000"/>
        </a:lnSpc>
        <a:spcBef>
          <a:spcPct val="20000"/>
        </a:spcBef>
        <a:spcAft>
          <a:spcPct val="0"/>
        </a:spcAft>
        <a:buClr>
          <a:schemeClr val="bg2"/>
        </a:buClr>
        <a:buSzPct val="80000"/>
        <a:buFont typeface="Arial" charset="0"/>
        <a:buChar char="•"/>
        <a:tabLst>
          <a:tab pos="1792288" algn="l"/>
        </a:tabLst>
        <a:defRPr sz="1600" kern="1200">
          <a:solidFill>
            <a:schemeClr val="tx1"/>
          </a:solidFill>
          <a:latin typeface="+mn-lt"/>
          <a:ea typeface="ＭＳ Ｐゴシック" charset="-128"/>
          <a:cs typeface="+mn-cs"/>
        </a:defRPr>
      </a:lvl4pPr>
      <a:lvl5pPr marL="1341438" indent="-265113" algn="l" rtl="0" fontAlgn="base">
        <a:lnSpc>
          <a:spcPct val="90000"/>
        </a:lnSpc>
        <a:spcBef>
          <a:spcPct val="20000"/>
        </a:spcBef>
        <a:spcAft>
          <a:spcPct val="0"/>
        </a:spcAft>
        <a:buClr>
          <a:schemeClr val="bg2"/>
        </a:buClr>
        <a:buSzPct val="80000"/>
        <a:buFont typeface="Arial" charset="0"/>
        <a:buChar char="•"/>
        <a:defRPr sz="16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Afbeelding 13">
            <a:extLst>
              <a:ext uri="{FF2B5EF4-FFF2-40B4-BE49-F238E27FC236}">
                <a16:creationId xmlns:a16="http://schemas.microsoft.com/office/drawing/2014/main" id="{039622F9-D497-49DB-8CFE-070580DDDF7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85775" y="0"/>
            <a:ext cx="2149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ep 1">
            <a:extLst>
              <a:ext uri="{FF2B5EF4-FFF2-40B4-BE49-F238E27FC236}">
                <a16:creationId xmlns:a16="http://schemas.microsoft.com/office/drawing/2014/main" id="{CE070F58-9B94-40B4-AC94-38830ED4BEFB}"/>
              </a:ext>
            </a:extLst>
          </p:cNvPr>
          <p:cNvGrpSpPr/>
          <p:nvPr/>
        </p:nvGrpSpPr>
        <p:grpSpPr>
          <a:xfrm>
            <a:off x="-7374" y="6415994"/>
            <a:ext cx="4949825" cy="449261"/>
            <a:chOff x="0" y="6408737"/>
            <a:chExt cx="4949825" cy="449261"/>
          </a:xfrm>
          <a:solidFill>
            <a:schemeClr val="bg2"/>
          </a:solidFill>
        </p:grpSpPr>
        <p:sp>
          <p:nvSpPr>
            <p:cNvPr id="13" name="Freeform 5">
              <a:extLst>
                <a:ext uri="{FF2B5EF4-FFF2-40B4-BE49-F238E27FC236}">
                  <a16:creationId xmlns:a16="http://schemas.microsoft.com/office/drawing/2014/main" id="{2CFF5A74-4F80-4A00-B616-CAC036CCD92C}"/>
                </a:ext>
              </a:extLst>
            </p:cNvPr>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a:defRPr/>
              </a:pPr>
              <a:endParaRPr lang="en-US"/>
            </a:p>
          </p:txBody>
        </p:sp>
        <p:sp>
          <p:nvSpPr>
            <p:cNvPr id="12" name="Freeform 5">
              <a:extLst>
                <a:ext uri="{FF2B5EF4-FFF2-40B4-BE49-F238E27FC236}">
                  <a16:creationId xmlns:a16="http://schemas.microsoft.com/office/drawing/2014/main" id="{F78025EF-F1DF-4568-A002-C06F32D35B24}"/>
                </a:ext>
              </a:extLst>
            </p:cNvPr>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a:defRPr/>
              </a:pPr>
              <a:endParaRPr lang="en-US"/>
            </a:p>
          </p:txBody>
        </p:sp>
      </p:grpSp>
      <p:sp>
        <p:nvSpPr>
          <p:cNvPr id="2052" name="Tijdelijke aanduiding voor titel 1">
            <a:extLst>
              <a:ext uri="{FF2B5EF4-FFF2-40B4-BE49-F238E27FC236}">
                <a16:creationId xmlns:a16="http://schemas.microsoft.com/office/drawing/2014/main" id="{471C8483-FB49-48D2-8D1B-546D349FF5F9}"/>
              </a:ext>
            </a:extLst>
          </p:cNvPr>
          <p:cNvSpPr>
            <a:spLocks noGrp="1"/>
          </p:cNvSpPr>
          <p:nvPr>
            <p:ph type="title"/>
          </p:nvPr>
        </p:nvSpPr>
        <p:spPr bwMode="auto">
          <a:xfrm>
            <a:off x="1079500" y="1079500"/>
            <a:ext cx="10033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en-US"/>
              <a:t>Titelstijl van model bewerken</a:t>
            </a:r>
          </a:p>
        </p:txBody>
      </p:sp>
      <p:sp>
        <p:nvSpPr>
          <p:cNvPr id="2053" name="Tijdelijke aanduiding voor tekst 2">
            <a:extLst>
              <a:ext uri="{FF2B5EF4-FFF2-40B4-BE49-F238E27FC236}">
                <a16:creationId xmlns:a16="http://schemas.microsoft.com/office/drawing/2014/main" id="{4A14276A-8C9A-43FC-8090-7C2E9588FC44}"/>
              </a:ext>
            </a:extLst>
          </p:cNvPr>
          <p:cNvSpPr>
            <a:spLocks noGrp="1"/>
          </p:cNvSpPr>
          <p:nvPr>
            <p:ph type="body" idx="1"/>
          </p:nvPr>
        </p:nvSpPr>
        <p:spPr bwMode="auto">
          <a:xfrm>
            <a:off x="1079500" y="1800225"/>
            <a:ext cx="1003300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en-US"/>
              <a:t>Klik om de tekststijl van het model te bewerken</a:t>
            </a:r>
          </a:p>
          <a:p>
            <a:pPr lvl="1"/>
            <a:r>
              <a:rPr lang="nl-NL" altLang="en-US"/>
              <a:t>Tweede niveau</a:t>
            </a:r>
          </a:p>
          <a:p>
            <a:pPr lvl="2"/>
            <a:r>
              <a:rPr lang="nl-NL" altLang="en-US"/>
              <a:t>Derde niveau</a:t>
            </a:r>
          </a:p>
          <a:p>
            <a:pPr lvl="3"/>
            <a:r>
              <a:rPr lang="nl-NL" altLang="en-US"/>
              <a:t>Vierde niveau</a:t>
            </a:r>
          </a:p>
          <a:p>
            <a:pPr lvl="4"/>
            <a:r>
              <a:rPr lang="nl-NL" altLang="en-US"/>
              <a:t>Vijfde niveau</a:t>
            </a:r>
          </a:p>
        </p:txBody>
      </p:sp>
    </p:spTree>
    <p:extLst>
      <p:ext uri="{BB962C8B-B14F-4D97-AF65-F5344CB8AC3E}">
        <p14:creationId xmlns:p14="http://schemas.microsoft.com/office/powerpoint/2010/main" val="141320665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Lst>
  <p:hf sldNum="0" hdr="0"/>
  <p:txStyles>
    <p:titleStyle>
      <a:lvl1pPr algn="l" defTabSz="912813" rtl="0" fontAlgn="base">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fontAlgn="base">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fontAlgn="base">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fontAlgn="base">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fontAlgn="base">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p:titleStyle>
    <p:bodyStyle>
      <a:lvl1pPr marL="268288" indent="-268288" algn="l" defTabSz="912813" rtl="0" fontAlgn="base">
        <a:lnSpc>
          <a:spcPct val="90000"/>
        </a:lnSpc>
        <a:spcBef>
          <a:spcPts val="475"/>
        </a:spcBef>
        <a:spcAft>
          <a:spcPct val="0"/>
        </a:spcAft>
        <a:buClr>
          <a:srgbClr val="00A9F3"/>
        </a:buClr>
        <a:buSzPct val="80000"/>
        <a:buFont typeface="Arial" panose="020B0604020202020204" pitchFamily="34" charset="0"/>
        <a:buChar char="•"/>
        <a:defRPr sz="2400" kern="1200">
          <a:solidFill>
            <a:schemeClr val="tx1"/>
          </a:solidFill>
          <a:latin typeface="Arial" charset="0"/>
          <a:ea typeface="Arial" charset="0"/>
          <a:cs typeface="Arial" charset="0"/>
        </a:defRPr>
      </a:lvl1pPr>
      <a:lvl2pPr marL="539750" indent="-269875" algn="l" defTabSz="912813" rtl="0" fontAlgn="base">
        <a:lnSpc>
          <a:spcPct val="90000"/>
        </a:lnSpc>
        <a:spcBef>
          <a:spcPts val="438"/>
        </a:spcBef>
        <a:spcAft>
          <a:spcPct val="0"/>
        </a:spcAft>
        <a:buClr>
          <a:srgbClr val="00A9F3"/>
        </a:buClr>
        <a:buSzPct val="80000"/>
        <a:buFont typeface="Arial" panose="020B0604020202020204" pitchFamily="34" charset="0"/>
        <a:buChar char="•"/>
        <a:defRPr sz="2200" kern="1200">
          <a:solidFill>
            <a:schemeClr val="tx1"/>
          </a:solidFill>
          <a:latin typeface="Arial" charset="0"/>
          <a:ea typeface="Arial" charset="0"/>
          <a:cs typeface="Arial" charset="0"/>
        </a:defRPr>
      </a:lvl2pPr>
      <a:lvl3pPr marL="809625" indent="-269875" algn="l" defTabSz="912813" rtl="0" fontAlgn="base">
        <a:lnSpc>
          <a:spcPct val="90000"/>
        </a:lnSpc>
        <a:spcBef>
          <a:spcPts val="400"/>
        </a:spcBef>
        <a:spcAft>
          <a:spcPct val="0"/>
        </a:spcAft>
        <a:buClr>
          <a:srgbClr val="00A9F3"/>
        </a:buClr>
        <a:buSzPct val="80000"/>
        <a:buFont typeface="Arial" panose="020B0604020202020204" pitchFamily="34" charset="0"/>
        <a:buChar char="•"/>
        <a:defRPr sz="2000" kern="1200">
          <a:solidFill>
            <a:schemeClr val="tx1"/>
          </a:solidFill>
          <a:latin typeface="Arial" charset="0"/>
          <a:ea typeface="Arial" charset="0"/>
          <a:cs typeface="Arial" charset="0"/>
        </a:defRPr>
      </a:lvl3pPr>
      <a:lvl4pPr marL="1079500" indent="-269875" algn="l" defTabSz="912813" rtl="0" fontAlgn="base">
        <a:lnSpc>
          <a:spcPct val="90000"/>
        </a:lnSpc>
        <a:spcBef>
          <a:spcPts val="363"/>
        </a:spcBef>
        <a:spcAft>
          <a:spcPct val="0"/>
        </a:spcAft>
        <a:buClr>
          <a:srgbClr val="00A9F3"/>
        </a:buClr>
        <a:buSzPct val="80000"/>
        <a:buFont typeface="Arial" panose="020B0604020202020204" pitchFamily="34" charset="0"/>
        <a:buChar char="•"/>
        <a:defRPr kern="1200">
          <a:solidFill>
            <a:schemeClr val="tx1"/>
          </a:solidFill>
          <a:latin typeface="Arial" charset="0"/>
          <a:ea typeface="Arial" charset="0"/>
          <a:cs typeface="Arial" charset="0"/>
        </a:defRPr>
      </a:lvl4pPr>
      <a:lvl5pPr marL="1349375" indent="-268288" algn="l" defTabSz="912813" rtl="0" fontAlgn="base">
        <a:lnSpc>
          <a:spcPct val="90000"/>
        </a:lnSpc>
        <a:spcBef>
          <a:spcPts val="325"/>
        </a:spcBef>
        <a:spcAft>
          <a:spcPct val="0"/>
        </a:spcAft>
        <a:buClr>
          <a:srgbClr val="00A9F3"/>
        </a:buClr>
        <a:buSzPct val="80000"/>
        <a:buFont typeface="Arial" panose="020B0604020202020204" pitchFamily="34" charset="0"/>
        <a:buChar char="•"/>
        <a:defRPr sz="16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698308E-387E-3AA3-FD90-9E7D7F6277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CB8329DA-B7A4-21F8-8DEC-816C5DC94B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607901C-A635-5284-75AB-A91AA30294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B34F16-9E37-469B-AB3A-7C90ED65EF18}" type="datetimeFigureOut">
              <a:rPr lang="nl-NL" smtClean="0"/>
              <a:t>17-4-2024</a:t>
            </a:fld>
            <a:endParaRPr lang="nl-NL"/>
          </a:p>
        </p:txBody>
      </p:sp>
      <p:sp>
        <p:nvSpPr>
          <p:cNvPr id="5" name="Tijdelijke aanduiding voor voettekst 4">
            <a:extLst>
              <a:ext uri="{FF2B5EF4-FFF2-40B4-BE49-F238E27FC236}">
                <a16:creationId xmlns:a16="http://schemas.microsoft.com/office/drawing/2014/main" id="{13B0E61D-2E7A-E79F-CC60-4511EEBBA3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0209D6D6-8E7B-8597-857C-79DC62715B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AC1AF6-BEEB-4096-9CA5-547E09B82E04}" type="slidenum">
              <a:rPr lang="nl-NL" smtClean="0"/>
              <a:t>‹nr.›</a:t>
            </a:fld>
            <a:endParaRPr lang="nl-NL"/>
          </a:p>
        </p:txBody>
      </p:sp>
    </p:spTree>
    <p:extLst>
      <p:ext uri="{BB962C8B-B14F-4D97-AF65-F5344CB8AC3E}">
        <p14:creationId xmlns:p14="http://schemas.microsoft.com/office/powerpoint/2010/main" val="18535588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78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3439B8F-1FD1-40BF-94A2-59F829D811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LID4096"/>
          </a:p>
        </p:txBody>
      </p:sp>
      <p:sp>
        <p:nvSpPr>
          <p:cNvPr id="3" name="Tijdelijke aanduiding voor tekst 2">
            <a:extLst>
              <a:ext uri="{FF2B5EF4-FFF2-40B4-BE49-F238E27FC236}">
                <a16:creationId xmlns:a16="http://schemas.microsoft.com/office/drawing/2014/main" id="{4887ED99-6813-F806-864F-4F725D30FE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4" name="Tijdelijke aanduiding voor datum 3">
            <a:extLst>
              <a:ext uri="{FF2B5EF4-FFF2-40B4-BE49-F238E27FC236}">
                <a16:creationId xmlns:a16="http://schemas.microsoft.com/office/drawing/2014/main" id="{6D962B92-1086-E396-8A43-875A5A33C2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5825BF-04F1-4FD3-9974-C5782A9639CD}" type="datetimeFigureOut">
              <a:rPr lang="LID4096" smtClean="0"/>
              <a:t>04/17/2024</a:t>
            </a:fld>
            <a:endParaRPr lang="LID4096"/>
          </a:p>
        </p:txBody>
      </p:sp>
      <p:sp>
        <p:nvSpPr>
          <p:cNvPr id="5" name="Tijdelijke aanduiding voor voettekst 4">
            <a:extLst>
              <a:ext uri="{FF2B5EF4-FFF2-40B4-BE49-F238E27FC236}">
                <a16:creationId xmlns:a16="http://schemas.microsoft.com/office/drawing/2014/main" id="{529A2C90-0EF3-241C-B6C9-56829EEF6E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ID4096"/>
          </a:p>
        </p:txBody>
      </p:sp>
      <p:sp>
        <p:nvSpPr>
          <p:cNvPr id="6" name="Tijdelijke aanduiding voor dianummer 5">
            <a:extLst>
              <a:ext uri="{FF2B5EF4-FFF2-40B4-BE49-F238E27FC236}">
                <a16:creationId xmlns:a16="http://schemas.microsoft.com/office/drawing/2014/main" id="{45E96143-03EA-0D5A-DAB1-03CC9A0C2C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2ACBD6-ABC9-4AAE-A6E4-0F76E5985CE0}" type="slidenum">
              <a:rPr lang="LID4096" smtClean="0"/>
              <a:t>‹nr.›</a:t>
            </a:fld>
            <a:endParaRPr lang="LID4096"/>
          </a:p>
        </p:txBody>
      </p:sp>
    </p:spTree>
    <p:extLst>
      <p:ext uri="{BB962C8B-B14F-4D97-AF65-F5344CB8AC3E}">
        <p14:creationId xmlns:p14="http://schemas.microsoft.com/office/powerpoint/2010/main" val="2769499681"/>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11" name="Afbeelding 1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85775" y="0"/>
            <a:ext cx="2149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ep 1"/>
          <p:cNvGrpSpPr/>
          <p:nvPr/>
        </p:nvGrpSpPr>
        <p:grpSpPr>
          <a:xfrm>
            <a:off x="-7374" y="6415994"/>
            <a:ext cx="4949825" cy="449261"/>
            <a:chOff x="0" y="6408737"/>
            <a:chExt cx="4949825" cy="449261"/>
          </a:xfrm>
          <a:solidFill>
            <a:schemeClr val="bg2"/>
          </a:solidFill>
        </p:grpSpPr>
        <p:sp>
          <p:nvSpPr>
            <p:cNvPr id="13" name="Freeform 5"/>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dirty="0">
                <a:latin typeface="Arial" panose="020B0604020202020204" pitchFamily="34" charset="0"/>
                <a:ea typeface="+mn-ea"/>
              </a:endParaRPr>
            </a:p>
          </p:txBody>
        </p:sp>
        <p:sp>
          <p:nvSpPr>
            <p:cNvPr id="12" name="Freeform 5"/>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dirty="0">
                <a:latin typeface="Arial" panose="020B0604020202020204" pitchFamily="34" charset="0"/>
                <a:ea typeface="+mn-ea"/>
              </a:endParaRPr>
            </a:p>
          </p:txBody>
        </p:sp>
      </p:grpSp>
      <p:sp>
        <p:nvSpPr>
          <p:cNvPr id="1027" name="Tijdelijke aanduiding voor titel 1"/>
          <p:cNvSpPr>
            <a:spLocks noGrp="1"/>
          </p:cNvSpPr>
          <p:nvPr>
            <p:ph type="title"/>
          </p:nvPr>
        </p:nvSpPr>
        <p:spPr bwMode="auto">
          <a:xfrm>
            <a:off x="1079500" y="1079500"/>
            <a:ext cx="10033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nl-NL" altLang="en-US"/>
              <a:t>Titelstijl van model bewerken</a:t>
            </a:r>
          </a:p>
        </p:txBody>
      </p:sp>
      <p:sp>
        <p:nvSpPr>
          <p:cNvPr id="1028" name="Tijdelijke aanduiding voor tekst 2"/>
          <p:cNvSpPr>
            <a:spLocks noGrp="1"/>
          </p:cNvSpPr>
          <p:nvPr>
            <p:ph type="body" idx="1"/>
          </p:nvPr>
        </p:nvSpPr>
        <p:spPr bwMode="auto">
          <a:xfrm>
            <a:off x="1079500" y="1800225"/>
            <a:ext cx="1003300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nl-NL" altLang="en-US"/>
              <a:t>Klik om de tekststijl van het model te bewerken</a:t>
            </a:r>
          </a:p>
          <a:p>
            <a:pPr lvl="1"/>
            <a:r>
              <a:rPr lang="nl-NL" altLang="en-US"/>
              <a:t>Tweede niveau</a:t>
            </a:r>
          </a:p>
          <a:p>
            <a:pPr lvl="2"/>
            <a:r>
              <a:rPr lang="nl-NL" altLang="en-US"/>
              <a:t>Derde niveau</a:t>
            </a:r>
          </a:p>
          <a:p>
            <a:pPr lvl="3"/>
            <a:r>
              <a:rPr lang="nl-NL" altLang="en-US"/>
              <a:t>Vierde niveau</a:t>
            </a:r>
          </a:p>
          <a:p>
            <a:pPr lvl="4"/>
            <a:r>
              <a:rPr lang="nl-NL" altLang="en-US"/>
              <a:t>Vijfde niveau</a:t>
            </a:r>
          </a:p>
        </p:txBody>
      </p:sp>
    </p:spTree>
    <p:extLst>
      <p:ext uri="{BB962C8B-B14F-4D97-AF65-F5344CB8AC3E}">
        <p14:creationId xmlns:p14="http://schemas.microsoft.com/office/powerpoint/2010/main" val="1931063255"/>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Lst>
  <p:hf sldNum="0" hdr="0"/>
  <p:txStyles>
    <p:titleStyle>
      <a:lvl1pPr algn="l" defTabSz="912813" rtl="0" eaLnBrk="1" fontAlgn="base" hangingPunct="1">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p:titleStyle>
    <p:bodyStyle>
      <a:lvl1pPr marL="268288" indent="-268288" algn="l" defTabSz="912813" rtl="0" eaLnBrk="1" fontAlgn="base" hangingPunct="1">
        <a:lnSpc>
          <a:spcPct val="90000"/>
        </a:lnSpc>
        <a:spcBef>
          <a:spcPts val="475"/>
        </a:spcBef>
        <a:spcAft>
          <a:spcPct val="0"/>
        </a:spcAft>
        <a:buClr>
          <a:srgbClr val="00A9F3"/>
        </a:buClr>
        <a:buSzPct val="80000"/>
        <a:buFont typeface="Arial" charset="0"/>
        <a:buChar char="•"/>
        <a:defRPr sz="2400" kern="1200">
          <a:solidFill>
            <a:schemeClr val="tx1"/>
          </a:solidFill>
          <a:latin typeface="Arial" charset="0"/>
          <a:ea typeface="Arial" charset="0"/>
          <a:cs typeface="Arial" charset="0"/>
        </a:defRPr>
      </a:lvl1pPr>
      <a:lvl2pPr marL="539750" indent="-269875" algn="l" defTabSz="912813" rtl="0" eaLnBrk="1" fontAlgn="base" hangingPunct="1">
        <a:lnSpc>
          <a:spcPct val="90000"/>
        </a:lnSpc>
        <a:spcBef>
          <a:spcPts val="438"/>
        </a:spcBef>
        <a:spcAft>
          <a:spcPct val="0"/>
        </a:spcAft>
        <a:buClr>
          <a:srgbClr val="00A9F3"/>
        </a:buClr>
        <a:buSzPct val="80000"/>
        <a:buFont typeface="Arial" charset="0"/>
        <a:buChar char="•"/>
        <a:defRPr sz="2200" kern="1200">
          <a:solidFill>
            <a:schemeClr val="tx1"/>
          </a:solidFill>
          <a:latin typeface="Arial" charset="0"/>
          <a:ea typeface="Arial" charset="0"/>
          <a:cs typeface="Arial" charset="0"/>
        </a:defRPr>
      </a:lvl2pPr>
      <a:lvl3pPr marL="809625" indent="-269875" algn="l" defTabSz="912813" rtl="0" eaLnBrk="1" fontAlgn="base" hangingPunct="1">
        <a:lnSpc>
          <a:spcPct val="90000"/>
        </a:lnSpc>
        <a:spcBef>
          <a:spcPts val="400"/>
        </a:spcBef>
        <a:spcAft>
          <a:spcPct val="0"/>
        </a:spcAft>
        <a:buClr>
          <a:srgbClr val="00A9F3"/>
        </a:buClr>
        <a:buSzPct val="80000"/>
        <a:buFont typeface="Arial" charset="0"/>
        <a:buChar char="•"/>
        <a:defRPr sz="2000" kern="1200">
          <a:solidFill>
            <a:schemeClr val="tx1"/>
          </a:solidFill>
          <a:latin typeface="Arial" charset="0"/>
          <a:ea typeface="Arial" charset="0"/>
          <a:cs typeface="Arial" charset="0"/>
        </a:defRPr>
      </a:lvl3pPr>
      <a:lvl4pPr marL="1079500" indent="-269875" algn="l" defTabSz="912813" rtl="0" eaLnBrk="1" fontAlgn="base" hangingPunct="1">
        <a:lnSpc>
          <a:spcPct val="90000"/>
        </a:lnSpc>
        <a:spcBef>
          <a:spcPts val="363"/>
        </a:spcBef>
        <a:spcAft>
          <a:spcPct val="0"/>
        </a:spcAft>
        <a:buClr>
          <a:srgbClr val="00A9F3"/>
        </a:buClr>
        <a:buSzPct val="80000"/>
        <a:buFont typeface="Arial" charset="0"/>
        <a:buChar char="•"/>
        <a:defRPr kern="1200">
          <a:solidFill>
            <a:schemeClr val="tx1"/>
          </a:solidFill>
          <a:latin typeface="Arial" charset="0"/>
          <a:ea typeface="Arial" charset="0"/>
          <a:cs typeface="Arial" charset="0"/>
        </a:defRPr>
      </a:lvl4pPr>
      <a:lvl5pPr marL="1349375" indent="-268288" algn="l" defTabSz="912813" rtl="0" eaLnBrk="1" fontAlgn="base" hangingPunct="1">
        <a:lnSpc>
          <a:spcPct val="90000"/>
        </a:lnSpc>
        <a:spcBef>
          <a:spcPts val="325"/>
        </a:spcBef>
        <a:spcAft>
          <a:spcPct val="0"/>
        </a:spcAft>
        <a:buClr>
          <a:srgbClr val="00A9F3"/>
        </a:buClr>
        <a:buSzPct val="80000"/>
        <a:buFont typeface="Arial" charset="0"/>
        <a:buChar char="•"/>
        <a:defRPr sz="16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132590" y="6182685"/>
            <a:ext cx="1221210" cy="360727"/>
          </a:xfrm>
          <a:prstGeom prst="rect">
            <a:avLst/>
          </a:prstGeom>
        </p:spPr>
      </p:pic>
    </p:spTree>
    <p:extLst>
      <p:ext uri="{BB962C8B-B14F-4D97-AF65-F5344CB8AC3E}">
        <p14:creationId xmlns:p14="http://schemas.microsoft.com/office/powerpoint/2010/main" val="3086517693"/>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4.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53.xml"/><Relationship Id="rId4" Type="http://schemas.openxmlformats.org/officeDocument/2006/relationships/image" Target="../media/image4.w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55.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5.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54.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4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4.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5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4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53.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48.xml"/><Relationship Id="rId4" Type="http://schemas.openxmlformats.org/officeDocument/2006/relationships/image" Target="../media/image54.sv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48.xml"/><Relationship Id="rId4" Type="http://schemas.openxmlformats.org/officeDocument/2006/relationships/image" Target="../media/image54.svg"/></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48.xml"/><Relationship Id="rId4" Type="http://schemas.openxmlformats.org/officeDocument/2006/relationships/image" Target="../media/image54.sv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49.xml"/><Relationship Id="rId4" Type="http://schemas.openxmlformats.org/officeDocument/2006/relationships/image" Target="../media/image56.sv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3" Type="http://schemas.openxmlformats.org/officeDocument/2006/relationships/hyperlink" Target="https://kia.pleio.nl/gripopinformatie" TargetMode="External"/><Relationship Id="rId2" Type="http://schemas.openxmlformats.org/officeDocument/2006/relationships/image" Target="../media/image3.jpg"/><Relationship Id="rId1" Type="http://schemas.openxmlformats.org/officeDocument/2006/relationships/slideLayout" Target="../slideLayouts/slideLayout42.xml"/><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jpg"/><Relationship Id="rId1" Type="http://schemas.openxmlformats.org/officeDocument/2006/relationships/slideLayout" Target="../slideLayouts/slideLayout42.xml"/><Relationship Id="rId5" Type="http://schemas.openxmlformats.org/officeDocument/2006/relationships/image" Target="../media/image60.png"/><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jpg"/><Relationship Id="rId1" Type="http://schemas.openxmlformats.org/officeDocument/2006/relationships/slideLayout" Target="../slideLayouts/slideLayout42.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jpg"/><Relationship Id="rId1" Type="http://schemas.openxmlformats.org/officeDocument/2006/relationships/slideLayout" Target="../slideLayouts/slideLayout42.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jpg"/><Relationship Id="rId1" Type="http://schemas.openxmlformats.org/officeDocument/2006/relationships/slideLayout" Target="../slideLayouts/slideLayout42.xml"/><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2.xml"/></Relationships>
</file>

<file path=ppt/slides/_rels/slide5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F6927D8-A016-4293-9B53-A7E3F3FFDFDE}"/>
              </a:ext>
            </a:extLst>
          </p:cNvPr>
          <p:cNvSpPr>
            <a:spLocks noGrp="1" noChangeArrowheads="1"/>
          </p:cNvSpPr>
          <p:nvPr>
            <p:ph type="ctrTitle"/>
          </p:nvPr>
        </p:nvSpPr>
        <p:spPr bwMode="auto">
          <a:xfrm>
            <a:off x="1079500" y="2160588"/>
            <a:ext cx="6119813" cy="1439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nl-NL" altLang="nl-NL">
                <a:ea typeface="ＭＳ Ｐゴシック" panose="020B0600070205080204" pitchFamily="34" charset="-128"/>
              </a:rPr>
              <a:t>Het </a:t>
            </a:r>
            <a:r>
              <a:rPr lang="nl-NL" altLang="nl-NL" err="1">
                <a:ea typeface="ＭＳ Ｐゴシック" panose="020B0600070205080204" pitchFamily="34" charset="-128"/>
              </a:rPr>
              <a:t>webinar</a:t>
            </a:r>
            <a:r>
              <a:rPr lang="nl-NL" altLang="nl-NL">
                <a:ea typeface="ＭＳ Ｐゴシック" panose="020B0600070205080204" pitchFamily="34" charset="-128"/>
              </a:rPr>
              <a:t> begint over 60 seconden</a:t>
            </a:r>
          </a:p>
        </p:txBody>
      </p:sp>
      <p:sp>
        <p:nvSpPr>
          <p:cNvPr id="3" name="Ondertitel 2">
            <a:extLst>
              <a:ext uri="{FF2B5EF4-FFF2-40B4-BE49-F238E27FC236}">
                <a16:creationId xmlns:a16="http://schemas.microsoft.com/office/drawing/2014/main" id="{22031467-14F4-4174-B89B-D6C92E35F34A}"/>
              </a:ext>
            </a:extLst>
          </p:cNvPr>
          <p:cNvSpPr>
            <a:spLocks noGrp="1"/>
          </p:cNvSpPr>
          <p:nvPr>
            <p:ph type="subTitle" idx="1"/>
          </p:nvPr>
        </p:nvSpPr>
        <p:spPr>
          <a:xfrm>
            <a:off x="1079500" y="3959225"/>
            <a:ext cx="6119813" cy="1081088"/>
          </a:xfrm>
        </p:spPr>
        <p:txBody>
          <a:bodyPr/>
          <a:lstStyle/>
          <a:p>
            <a:pPr eaLnBrk="1" hangingPunct="1">
              <a:buFont typeface="Arial" charset="0"/>
              <a:buNone/>
              <a:defRPr/>
            </a:pPr>
            <a:r>
              <a:rPr lang="nl-NL">
                <a:solidFill>
                  <a:schemeClr val="accent3">
                    <a:lumMod val="75000"/>
                    <a:lumOff val="25000"/>
                  </a:schemeClr>
                </a:solidFill>
              </a:rPr>
              <a:t>#wvgrip</a:t>
            </a:r>
            <a:br>
              <a:rPr lang="nl-NL">
                <a:solidFill>
                  <a:schemeClr val="accent3">
                    <a:lumMod val="75000"/>
                    <a:lumOff val="25000"/>
                  </a:schemeClr>
                </a:solidFill>
              </a:rPr>
            </a:br>
            <a:endParaRPr lang="nl-NL">
              <a:solidFill>
                <a:schemeClr val="accent3">
                  <a:lumMod val="75000"/>
                  <a:lumOff val="25000"/>
                </a:schemeClr>
              </a:solidFill>
            </a:endParaRPr>
          </a:p>
          <a:p>
            <a:pPr eaLnBrk="1" hangingPunct="1">
              <a:buFont typeface="Arial" charset="0"/>
              <a:buNone/>
              <a:defRPr/>
            </a:pPr>
            <a:endParaRPr lang="nl-NL"/>
          </a:p>
        </p:txBody>
      </p:sp>
      <p:sp>
        <p:nvSpPr>
          <p:cNvPr id="5124" name="Tijdelijke aanduiding voor datum 3">
            <a:extLst>
              <a:ext uri="{FF2B5EF4-FFF2-40B4-BE49-F238E27FC236}">
                <a16:creationId xmlns:a16="http://schemas.microsoft.com/office/drawing/2014/main" id="{21F0A641-D9AE-4FF5-9326-3E2F6EB41707}"/>
              </a:ext>
            </a:extLst>
          </p:cNvPr>
          <p:cNvSpPr>
            <a:spLocks noGrp="1" noChangeArrowheads="1"/>
          </p:cNvSpPr>
          <p:nvPr>
            <p:ph type="dt" sz="quarter" idx="10"/>
          </p:nvPr>
        </p:nvSpPr>
        <p:spPr bwMode="auto">
          <a:xfrm>
            <a:off x="1079500" y="6524941"/>
            <a:ext cx="40703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2813" rtl="0" eaLnBrk="0" fontAlgn="base" latinLnBrk="0" hangingPunct="0">
              <a:lnSpc>
                <a:spcPct val="100000"/>
              </a:lnSpc>
              <a:spcBef>
                <a:spcPct val="0"/>
              </a:spcBef>
              <a:spcAft>
                <a:spcPct val="0"/>
              </a:spcAft>
              <a:buClrTx/>
              <a:buSzTx/>
              <a:buFontTx/>
              <a:buNone/>
              <a:tabLst/>
              <a:defRPr/>
            </a:pPr>
            <a:endParaRPr kumimoji="0" lang="nl-NL" altLang="nl-NL"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tekst, boom, schermopname, wolk&#10;&#10;Automatisch gegenereerde beschrijving">
            <a:extLst>
              <a:ext uri="{FF2B5EF4-FFF2-40B4-BE49-F238E27FC236}">
                <a16:creationId xmlns:a16="http://schemas.microsoft.com/office/drawing/2014/main" id="{BF0A41C0-D147-FB7D-E992-4362B7A4DEF1}"/>
              </a:ext>
            </a:extLst>
          </p:cNvPr>
          <p:cNvPicPr>
            <a:picLocks noChangeAspect="1"/>
          </p:cNvPicPr>
          <p:nvPr/>
        </p:nvPicPr>
        <p:blipFill>
          <a:blip r:embed="rId2"/>
          <a:stretch>
            <a:fillRect/>
          </a:stretch>
        </p:blipFill>
        <p:spPr>
          <a:xfrm>
            <a:off x="0" y="1443"/>
            <a:ext cx="12203545" cy="6863772"/>
          </a:xfrm>
          <a:prstGeom prst="rect">
            <a:avLst/>
          </a:prstGeom>
        </p:spPr>
      </p:pic>
    </p:spTree>
    <p:extLst>
      <p:ext uri="{BB962C8B-B14F-4D97-AF65-F5344CB8AC3E}">
        <p14:creationId xmlns:p14="http://schemas.microsoft.com/office/powerpoint/2010/main" val="2279164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tekst, schermopname, röntgenfilm, Medische beeldbewerking&#10;&#10;Automatisch gegenereerde beschrijving">
            <a:extLst>
              <a:ext uri="{FF2B5EF4-FFF2-40B4-BE49-F238E27FC236}">
                <a16:creationId xmlns:a16="http://schemas.microsoft.com/office/drawing/2014/main" id="{BCF0D8CA-5A6A-BA4E-B05D-F154AC93E965}"/>
              </a:ext>
            </a:extLst>
          </p:cNvPr>
          <p:cNvPicPr>
            <a:picLocks noChangeAspect="1"/>
          </p:cNvPicPr>
          <p:nvPr/>
        </p:nvPicPr>
        <p:blipFill>
          <a:blip r:embed="rId2"/>
          <a:stretch>
            <a:fillRect/>
          </a:stretch>
        </p:blipFill>
        <p:spPr>
          <a:xfrm>
            <a:off x="0" y="1443"/>
            <a:ext cx="12243954" cy="6886863"/>
          </a:xfrm>
          <a:prstGeom prst="rect">
            <a:avLst/>
          </a:prstGeom>
        </p:spPr>
      </p:pic>
    </p:spTree>
    <p:extLst>
      <p:ext uri="{BB962C8B-B14F-4D97-AF65-F5344CB8AC3E}">
        <p14:creationId xmlns:p14="http://schemas.microsoft.com/office/powerpoint/2010/main" val="208268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tekst, diagram, kaart&#10;&#10;Automatisch gegenereerde beschrijving">
            <a:extLst>
              <a:ext uri="{FF2B5EF4-FFF2-40B4-BE49-F238E27FC236}">
                <a16:creationId xmlns:a16="http://schemas.microsoft.com/office/drawing/2014/main" id="{E7B2559F-17FC-B1C7-F617-B661BDDABB11}"/>
              </a:ext>
            </a:extLst>
          </p:cNvPr>
          <p:cNvPicPr>
            <a:picLocks noChangeAspect="1"/>
          </p:cNvPicPr>
          <p:nvPr/>
        </p:nvPicPr>
        <p:blipFill>
          <a:blip r:embed="rId2"/>
          <a:stretch>
            <a:fillRect/>
          </a:stretch>
        </p:blipFill>
        <p:spPr>
          <a:xfrm>
            <a:off x="0" y="2886"/>
            <a:ext cx="12197772" cy="6858000"/>
          </a:xfrm>
          <a:prstGeom prst="rect">
            <a:avLst/>
          </a:prstGeom>
        </p:spPr>
      </p:pic>
    </p:spTree>
    <p:extLst>
      <p:ext uri="{BB962C8B-B14F-4D97-AF65-F5344CB8AC3E}">
        <p14:creationId xmlns:p14="http://schemas.microsoft.com/office/powerpoint/2010/main" val="3703522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tekst, schermopname, software&#10;&#10;Automatisch gegenereerde beschrijving">
            <a:extLst>
              <a:ext uri="{FF2B5EF4-FFF2-40B4-BE49-F238E27FC236}">
                <a16:creationId xmlns:a16="http://schemas.microsoft.com/office/drawing/2014/main" id="{7F5E691C-A264-5B82-46CE-4AF44B0EA267}"/>
              </a:ext>
            </a:extLst>
          </p:cNvPr>
          <p:cNvPicPr>
            <a:picLocks noChangeAspect="1"/>
          </p:cNvPicPr>
          <p:nvPr/>
        </p:nvPicPr>
        <p:blipFill>
          <a:blip r:embed="rId2"/>
          <a:stretch>
            <a:fillRect/>
          </a:stretch>
        </p:blipFill>
        <p:spPr>
          <a:xfrm>
            <a:off x="0" y="1465"/>
            <a:ext cx="12180276" cy="6849207"/>
          </a:xfrm>
          <a:prstGeom prst="rect">
            <a:avLst/>
          </a:prstGeom>
        </p:spPr>
      </p:pic>
    </p:spTree>
    <p:extLst>
      <p:ext uri="{BB962C8B-B14F-4D97-AF65-F5344CB8AC3E}">
        <p14:creationId xmlns:p14="http://schemas.microsoft.com/office/powerpoint/2010/main" val="2424235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tekst, schermopname, Lettertype, logo&#10;&#10;Automatisch gegenereerde beschrijving">
            <a:extLst>
              <a:ext uri="{FF2B5EF4-FFF2-40B4-BE49-F238E27FC236}">
                <a16:creationId xmlns:a16="http://schemas.microsoft.com/office/drawing/2014/main" id="{3F98E61B-0362-6C72-CCCF-E3D9A78A81C5}"/>
              </a:ext>
            </a:extLst>
          </p:cNvPr>
          <p:cNvPicPr>
            <a:picLocks noChangeAspect="1"/>
          </p:cNvPicPr>
          <p:nvPr/>
        </p:nvPicPr>
        <p:blipFill>
          <a:blip r:embed="rId2"/>
          <a:stretch>
            <a:fillRect/>
          </a:stretch>
        </p:blipFill>
        <p:spPr>
          <a:xfrm>
            <a:off x="0" y="2886"/>
            <a:ext cx="12209318" cy="6869545"/>
          </a:xfrm>
          <a:prstGeom prst="rect">
            <a:avLst/>
          </a:prstGeom>
        </p:spPr>
      </p:pic>
    </p:spTree>
    <p:extLst>
      <p:ext uri="{BB962C8B-B14F-4D97-AF65-F5344CB8AC3E}">
        <p14:creationId xmlns:p14="http://schemas.microsoft.com/office/powerpoint/2010/main" val="2590803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tekst, schermopname, grafische vormgeving, ontwerp&#10;&#10;Automatisch gegenereerde beschrijving">
            <a:extLst>
              <a:ext uri="{FF2B5EF4-FFF2-40B4-BE49-F238E27FC236}">
                <a16:creationId xmlns:a16="http://schemas.microsoft.com/office/drawing/2014/main" id="{58CB14DC-68E0-2464-3A03-CB3376EDEDA2}"/>
              </a:ext>
            </a:extLst>
          </p:cNvPr>
          <p:cNvPicPr>
            <a:picLocks noChangeAspect="1"/>
          </p:cNvPicPr>
          <p:nvPr/>
        </p:nvPicPr>
        <p:blipFill>
          <a:blip r:embed="rId2"/>
          <a:stretch>
            <a:fillRect/>
          </a:stretch>
        </p:blipFill>
        <p:spPr>
          <a:xfrm>
            <a:off x="0" y="1443"/>
            <a:ext cx="12180454" cy="6852227"/>
          </a:xfrm>
          <a:prstGeom prst="rect">
            <a:avLst/>
          </a:prstGeom>
        </p:spPr>
      </p:pic>
    </p:spTree>
    <p:extLst>
      <p:ext uri="{BB962C8B-B14F-4D97-AF65-F5344CB8AC3E}">
        <p14:creationId xmlns:p14="http://schemas.microsoft.com/office/powerpoint/2010/main" val="35676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tekst, schermopname, Lettertype, Merk&#10;&#10;Automatisch gegenereerde beschrijving">
            <a:extLst>
              <a:ext uri="{FF2B5EF4-FFF2-40B4-BE49-F238E27FC236}">
                <a16:creationId xmlns:a16="http://schemas.microsoft.com/office/drawing/2014/main" id="{E3FA8406-41F1-D095-6341-0FD265CAF261}"/>
              </a:ext>
            </a:extLst>
          </p:cNvPr>
          <p:cNvPicPr>
            <a:picLocks noChangeAspect="1"/>
          </p:cNvPicPr>
          <p:nvPr/>
        </p:nvPicPr>
        <p:blipFill>
          <a:blip r:embed="rId2"/>
          <a:stretch>
            <a:fillRect/>
          </a:stretch>
        </p:blipFill>
        <p:spPr>
          <a:xfrm>
            <a:off x="0" y="1443"/>
            <a:ext cx="12163136" cy="6840681"/>
          </a:xfrm>
          <a:prstGeom prst="rect">
            <a:avLst/>
          </a:prstGeom>
        </p:spPr>
      </p:pic>
    </p:spTree>
    <p:extLst>
      <p:ext uri="{BB962C8B-B14F-4D97-AF65-F5344CB8AC3E}">
        <p14:creationId xmlns:p14="http://schemas.microsoft.com/office/powerpoint/2010/main" val="915424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tekst, schermopname, Lettertype, ontwerp&#10;&#10;Automatisch gegenereerde beschrijving">
            <a:extLst>
              <a:ext uri="{FF2B5EF4-FFF2-40B4-BE49-F238E27FC236}">
                <a16:creationId xmlns:a16="http://schemas.microsoft.com/office/drawing/2014/main" id="{037331BE-D45B-DBAB-1DAB-24C1B8D4E036}"/>
              </a:ext>
            </a:extLst>
          </p:cNvPr>
          <p:cNvPicPr>
            <a:picLocks noChangeAspect="1"/>
          </p:cNvPicPr>
          <p:nvPr/>
        </p:nvPicPr>
        <p:blipFill>
          <a:blip r:embed="rId2"/>
          <a:stretch>
            <a:fillRect/>
          </a:stretch>
        </p:blipFill>
        <p:spPr>
          <a:xfrm>
            <a:off x="0" y="1443"/>
            <a:ext cx="12203545" cy="6863772"/>
          </a:xfrm>
          <a:prstGeom prst="rect">
            <a:avLst/>
          </a:prstGeom>
        </p:spPr>
      </p:pic>
    </p:spTree>
    <p:extLst>
      <p:ext uri="{BB962C8B-B14F-4D97-AF65-F5344CB8AC3E}">
        <p14:creationId xmlns:p14="http://schemas.microsoft.com/office/powerpoint/2010/main" val="1436993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tekst, schermopname, ontwerp&#10;&#10;Automatisch gegenereerde beschrijving">
            <a:extLst>
              <a:ext uri="{FF2B5EF4-FFF2-40B4-BE49-F238E27FC236}">
                <a16:creationId xmlns:a16="http://schemas.microsoft.com/office/drawing/2014/main" id="{8F47F4D5-6928-28F6-0F25-223CCCDA2EE0}"/>
              </a:ext>
            </a:extLst>
          </p:cNvPr>
          <p:cNvPicPr>
            <a:picLocks noChangeAspect="1"/>
          </p:cNvPicPr>
          <p:nvPr/>
        </p:nvPicPr>
        <p:blipFill>
          <a:blip r:embed="rId2"/>
          <a:stretch>
            <a:fillRect/>
          </a:stretch>
        </p:blipFill>
        <p:spPr>
          <a:xfrm>
            <a:off x="0" y="-2886"/>
            <a:ext cx="12203545" cy="6863772"/>
          </a:xfrm>
          <a:prstGeom prst="rect">
            <a:avLst/>
          </a:prstGeom>
        </p:spPr>
      </p:pic>
    </p:spTree>
    <p:extLst>
      <p:ext uri="{BB962C8B-B14F-4D97-AF65-F5344CB8AC3E}">
        <p14:creationId xmlns:p14="http://schemas.microsoft.com/office/powerpoint/2010/main" val="599357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tekst, schermopname, nummer, diagram&#10;&#10;Automatisch gegenereerde beschrijving">
            <a:extLst>
              <a:ext uri="{FF2B5EF4-FFF2-40B4-BE49-F238E27FC236}">
                <a16:creationId xmlns:a16="http://schemas.microsoft.com/office/drawing/2014/main" id="{B0F4A8BF-C367-BFDD-B880-1A6EB5A74A64}"/>
              </a:ext>
            </a:extLst>
          </p:cNvPr>
          <p:cNvPicPr>
            <a:picLocks noChangeAspect="1"/>
          </p:cNvPicPr>
          <p:nvPr/>
        </p:nvPicPr>
        <p:blipFill>
          <a:blip r:embed="rId2"/>
          <a:stretch>
            <a:fillRect/>
          </a:stretch>
        </p:blipFill>
        <p:spPr>
          <a:xfrm>
            <a:off x="0" y="-2886"/>
            <a:ext cx="12295909" cy="6886863"/>
          </a:xfrm>
          <a:prstGeom prst="rect">
            <a:avLst/>
          </a:prstGeom>
        </p:spPr>
      </p:pic>
    </p:spTree>
    <p:extLst>
      <p:ext uri="{BB962C8B-B14F-4D97-AF65-F5344CB8AC3E}">
        <p14:creationId xmlns:p14="http://schemas.microsoft.com/office/powerpoint/2010/main" val="3264259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F6927D8-A016-4293-9B53-A7E3F3FFDFDE}"/>
              </a:ext>
            </a:extLst>
          </p:cNvPr>
          <p:cNvSpPr>
            <a:spLocks noGrp="1" noChangeArrowheads="1"/>
          </p:cNvSpPr>
          <p:nvPr>
            <p:ph type="ctrTitle"/>
          </p:nvPr>
        </p:nvSpPr>
        <p:spPr bwMode="auto">
          <a:xfrm>
            <a:off x="1079500" y="2160588"/>
            <a:ext cx="6119813" cy="1439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nl-NL" altLang="nl-NL">
                <a:ea typeface="ＭＳ Ｐゴシック" panose="020B0600070205080204" pitchFamily="34" charset="-128"/>
              </a:rPr>
              <a:t>Het </a:t>
            </a:r>
            <a:r>
              <a:rPr lang="nl-NL" altLang="nl-NL" err="1">
                <a:ea typeface="ＭＳ Ｐゴシック" panose="020B0600070205080204" pitchFamily="34" charset="-128"/>
              </a:rPr>
              <a:t>webinar</a:t>
            </a:r>
            <a:r>
              <a:rPr lang="nl-NL" altLang="nl-NL">
                <a:ea typeface="ＭＳ Ｐゴシック" panose="020B0600070205080204" pitchFamily="34" charset="-128"/>
              </a:rPr>
              <a:t> begint over 30 seconden</a:t>
            </a:r>
          </a:p>
        </p:txBody>
      </p:sp>
      <p:sp>
        <p:nvSpPr>
          <p:cNvPr id="3" name="Ondertitel 2">
            <a:extLst>
              <a:ext uri="{FF2B5EF4-FFF2-40B4-BE49-F238E27FC236}">
                <a16:creationId xmlns:a16="http://schemas.microsoft.com/office/drawing/2014/main" id="{22031467-14F4-4174-B89B-D6C92E35F34A}"/>
              </a:ext>
            </a:extLst>
          </p:cNvPr>
          <p:cNvSpPr>
            <a:spLocks noGrp="1"/>
          </p:cNvSpPr>
          <p:nvPr>
            <p:ph type="subTitle" idx="1"/>
          </p:nvPr>
        </p:nvSpPr>
        <p:spPr>
          <a:xfrm>
            <a:off x="1079500" y="3959225"/>
            <a:ext cx="6119813" cy="1081088"/>
          </a:xfrm>
        </p:spPr>
        <p:txBody>
          <a:bodyPr/>
          <a:lstStyle/>
          <a:p>
            <a:pPr eaLnBrk="1" hangingPunct="1">
              <a:buFont typeface="Arial" charset="0"/>
              <a:buNone/>
              <a:defRPr/>
            </a:pPr>
            <a:r>
              <a:rPr lang="nl-NL">
                <a:solidFill>
                  <a:schemeClr val="accent3">
                    <a:lumMod val="75000"/>
                    <a:lumOff val="25000"/>
                  </a:schemeClr>
                </a:solidFill>
              </a:rPr>
              <a:t>#</a:t>
            </a:r>
            <a:r>
              <a:rPr lang="nl-NL" err="1">
                <a:solidFill>
                  <a:schemeClr val="accent3">
                    <a:lumMod val="75000"/>
                    <a:lumOff val="25000"/>
                  </a:schemeClr>
                </a:solidFill>
              </a:rPr>
              <a:t>wvgrip</a:t>
            </a:r>
            <a:endParaRPr lang="nl-NL">
              <a:solidFill>
                <a:schemeClr val="accent3">
                  <a:lumMod val="75000"/>
                  <a:lumOff val="25000"/>
                </a:schemeClr>
              </a:solidFill>
            </a:endParaRPr>
          </a:p>
          <a:p>
            <a:pPr eaLnBrk="1" hangingPunct="1">
              <a:buFont typeface="Arial" charset="0"/>
              <a:buNone/>
              <a:defRPr/>
            </a:pPr>
            <a:endParaRPr lang="nl-NL"/>
          </a:p>
        </p:txBody>
      </p:sp>
      <p:sp>
        <p:nvSpPr>
          <p:cNvPr id="5124" name="Tijdelijke aanduiding voor datum 3">
            <a:extLst>
              <a:ext uri="{FF2B5EF4-FFF2-40B4-BE49-F238E27FC236}">
                <a16:creationId xmlns:a16="http://schemas.microsoft.com/office/drawing/2014/main" id="{21F0A641-D9AE-4FF5-9326-3E2F6EB41707}"/>
              </a:ext>
            </a:extLst>
          </p:cNvPr>
          <p:cNvSpPr>
            <a:spLocks noGrp="1" noChangeArrowheads="1"/>
          </p:cNvSpPr>
          <p:nvPr>
            <p:ph type="dt" sz="quarter" idx="10"/>
          </p:nvPr>
        </p:nvSpPr>
        <p:spPr bwMode="auto">
          <a:xfrm>
            <a:off x="1079500" y="6524941"/>
            <a:ext cx="40703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2813" rtl="0" eaLnBrk="0" fontAlgn="base" latinLnBrk="0" hangingPunct="0">
              <a:lnSpc>
                <a:spcPct val="100000"/>
              </a:lnSpc>
              <a:spcBef>
                <a:spcPct val="0"/>
              </a:spcBef>
              <a:spcAft>
                <a:spcPct val="0"/>
              </a:spcAft>
              <a:buClrTx/>
              <a:buSzTx/>
              <a:buFontTx/>
              <a:buNone/>
              <a:tabLst/>
              <a:defRPr/>
            </a:pPr>
            <a:endParaRPr kumimoji="0" lang="nl-NL" altLang="nl-NL"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2330908"/>
      </p:ext>
    </p:extLst>
  </p:cSld>
  <p:clrMapOvr>
    <a:masterClrMapping/>
  </p:clrMapOvr>
  <p:transition spd="slow" advClick="0" advTm="18000">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tekst, schermopname, diagram, ontwerp&#10;&#10;Automatisch gegenereerde beschrijving">
            <a:extLst>
              <a:ext uri="{FF2B5EF4-FFF2-40B4-BE49-F238E27FC236}">
                <a16:creationId xmlns:a16="http://schemas.microsoft.com/office/drawing/2014/main" id="{7BAE9B0B-73F1-D66D-9400-BF0057DC28F0}"/>
              </a:ext>
            </a:extLst>
          </p:cNvPr>
          <p:cNvPicPr>
            <a:picLocks noChangeAspect="1"/>
          </p:cNvPicPr>
          <p:nvPr/>
        </p:nvPicPr>
        <p:blipFill>
          <a:blip r:embed="rId2"/>
          <a:stretch>
            <a:fillRect/>
          </a:stretch>
        </p:blipFill>
        <p:spPr>
          <a:xfrm>
            <a:off x="0" y="2931"/>
            <a:ext cx="12215090" cy="6869545"/>
          </a:xfrm>
          <a:prstGeom prst="rect">
            <a:avLst/>
          </a:prstGeom>
        </p:spPr>
      </p:pic>
    </p:spTree>
    <p:extLst>
      <p:ext uri="{BB962C8B-B14F-4D97-AF65-F5344CB8AC3E}">
        <p14:creationId xmlns:p14="http://schemas.microsoft.com/office/powerpoint/2010/main" val="1360029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tekst, schermopname, Lettertype, nummer&#10;&#10;Automatisch gegenereerde beschrijving">
            <a:extLst>
              <a:ext uri="{FF2B5EF4-FFF2-40B4-BE49-F238E27FC236}">
                <a16:creationId xmlns:a16="http://schemas.microsoft.com/office/drawing/2014/main" id="{62A5A7E7-541F-09A2-B484-3114C020CA4F}"/>
              </a:ext>
            </a:extLst>
          </p:cNvPr>
          <p:cNvPicPr>
            <a:picLocks noChangeAspect="1"/>
          </p:cNvPicPr>
          <p:nvPr/>
        </p:nvPicPr>
        <p:blipFill>
          <a:blip r:embed="rId2"/>
          <a:stretch>
            <a:fillRect/>
          </a:stretch>
        </p:blipFill>
        <p:spPr>
          <a:xfrm>
            <a:off x="0" y="1443"/>
            <a:ext cx="12243954" cy="6886863"/>
          </a:xfrm>
          <a:prstGeom prst="rect">
            <a:avLst/>
          </a:prstGeom>
        </p:spPr>
      </p:pic>
    </p:spTree>
    <p:extLst>
      <p:ext uri="{BB962C8B-B14F-4D97-AF65-F5344CB8AC3E}">
        <p14:creationId xmlns:p14="http://schemas.microsoft.com/office/powerpoint/2010/main" val="4094821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tekst, schermopname, Lettertype, ontwerp&#10;&#10;Automatisch gegenereerde beschrijving">
            <a:extLst>
              <a:ext uri="{FF2B5EF4-FFF2-40B4-BE49-F238E27FC236}">
                <a16:creationId xmlns:a16="http://schemas.microsoft.com/office/drawing/2014/main" id="{730C7220-04C5-E7B8-2D06-A85CDF57ABE4}"/>
              </a:ext>
            </a:extLst>
          </p:cNvPr>
          <p:cNvPicPr>
            <a:picLocks noChangeAspect="1"/>
          </p:cNvPicPr>
          <p:nvPr/>
        </p:nvPicPr>
        <p:blipFill>
          <a:blip r:embed="rId2"/>
          <a:stretch>
            <a:fillRect/>
          </a:stretch>
        </p:blipFill>
        <p:spPr>
          <a:xfrm>
            <a:off x="0" y="-117"/>
            <a:ext cx="12227169" cy="6881678"/>
          </a:xfrm>
          <a:prstGeom prst="rect">
            <a:avLst/>
          </a:prstGeom>
        </p:spPr>
      </p:pic>
    </p:spTree>
    <p:extLst>
      <p:ext uri="{BB962C8B-B14F-4D97-AF65-F5344CB8AC3E}">
        <p14:creationId xmlns:p14="http://schemas.microsoft.com/office/powerpoint/2010/main" val="3154863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97A9AB1-3CE1-258A-E30E-0CA4314CC59D}"/>
              </a:ext>
            </a:extLst>
          </p:cNvPr>
          <p:cNvPicPr>
            <a:picLocks noChangeAspect="1"/>
          </p:cNvPicPr>
          <p:nvPr/>
        </p:nvPicPr>
        <p:blipFill>
          <a:blip r:embed="rId2"/>
          <a:stretch>
            <a:fillRect/>
          </a:stretch>
        </p:blipFill>
        <p:spPr>
          <a:xfrm>
            <a:off x="0" y="-141"/>
            <a:ext cx="12192000" cy="6869828"/>
          </a:xfrm>
          <a:prstGeom prst="rect">
            <a:avLst/>
          </a:prstGeom>
        </p:spPr>
      </p:pic>
    </p:spTree>
    <p:extLst>
      <p:ext uri="{BB962C8B-B14F-4D97-AF65-F5344CB8AC3E}">
        <p14:creationId xmlns:p14="http://schemas.microsoft.com/office/powerpoint/2010/main" val="11673522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tekst, person, Menselijk gezicht, schermopname&#10;&#10;Automatisch gegenereerde beschrijving">
            <a:extLst>
              <a:ext uri="{FF2B5EF4-FFF2-40B4-BE49-F238E27FC236}">
                <a16:creationId xmlns:a16="http://schemas.microsoft.com/office/drawing/2014/main" id="{5FBA0B4E-3A8A-F95D-8EF7-095AEF0178AF}"/>
              </a:ext>
            </a:extLst>
          </p:cNvPr>
          <p:cNvPicPr>
            <a:picLocks noChangeAspect="1"/>
          </p:cNvPicPr>
          <p:nvPr/>
        </p:nvPicPr>
        <p:blipFill>
          <a:blip r:embed="rId2"/>
          <a:stretch>
            <a:fillRect/>
          </a:stretch>
        </p:blipFill>
        <p:spPr>
          <a:xfrm>
            <a:off x="0" y="-2683"/>
            <a:ext cx="12174681" cy="6851820"/>
          </a:xfrm>
          <a:prstGeom prst="rect">
            <a:avLst/>
          </a:prstGeom>
        </p:spPr>
      </p:pic>
    </p:spTree>
    <p:extLst>
      <p:ext uri="{BB962C8B-B14F-4D97-AF65-F5344CB8AC3E}">
        <p14:creationId xmlns:p14="http://schemas.microsoft.com/office/powerpoint/2010/main" val="2358307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tekst, schermopname, diagram, Lettertype&#10;&#10;Automatisch gegenereerde beschrijving">
            <a:extLst>
              <a:ext uri="{FF2B5EF4-FFF2-40B4-BE49-F238E27FC236}">
                <a16:creationId xmlns:a16="http://schemas.microsoft.com/office/drawing/2014/main" id="{B4D9A708-2AD5-BA52-8232-0815E1448656}"/>
              </a:ext>
            </a:extLst>
          </p:cNvPr>
          <p:cNvPicPr>
            <a:picLocks noChangeAspect="1"/>
          </p:cNvPicPr>
          <p:nvPr/>
        </p:nvPicPr>
        <p:blipFill>
          <a:blip r:embed="rId2"/>
          <a:stretch>
            <a:fillRect/>
          </a:stretch>
        </p:blipFill>
        <p:spPr>
          <a:xfrm>
            <a:off x="0" y="2886"/>
            <a:ext cx="12215090" cy="6869545"/>
          </a:xfrm>
          <a:prstGeom prst="rect">
            <a:avLst/>
          </a:prstGeom>
        </p:spPr>
      </p:pic>
    </p:spTree>
    <p:extLst>
      <p:ext uri="{BB962C8B-B14F-4D97-AF65-F5344CB8AC3E}">
        <p14:creationId xmlns:p14="http://schemas.microsoft.com/office/powerpoint/2010/main" val="1526388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tekst, schermopname, diagram, Parallel&#10;&#10;Automatisch gegenereerde beschrijving">
            <a:extLst>
              <a:ext uri="{FF2B5EF4-FFF2-40B4-BE49-F238E27FC236}">
                <a16:creationId xmlns:a16="http://schemas.microsoft.com/office/drawing/2014/main" id="{39E9DB01-CD82-23D6-728A-CCB40039617E}"/>
              </a:ext>
            </a:extLst>
          </p:cNvPr>
          <p:cNvPicPr>
            <a:picLocks noChangeAspect="1"/>
          </p:cNvPicPr>
          <p:nvPr/>
        </p:nvPicPr>
        <p:blipFill>
          <a:blip r:embed="rId2"/>
          <a:stretch>
            <a:fillRect/>
          </a:stretch>
        </p:blipFill>
        <p:spPr>
          <a:xfrm>
            <a:off x="0" y="1443"/>
            <a:ext cx="12203545" cy="6863772"/>
          </a:xfrm>
          <a:prstGeom prst="rect">
            <a:avLst/>
          </a:prstGeom>
        </p:spPr>
      </p:pic>
    </p:spTree>
    <p:extLst>
      <p:ext uri="{BB962C8B-B14F-4D97-AF65-F5344CB8AC3E}">
        <p14:creationId xmlns:p14="http://schemas.microsoft.com/office/powerpoint/2010/main" val="602521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tekst, schermopname, persoon, Website&#10;&#10;Automatisch gegenereerde beschrijving">
            <a:extLst>
              <a:ext uri="{FF2B5EF4-FFF2-40B4-BE49-F238E27FC236}">
                <a16:creationId xmlns:a16="http://schemas.microsoft.com/office/drawing/2014/main" id="{22C989DE-1FAE-80D4-5274-72AF23D028FB}"/>
              </a:ext>
            </a:extLst>
          </p:cNvPr>
          <p:cNvPicPr>
            <a:picLocks noChangeAspect="1"/>
          </p:cNvPicPr>
          <p:nvPr/>
        </p:nvPicPr>
        <p:blipFill>
          <a:blip r:embed="rId2"/>
          <a:stretch>
            <a:fillRect/>
          </a:stretch>
        </p:blipFill>
        <p:spPr>
          <a:xfrm>
            <a:off x="0" y="1443"/>
            <a:ext cx="12215090" cy="6869545"/>
          </a:xfrm>
          <a:prstGeom prst="rect">
            <a:avLst/>
          </a:prstGeom>
        </p:spPr>
      </p:pic>
    </p:spTree>
    <p:extLst>
      <p:ext uri="{BB962C8B-B14F-4D97-AF65-F5344CB8AC3E}">
        <p14:creationId xmlns:p14="http://schemas.microsoft.com/office/powerpoint/2010/main" val="541277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tekst, schermopname&#10;&#10;Automatisch gegenereerde beschrijving">
            <a:extLst>
              <a:ext uri="{FF2B5EF4-FFF2-40B4-BE49-F238E27FC236}">
                <a16:creationId xmlns:a16="http://schemas.microsoft.com/office/drawing/2014/main" id="{B58D5795-B66A-9D3C-FB60-6090BAEFC508}"/>
              </a:ext>
            </a:extLst>
          </p:cNvPr>
          <p:cNvPicPr>
            <a:picLocks noChangeAspect="1"/>
          </p:cNvPicPr>
          <p:nvPr/>
        </p:nvPicPr>
        <p:blipFill>
          <a:blip r:embed="rId2"/>
          <a:stretch>
            <a:fillRect/>
          </a:stretch>
        </p:blipFill>
        <p:spPr>
          <a:xfrm>
            <a:off x="0" y="1443"/>
            <a:ext cx="12192000" cy="6858000"/>
          </a:xfrm>
          <a:prstGeom prst="rect">
            <a:avLst/>
          </a:prstGeom>
        </p:spPr>
      </p:pic>
    </p:spTree>
    <p:extLst>
      <p:ext uri="{BB962C8B-B14F-4D97-AF65-F5344CB8AC3E}">
        <p14:creationId xmlns:p14="http://schemas.microsoft.com/office/powerpoint/2010/main" val="18985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80723" cy="6858000"/>
          </a:xfrm>
          <a:prstGeom prst="rect">
            <a:avLst/>
          </a:prstGeom>
        </p:spPr>
      </p:pic>
      <p:sp>
        <p:nvSpPr>
          <p:cNvPr id="6" name="Rechthoek 5"/>
          <p:cNvSpPr/>
          <p:nvPr/>
        </p:nvSpPr>
        <p:spPr>
          <a:xfrm>
            <a:off x="989902" y="922167"/>
            <a:ext cx="4571005" cy="4907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tel 1"/>
          <p:cNvSpPr txBox="1">
            <a:spLocks/>
          </p:cNvSpPr>
          <p:nvPr/>
        </p:nvSpPr>
        <p:spPr>
          <a:xfrm>
            <a:off x="988672" y="1118994"/>
            <a:ext cx="4641507" cy="2599172"/>
          </a:xfrm>
          <a:prstGeom prst="rect">
            <a:avLst/>
          </a:prstGeom>
        </p:spPr>
        <p:txBody>
          <a:bodyPr anchor="t"/>
          <a:lstStyle>
            <a:lvl1pPr algn="l" defTabSz="914400" rtl="0" eaLnBrk="1" latinLnBrk="0" hangingPunct="1">
              <a:lnSpc>
                <a:spcPct val="90000"/>
              </a:lnSpc>
              <a:spcBef>
                <a:spcPct val="0"/>
              </a:spcBef>
              <a:buNone/>
              <a:defRPr sz="6600" b="1" i="0" kern="1200">
                <a:solidFill>
                  <a:schemeClr val="tx1"/>
                </a:solidFill>
                <a:latin typeface="Arial" charset="0"/>
                <a:ea typeface="Arial" charset="0"/>
                <a:cs typeface="Arial" charset="0"/>
              </a:defRPr>
            </a:lvl1pPr>
          </a:lstStyle>
          <a:p>
            <a:r>
              <a:rPr lang="nl-NL" sz="4800" dirty="0">
                <a:latin typeface="EindhovenType"/>
              </a:rPr>
              <a:t>Digital Decade </a:t>
            </a:r>
            <a:r>
              <a:rPr lang="nl-NL" sz="4800" dirty="0" err="1">
                <a:latin typeface="EindhovenType"/>
              </a:rPr>
              <a:t>Istrategie</a:t>
            </a:r>
            <a:r>
              <a:rPr lang="nl-NL" sz="4800" dirty="0">
                <a:latin typeface="EindhovenType"/>
              </a:rPr>
              <a:t> en datastrategie van Eindhoven</a:t>
            </a:r>
          </a:p>
          <a:p>
            <a:r>
              <a:rPr lang="nl-NL" sz="1400" dirty="0">
                <a:latin typeface="EindhovenType"/>
              </a:rPr>
              <a:t>Generieke </a:t>
            </a:r>
            <a:r>
              <a:rPr lang="nl-NL" sz="1400" dirty="0" err="1">
                <a:latin typeface="EindhovenType"/>
              </a:rPr>
              <a:t>InformatieVoorziening</a:t>
            </a:r>
            <a:r>
              <a:rPr lang="nl-NL" sz="1400" dirty="0">
                <a:latin typeface="EindhovenType"/>
              </a:rPr>
              <a:t> Eindhoven (GIVE)</a:t>
            </a:r>
          </a:p>
        </p:txBody>
      </p:sp>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6755" y="5033192"/>
            <a:ext cx="1427859" cy="421768"/>
          </a:xfrm>
          <a:prstGeom prst="rect">
            <a:avLst/>
          </a:prstGeom>
        </p:spPr>
      </p:pic>
      <p:sp>
        <p:nvSpPr>
          <p:cNvPr id="3" name="Tekstvak 2">
            <a:extLst>
              <a:ext uri="{FF2B5EF4-FFF2-40B4-BE49-F238E27FC236}">
                <a16:creationId xmlns:a16="http://schemas.microsoft.com/office/drawing/2014/main" id="{CA36130D-F6EC-DFA2-E6D7-CF30B653D054}"/>
              </a:ext>
            </a:extLst>
          </p:cNvPr>
          <p:cNvSpPr txBox="1"/>
          <p:nvPr/>
        </p:nvSpPr>
        <p:spPr>
          <a:xfrm>
            <a:off x="1277271" y="4295110"/>
            <a:ext cx="3261599" cy="523220"/>
          </a:xfrm>
          <a:prstGeom prst="rect">
            <a:avLst/>
          </a:prstGeom>
          <a:noFill/>
        </p:spPr>
        <p:txBody>
          <a:bodyPr wrap="square" lIns="91440" tIns="45720" rIns="91440" bIns="45720" rtlCol="0" anchor="t">
            <a:spAutoFit/>
          </a:bodyPr>
          <a:lstStyle/>
          <a:p>
            <a:r>
              <a:rPr lang="nl-NL" sz="1400" dirty="0">
                <a:solidFill>
                  <a:srgbClr val="FF0000"/>
                </a:solidFill>
                <a:latin typeface="EindhovenType"/>
              </a:rPr>
              <a:t>Auteur:  CIO, Martijn Groenewegen</a:t>
            </a:r>
          </a:p>
          <a:p>
            <a:r>
              <a:rPr lang="nl-NL" sz="1400" dirty="0">
                <a:solidFill>
                  <a:srgbClr val="FF0000"/>
                </a:solidFill>
                <a:latin typeface="EindhovenType"/>
              </a:rPr>
              <a:t>Datum:  april 2024</a:t>
            </a:r>
          </a:p>
        </p:txBody>
      </p:sp>
    </p:spTree>
    <p:extLst>
      <p:ext uri="{BB962C8B-B14F-4D97-AF65-F5344CB8AC3E}">
        <p14:creationId xmlns:p14="http://schemas.microsoft.com/office/powerpoint/2010/main" val="782577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F6927D8-A016-4293-9B53-A7E3F3FFDFDE}"/>
              </a:ext>
            </a:extLst>
          </p:cNvPr>
          <p:cNvSpPr>
            <a:spLocks noGrp="1" noChangeArrowheads="1"/>
          </p:cNvSpPr>
          <p:nvPr>
            <p:ph type="ctrTitle"/>
          </p:nvPr>
        </p:nvSpPr>
        <p:spPr bwMode="auto">
          <a:xfrm>
            <a:off x="1079500" y="2160588"/>
            <a:ext cx="6119813" cy="1439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nl-NL" altLang="nl-NL">
                <a:ea typeface="ＭＳ Ｐゴシック" panose="020B0600070205080204" pitchFamily="34" charset="-128"/>
              </a:rPr>
              <a:t>Het </a:t>
            </a:r>
            <a:r>
              <a:rPr lang="nl-NL" altLang="nl-NL" err="1">
                <a:ea typeface="ＭＳ Ｐゴシック" panose="020B0600070205080204" pitchFamily="34" charset="-128"/>
              </a:rPr>
              <a:t>webinar</a:t>
            </a:r>
            <a:r>
              <a:rPr lang="nl-NL" altLang="nl-NL">
                <a:ea typeface="ＭＳ Ｐゴシック" panose="020B0600070205080204" pitchFamily="34" charset="-128"/>
              </a:rPr>
              <a:t> begint over 10 seconden</a:t>
            </a:r>
          </a:p>
        </p:txBody>
      </p:sp>
      <p:sp>
        <p:nvSpPr>
          <p:cNvPr id="3" name="Ondertitel 2">
            <a:extLst>
              <a:ext uri="{FF2B5EF4-FFF2-40B4-BE49-F238E27FC236}">
                <a16:creationId xmlns:a16="http://schemas.microsoft.com/office/drawing/2014/main" id="{22031467-14F4-4174-B89B-D6C92E35F34A}"/>
              </a:ext>
            </a:extLst>
          </p:cNvPr>
          <p:cNvSpPr>
            <a:spLocks noGrp="1"/>
          </p:cNvSpPr>
          <p:nvPr>
            <p:ph type="subTitle" idx="1"/>
          </p:nvPr>
        </p:nvSpPr>
        <p:spPr>
          <a:xfrm>
            <a:off x="1079500" y="3959225"/>
            <a:ext cx="6119813" cy="1081088"/>
          </a:xfrm>
        </p:spPr>
        <p:txBody>
          <a:bodyPr/>
          <a:lstStyle/>
          <a:p>
            <a:pPr eaLnBrk="1" hangingPunct="1">
              <a:buFont typeface="Arial" charset="0"/>
              <a:buNone/>
              <a:defRPr/>
            </a:pPr>
            <a:r>
              <a:rPr lang="nl-NL">
                <a:solidFill>
                  <a:schemeClr val="accent3">
                    <a:lumMod val="75000"/>
                    <a:lumOff val="25000"/>
                  </a:schemeClr>
                </a:solidFill>
              </a:rPr>
              <a:t>#</a:t>
            </a:r>
            <a:r>
              <a:rPr lang="nl-NL" err="1">
                <a:solidFill>
                  <a:schemeClr val="accent3">
                    <a:lumMod val="75000"/>
                    <a:lumOff val="25000"/>
                  </a:schemeClr>
                </a:solidFill>
              </a:rPr>
              <a:t>wvgrip</a:t>
            </a:r>
            <a:endParaRPr lang="nl-NL">
              <a:solidFill>
                <a:schemeClr val="accent3">
                  <a:lumMod val="75000"/>
                  <a:lumOff val="25000"/>
                </a:schemeClr>
              </a:solidFill>
            </a:endParaRPr>
          </a:p>
          <a:p>
            <a:pPr eaLnBrk="1" hangingPunct="1">
              <a:buFont typeface="Arial" charset="0"/>
              <a:buNone/>
              <a:defRPr/>
            </a:pPr>
            <a:endParaRPr lang="nl-NL"/>
          </a:p>
        </p:txBody>
      </p:sp>
      <p:sp>
        <p:nvSpPr>
          <p:cNvPr id="5124" name="Tijdelijke aanduiding voor datum 3">
            <a:extLst>
              <a:ext uri="{FF2B5EF4-FFF2-40B4-BE49-F238E27FC236}">
                <a16:creationId xmlns:a16="http://schemas.microsoft.com/office/drawing/2014/main" id="{21F0A641-D9AE-4FF5-9326-3E2F6EB41707}"/>
              </a:ext>
            </a:extLst>
          </p:cNvPr>
          <p:cNvSpPr>
            <a:spLocks noGrp="1" noChangeArrowheads="1"/>
          </p:cNvSpPr>
          <p:nvPr>
            <p:ph type="dt" sz="quarter" idx="10"/>
          </p:nvPr>
        </p:nvSpPr>
        <p:spPr bwMode="auto">
          <a:xfrm>
            <a:off x="1079500" y="6524941"/>
            <a:ext cx="40703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2813" rtl="0" eaLnBrk="0" fontAlgn="base" latinLnBrk="0" hangingPunct="0">
              <a:lnSpc>
                <a:spcPct val="100000"/>
              </a:lnSpc>
              <a:spcBef>
                <a:spcPct val="0"/>
              </a:spcBef>
              <a:spcAft>
                <a:spcPct val="0"/>
              </a:spcAft>
              <a:buClrTx/>
              <a:buSzTx/>
              <a:buFontTx/>
              <a:buNone/>
              <a:tabLst/>
              <a:defRPr/>
            </a:pPr>
            <a:endParaRPr kumimoji="0" lang="nl-NL" altLang="nl-NL"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6650996"/>
      </p:ext>
    </p:extLst>
  </p:cSld>
  <p:clrMapOvr>
    <a:masterClrMapping/>
  </p:clrMapOvr>
  <p:transition spd="slow" advClick="0" advTm="8000">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24963D-5228-0F58-7DB3-FAAF4FB16EF1}"/>
              </a:ext>
            </a:extLst>
          </p:cNvPr>
          <p:cNvSpPr>
            <a:spLocks noGrp="1"/>
          </p:cNvSpPr>
          <p:nvPr>
            <p:ph type="title"/>
          </p:nvPr>
        </p:nvSpPr>
        <p:spPr>
          <a:xfrm>
            <a:off x="1102368" y="4676503"/>
            <a:ext cx="3826286" cy="1845385"/>
          </a:xfrm>
        </p:spPr>
        <p:txBody>
          <a:bodyPr>
            <a:normAutofit/>
          </a:bodyPr>
          <a:lstStyle/>
          <a:p>
            <a:pPr algn="ctr"/>
            <a:r>
              <a:rPr lang="nl-NL" sz="5400">
                <a:solidFill>
                  <a:schemeClr val="bg1"/>
                </a:solidFill>
                <a:latin typeface="EindhovenType"/>
              </a:rPr>
              <a:t>Aanleiding</a:t>
            </a:r>
          </a:p>
        </p:txBody>
      </p:sp>
      <p:sp>
        <p:nvSpPr>
          <p:cNvPr id="3" name="Tijdelijke aanduiding voor inhoud 2">
            <a:extLst>
              <a:ext uri="{FF2B5EF4-FFF2-40B4-BE49-F238E27FC236}">
                <a16:creationId xmlns:a16="http://schemas.microsoft.com/office/drawing/2014/main" id="{A6BB138B-CD46-9EC4-8200-F0521CAD44D2}"/>
              </a:ext>
            </a:extLst>
          </p:cNvPr>
          <p:cNvSpPr>
            <a:spLocks noGrp="1"/>
          </p:cNvSpPr>
          <p:nvPr>
            <p:ph idx="1"/>
          </p:nvPr>
        </p:nvSpPr>
        <p:spPr>
          <a:xfrm>
            <a:off x="4801973" y="336112"/>
            <a:ext cx="6151060" cy="4351338"/>
          </a:xfrm>
        </p:spPr>
        <p:txBody>
          <a:bodyPr>
            <a:noAutofit/>
          </a:bodyPr>
          <a:lstStyle/>
          <a:p>
            <a:pPr>
              <a:lnSpc>
                <a:spcPct val="100000"/>
              </a:lnSpc>
            </a:pPr>
            <a:r>
              <a:rPr lang="nl-NL" sz="1800" dirty="0">
                <a:solidFill>
                  <a:schemeClr val="bg1"/>
                </a:solidFill>
                <a:latin typeface="EindhovenType"/>
              </a:rPr>
              <a:t>Uitvoering geven aan de ambities van het bestuursakkoord langs de Visie op Dienstverlening, de </a:t>
            </a:r>
            <a:r>
              <a:rPr lang="nl-NL" sz="1800" dirty="0" err="1">
                <a:solidFill>
                  <a:schemeClr val="bg1"/>
                </a:solidFill>
                <a:latin typeface="EindhovenType"/>
              </a:rPr>
              <a:t>Ivisie</a:t>
            </a:r>
            <a:r>
              <a:rPr lang="nl-NL" sz="1800" dirty="0">
                <a:solidFill>
                  <a:schemeClr val="bg1"/>
                </a:solidFill>
                <a:latin typeface="EindhovenType"/>
              </a:rPr>
              <a:t> en de </a:t>
            </a:r>
            <a:r>
              <a:rPr lang="nl-NL" sz="1800" dirty="0" err="1">
                <a:solidFill>
                  <a:schemeClr val="bg1"/>
                </a:solidFill>
                <a:latin typeface="EindhovenType"/>
              </a:rPr>
              <a:t>Istrategie</a:t>
            </a:r>
            <a:endParaRPr lang="nl-NL" sz="1800" dirty="0">
              <a:solidFill>
                <a:schemeClr val="bg1"/>
              </a:solidFill>
              <a:latin typeface="EindhovenType"/>
            </a:endParaRPr>
          </a:p>
          <a:p>
            <a:pPr>
              <a:lnSpc>
                <a:spcPct val="100000"/>
              </a:lnSpc>
            </a:pPr>
            <a:endParaRPr lang="nl-NL" sz="1800" i="1" dirty="0">
              <a:solidFill>
                <a:schemeClr val="bg1"/>
              </a:solidFill>
              <a:latin typeface="EindhovenType"/>
            </a:endParaRPr>
          </a:p>
          <a:p>
            <a:pPr>
              <a:lnSpc>
                <a:spcPct val="100000"/>
              </a:lnSpc>
            </a:pPr>
            <a:r>
              <a:rPr lang="nl-NL" sz="1800" dirty="0">
                <a:solidFill>
                  <a:schemeClr val="bg1"/>
                </a:solidFill>
                <a:latin typeface="EindhovenType"/>
              </a:rPr>
              <a:t>“Het doel van de </a:t>
            </a:r>
            <a:r>
              <a:rPr lang="nl-NL" sz="1800" dirty="0" err="1">
                <a:solidFill>
                  <a:schemeClr val="bg1"/>
                </a:solidFill>
                <a:latin typeface="EindhovenType"/>
              </a:rPr>
              <a:t>iVisie</a:t>
            </a:r>
            <a:r>
              <a:rPr lang="nl-NL" sz="1800" dirty="0">
                <a:solidFill>
                  <a:schemeClr val="bg1"/>
                </a:solidFill>
                <a:latin typeface="EindhovenType"/>
              </a:rPr>
              <a:t> en </a:t>
            </a:r>
            <a:r>
              <a:rPr lang="nl-NL" sz="1800" dirty="0" err="1">
                <a:solidFill>
                  <a:schemeClr val="bg1"/>
                </a:solidFill>
                <a:latin typeface="EindhovenType"/>
              </a:rPr>
              <a:t>iStrategie</a:t>
            </a:r>
            <a:r>
              <a:rPr lang="nl-NL" sz="1800" dirty="0">
                <a:solidFill>
                  <a:schemeClr val="bg1"/>
                </a:solidFill>
                <a:latin typeface="EindhovenType"/>
              </a:rPr>
              <a:t> is </a:t>
            </a:r>
            <a:r>
              <a:rPr lang="nl-NL" sz="1800" dirty="0">
                <a:latin typeface="EindhovenType"/>
              </a:rPr>
              <a:t>het bereiken van betrouwbare informatievoorziening door digitaal te transformeren </a:t>
            </a:r>
            <a:r>
              <a:rPr lang="nl-NL" sz="1800" dirty="0">
                <a:solidFill>
                  <a:schemeClr val="bg1"/>
                </a:solidFill>
                <a:latin typeface="EindhovenType"/>
              </a:rPr>
              <a:t>in lijn met de Visie op Dienstverlening.  Zodat de gemeente Eindhoven een </a:t>
            </a:r>
            <a:r>
              <a:rPr lang="nl-NL" sz="1800" dirty="0">
                <a:latin typeface="EindhovenType"/>
              </a:rPr>
              <a:t>betrouwbare, robuust georganiseerde organisatie</a:t>
            </a:r>
            <a:r>
              <a:rPr lang="nl-NL" sz="1800" dirty="0">
                <a:solidFill>
                  <a:schemeClr val="bg1"/>
                </a:solidFill>
                <a:latin typeface="EindhovenType"/>
              </a:rPr>
              <a:t> zal zijn waarbij de behoefte van de </a:t>
            </a:r>
            <a:r>
              <a:rPr lang="nl-NL" sz="1800" dirty="0" err="1">
                <a:solidFill>
                  <a:schemeClr val="bg1"/>
                </a:solidFill>
                <a:latin typeface="EindhovenType"/>
              </a:rPr>
              <a:t>Eindhovenaar</a:t>
            </a:r>
            <a:r>
              <a:rPr lang="nl-NL" sz="1800" dirty="0">
                <a:solidFill>
                  <a:schemeClr val="bg1"/>
                </a:solidFill>
                <a:latin typeface="EindhovenType"/>
              </a:rPr>
              <a:t>  altijd centraal staat. Dit zoals opgenomen in het bestuursakkoord 2022-2026 "Samen morgen mooier maken".</a:t>
            </a:r>
          </a:p>
          <a:p>
            <a:pPr>
              <a:lnSpc>
                <a:spcPct val="100000"/>
              </a:lnSpc>
            </a:pPr>
            <a:endParaRPr lang="nl-NL" sz="1800" dirty="0">
              <a:solidFill>
                <a:schemeClr val="bg1"/>
              </a:solidFill>
              <a:latin typeface="EindhovenType"/>
            </a:endParaRPr>
          </a:p>
          <a:p>
            <a:pPr>
              <a:lnSpc>
                <a:spcPct val="100000"/>
              </a:lnSpc>
            </a:pPr>
            <a:r>
              <a:rPr lang="nl-NL" sz="1800" dirty="0">
                <a:solidFill>
                  <a:schemeClr val="bg1"/>
                </a:solidFill>
                <a:latin typeface="EindhovenType"/>
              </a:rPr>
              <a:t>De </a:t>
            </a:r>
            <a:r>
              <a:rPr lang="nl-NL" sz="1800" dirty="0" err="1">
                <a:solidFill>
                  <a:schemeClr val="bg1"/>
                </a:solidFill>
                <a:latin typeface="EindhovenType"/>
              </a:rPr>
              <a:t>Ivisie</a:t>
            </a:r>
            <a:r>
              <a:rPr lang="nl-NL" sz="1800" dirty="0">
                <a:solidFill>
                  <a:schemeClr val="bg1"/>
                </a:solidFill>
                <a:latin typeface="EindhovenType"/>
              </a:rPr>
              <a:t> is ambtelijk, bestuurlijk en politiek vastgesteld; de raad heeft een amendement aangenomen om het belang van digitale grondrechten te onderstrepen</a:t>
            </a:r>
          </a:p>
          <a:p>
            <a:pPr>
              <a:lnSpc>
                <a:spcPct val="100000"/>
              </a:lnSpc>
            </a:pPr>
            <a:endParaRPr lang="nl-NL" sz="1800" dirty="0">
              <a:solidFill>
                <a:schemeClr val="bg1"/>
              </a:solidFill>
              <a:latin typeface="EindhovenType"/>
            </a:endParaRPr>
          </a:p>
          <a:p>
            <a:pPr>
              <a:lnSpc>
                <a:spcPct val="100000"/>
              </a:lnSpc>
            </a:pPr>
            <a:endParaRPr lang="nl-NL" sz="1800" i="1" dirty="0">
              <a:solidFill>
                <a:schemeClr val="bg1"/>
              </a:solidFill>
              <a:latin typeface="EindhovenType"/>
            </a:endParaRPr>
          </a:p>
          <a:p>
            <a:pPr>
              <a:lnSpc>
                <a:spcPct val="100000"/>
              </a:lnSpc>
            </a:pPr>
            <a:endParaRPr lang="nl-NL" sz="1800" i="1" dirty="0">
              <a:solidFill>
                <a:schemeClr val="bg1"/>
              </a:solidFill>
              <a:latin typeface="EindhovenType"/>
            </a:endParaRPr>
          </a:p>
        </p:txBody>
      </p:sp>
    </p:spTree>
    <p:extLst>
      <p:ext uri="{BB962C8B-B14F-4D97-AF65-F5344CB8AC3E}">
        <p14:creationId xmlns:p14="http://schemas.microsoft.com/office/powerpoint/2010/main" val="1117034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80723" cy="6858000"/>
          </a:xfrm>
          <a:prstGeom prst="rect">
            <a:avLst/>
          </a:prstGeom>
        </p:spPr>
      </p:pic>
      <p:sp>
        <p:nvSpPr>
          <p:cNvPr id="6" name="Rechthoek 5"/>
          <p:cNvSpPr/>
          <p:nvPr/>
        </p:nvSpPr>
        <p:spPr>
          <a:xfrm>
            <a:off x="989902" y="922167"/>
            <a:ext cx="4571005" cy="4907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el 1"/>
          <p:cNvSpPr txBox="1">
            <a:spLocks/>
          </p:cNvSpPr>
          <p:nvPr/>
        </p:nvSpPr>
        <p:spPr>
          <a:xfrm>
            <a:off x="988672" y="1118994"/>
            <a:ext cx="4641507" cy="2599172"/>
          </a:xfrm>
          <a:prstGeom prst="rect">
            <a:avLst/>
          </a:prstGeom>
        </p:spPr>
        <p:txBody>
          <a:bodyPr anchor="t"/>
          <a:lstStyle>
            <a:lvl1pPr algn="l" defTabSz="914400" rtl="0" eaLnBrk="1" latinLnBrk="0" hangingPunct="1">
              <a:lnSpc>
                <a:spcPct val="90000"/>
              </a:lnSpc>
              <a:spcBef>
                <a:spcPct val="0"/>
              </a:spcBef>
              <a:buNone/>
              <a:defRPr sz="6600" b="1" i="0" kern="1200">
                <a:solidFill>
                  <a:schemeClr val="tx1"/>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800" b="1" i="0" u="none" strike="noStrike" kern="1200" cap="none" spc="0" normalizeH="0" baseline="0" noProof="0" dirty="0">
                <a:ln>
                  <a:noFill/>
                </a:ln>
                <a:solidFill>
                  <a:srgbClr val="E32527"/>
                </a:solidFill>
                <a:effectLst/>
                <a:uLnTx/>
                <a:uFillTx/>
                <a:latin typeface="EindhovenType"/>
                <a:cs typeface="Arial" charset="0"/>
              </a:rPr>
              <a:t>Digital Decade </a:t>
            </a:r>
            <a:r>
              <a:rPr kumimoji="0" lang="nl-NL" sz="4800" b="1" i="0" u="none" strike="noStrike" kern="1200" cap="none" spc="0" normalizeH="0" baseline="0" noProof="0" dirty="0" err="1">
                <a:ln>
                  <a:noFill/>
                </a:ln>
                <a:solidFill>
                  <a:srgbClr val="E32527"/>
                </a:solidFill>
                <a:effectLst/>
                <a:uLnTx/>
                <a:uFillTx/>
                <a:latin typeface="EindhovenType"/>
                <a:cs typeface="Arial" charset="0"/>
              </a:rPr>
              <a:t>Istrategie</a:t>
            </a:r>
            <a:r>
              <a:rPr kumimoji="0" lang="nl-NL" sz="4800" b="1" i="0" u="none" strike="noStrike" kern="1200" cap="none" spc="0" normalizeH="0" baseline="0" noProof="0" dirty="0">
                <a:ln>
                  <a:noFill/>
                </a:ln>
                <a:solidFill>
                  <a:srgbClr val="E32527"/>
                </a:solidFill>
                <a:effectLst/>
                <a:uLnTx/>
                <a:uFillTx/>
                <a:latin typeface="EindhovenType"/>
                <a:cs typeface="Arial" charset="0"/>
              </a:rPr>
              <a:t> en datastrategie van Eindhoven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1400" b="1" i="0" u="none" strike="noStrike" kern="1200" cap="none" spc="0" normalizeH="0" baseline="0" noProof="0" dirty="0">
                <a:ln>
                  <a:noFill/>
                </a:ln>
                <a:solidFill>
                  <a:srgbClr val="E32527"/>
                </a:solidFill>
                <a:effectLst/>
                <a:uLnTx/>
                <a:uFillTx/>
                <a:latin typeface="EindhovenType"/>
                <a:cs typeface="Arial" charset="0"/>
              </a:rPr>
              <a:t>Generieke </a:t>
            </a:r>
            <a:r>
              <a:rPr kumimoji="0" lang="nl-NL" sz="1400" b="1" i="0" u="none" strike="noStrike" kern="1200" cap="none" spc="0" normalizeH="0" baseline="0" noProof="0" dirty="0" err="1">
                <a:ln>
                  <a:noFill/>
                </a:ln>
                <a:solidFill>
                  <a:srgbClr val="E32527"/>
                </a:solidFill>
                <a:effectLst/>
                <a:uLnTx/>
                <a:uFillTx/>
                <a:latin typeface="EindhovenType"/>
                <a:cs typeface="Arial" charset="0"/>
              </a:rPr>
              <a:t>InformatieVoorziening</a:t>
            </a:r>
            <a:r>
              <a:rPr kumimoji="0" lang="nl-NL" sz="1400" b="1" i="0" u="none" strike="noStrike" kern="1200" cap="none" spc="0" normalizeH="0" baseline="0" noProof="0" dirty="0">
                <a:ln>
                  <a:noFill/>
                </a:ln>
                <a:solidFill>
                  <a:srgbClr val="E32527"/>
                </a:solidFill>
                <a:effectLst/>
                <a:uLnTx/>
                <a:uFillTx/>
                <a:latin typeface="EindhovenType"/>
                <a:cs typeface="Arial" charset="0"/>
              </a:rPr>
              <a:t> Eindhoven (GIVE)</a:t>
            </a:r>
          </a:p>
        </p:txBody>
      </p:sp>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6755" y="5033192"/>
            <a:ext cx="1427859" cy="421768"/>
          </a:xfrm>
          <a:prstGeom prst="rect">
            <a:avLst/>
          </a:prstGeom>
        </p:spPr>
      </p:pic>
      <p:sp>
        <p:nvSpPr>
          <p:cNvPr id="3" name="Tekstvak 2">
            <a:extLst>
              <a:ext uri="{FF2B5EF4-FFF2-40B4-BE49-F238E27FC236}">
                <a16:creationId xmlns:a16="http://schemas.microsoft.com/office/drawing/2014/main" id="{CA36130D-F6EC-DFA2-E6D7-CF30B653D054}"/>
              </a:ext>
            </a:extLst>
          </p:cNvPr>
          <p:cNvSpPr txBox="1"/>
          <p:nvPr/>
        </p:nvSpPr>
        <p:spPr>
          <a:xfrm>
            <a:off x="1277271" y="4295110"/>
            <a:ext cx="3261599"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FF0000"/>
                </a:solidFill>
                <a:effectLst/>
                <a:uLnTx/>
                <a:uFillTx/>
                <a:latin typeface="EindhovenType"/>
                <a:ea typeface="+mn-ea"/>
                <a:cs typeface="+mn-cs"/>
              </a:rPr>
              <a:t>Auteur:  CIO, Martijn Groenewegen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FF0000"/>
                </a:solidFill>
                <a:effectLst/>
                <a:uLnTx/>
                <a:uFillTx/>
                <a:latin typeface="EindhovenType"/>
                <a:ea typeface="+mn-ea"/>
                <a:cs typeface="+mn-cs"/>
              </a:rPr>
              <a:t>Datum:  april 2024</a:t>
            </a:r>
          </a:p>
        </p:txBody>
      </p:sp>
    </p:spTree>
    <p:extLst>
      <p:ext uri="{BB962C8B-B14F-4D97-AF65-F5344CB8AC3E}">
        <p14:creationId xmlns:p14="http://schemas.microsoft.com/office/powerpoint/2010/main" val="9442692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3871489" cy="4096327"/>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4333"/>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31CE7A08-2184-4B99-ABC0-B40CD1D3F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871489" cy="4096327"/>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4333"/>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D924963D-5228-0F58-7DB3-FAAF4FB16EF1}"/>
              </a:ext>
            </a:extLst>
          </p:cNvPr>
          <p:cNvSpPr>
            <a:spLocks noGrp="1"/>
          </p:cNvSpPr>
          <p:nvPr>
            <p:ph type="title"/>
          </p:nvPr>
        </p:nvSpPr>
        <p:spPr>
          <a:xfrm>
            <a:off x="1102368" y="4676503"/>
            <a:ext cx="3826286" cy="1845385"/>
          </a:xfrm>
        </p:spPr>
        <p:txBody>
          <a:bodyPr>
            <a:normAutofit/>
          </a:bodyPr>
          <a:lstStyle/>
          <a:p>
            <a:pPr algn="ctr"/>
            <a:r>
              <a:rPr lang="nl-NL" sz="5400">
                <a:solidFill>
                  <a:schemeClr val="bg1"/>
                </a:solidFill>
                <a:latin typeface="EindhovenType"/>
              </a:rPr>
              <a:t>Aanleiding</a:t>
            </a:r>
          </a:p>
        </p:txBody>
      </p:sp>
      <p:sp>
        <p:nvSpPr>
          <p:cNvPr id="37" name="Freeform: Shape 36">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00654" y="4275786"/>
            <a:ext cx="2691346" cy="2582214"/>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2552FC29-9118-466F-940E-80C84EFDF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00654" y="4275786"/>
            <a:ext cx="2691346" cy="2582214"/>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A6BB138B-CD46-9EC4-8200-F0521CAD44D2}"/>
              </a:ext>
            </a:extLst>
          </p:cNvPr>
          <p:cNvSpPr>
            <a:spLocks noGrp="1"/>
          </p:cNvSpPr>
          <p:nvPr>
            <p:ph idx="1"/>
          </p:nvPr>
        </p:nvSpPr>
        <p:spPr>
          <a:xfrm>
            <a:off x="4801973" y="336112"/>
            <a:ext cx="6151060" cy="4351338"/>
          </a:xfrm>
        </p:spPr>
        <p:txBody>
          <a:bodyPr>
            <a:noAutofit/>
          </a:bodyPr>
          <a:lstStyle/>
          <a:p>
            <a:pPr>
              <a:lnSpc>
                <a:spcPct val="100000"/>
              </a:lnSpc>
            </a:pPr>
            <a:r>
              <a:rPr lang="nl-NL" sz="1800" dirty="0">
                <a:solidFill>
                  <a:schemeClr val="bg1"/>
                </a:solidFill>
                <a:latin typeface="EindhovenType"/>
              </a:rPr>
              <a:t>Uitvoering geven aan de ambities van het bestuursakkoord langs de Visie op Dienstverlening, de </a:t>
            </a:r>
            <a:r>
              <a:rPr lang="nl-NL" sz="1800" dirty="0" err="1">
                <a:solidFill>
                  <a:schemeClr val="bg1"/>
                </a:solidFill>
                <a:latin typeface="EindhovenType"/>
              </a:rPr>
              <a:t>Ivisie</a:t>
            </a:r>
            <a:r>
              <a:rPr lang="nl-NL" sz="1800" dirty="0">
                <a:solidFill>
                  <a:schemeClr val="bg1"/>
                </a:solidFill>
                <a:latin typeface="EindhovenType"/>
              </a:rPr>
              <a:t> en de </a:t>
            </a:r>
            <a:r>
              <a:rPr lang="nl-NL" sz="1800" dirty="0" err="1">
                <a:solidFill>
                  <a:schemeClr val="bg1"/>
                </a:solidFill>
                <a:latin typeface="EindhovenType"/>
              </a:rPr>
              <a:t>Istrategie</a:t>
            </a:r>
            <a:endParaRPr lang="nl-NL" sz="1800" dirty="0">
              <a:solidFill>
                <a:schemeClr val="bg1"/>
              </a:solidFill>
              <a:latin typeface="EindhovenType"/>
            </a:endParaRPr>
          </a:p>
          <a:p>
            <a:pPr>
              <a:lnSpc>
                <a:spcPct val="100000"/>
              </a:lnSpc>
            </a:pPr>
            <a:endParaRPr lang="nl-NL" sz="1800" i="1" dirty="0">
              <a:solidFill>
                <a:schemeClr val="bg1"/>
              </a:solidFill>
              <a:latin typeface="EindhovenType"/>
            </a:endParaRPr>
          </a:p>
          <a:p>
            <a:pPr>
              <a:lnSpc>
                <a:spcPct val="100000"/>
              </a:lnSpc>
            </a:pPr>
            <a:r>
              <a:rPr lang="nl-NL" sz="1800" dirty="0">
                <a:solidFill>
                  <a:schemeClr val="bg1"/>
                </a:solidFill>
                <a:latin typeface="EindhovenType"/>
              </a:rPr>
              <a:t>“Het doel van de </a:t>
            </a:r>
            <a:r>
              <a:rPr lang="nl-NL" sz="1800" dirty="0" err="1">
                <a:solidFill>
                  <a:schemeClr val="bg1"/>
                </a:solidFill>
                <a:latin typeface="EindhovenType"/>
              </a:rPr>
              <a:t>iVisie</a:t>
            </a:r>
            <a:r>
              <a:rPr lang="nl-NL" sz="1800" dirty="0">
                <a:solidFill>
                  <a:schemeClr val="bg1"/>
                </a:solidFill>
                <a:latin typeface="EindhovenType"/>
              </a:rPr>
              <a:t> en </a:t>
            </a:r>
            <a:r>
              <a:rPr lang="nl-NL" sz="1800" dirty="0" err="1">
                <a:solidFill>
                  <a:schemeClr val="bg1"/>
                </a:solidFill>
                <a:latin typeface="EindhovenType"/>
              </a:rPr>
              <a:t>iStrategie</a:t>
            </a:r>
            <a:r>
              <a:rPr lang="nl-NL" sz="1800" dirty="0">
                <a:solidFill>
                  <a:schemeClr val="bg1"/>
                </a:solidFill>
                <a:latin typeface="EindhovenType"/>
              </a:rPr>
              <a:t> is </a:t>
            </a:r>
            <a:r>
              <a:rPr lang="nl-NL" sz="1800" dirty="0">
                <a:latin typeface="EindhovenType"/>
              </a:rPr>
              <a:t>het bereiken van betrouwbare informatievoorziening door digitaal te transformeren </a:t>
            </a:r>
            <a:r>
              <a:rPr lang="nl-NL" sz="1800" dirty="0">
                <a:solidFill>
                  <a:schemeClr val="bg1"/>
                </a:solidFill>
                <a:latin typeface="EindhovenType"/>
              </a:rPr>
              <a:t>in lijn met de Visie op Dienstverlening.  Zodat de gemeente Eindhoven een </a:t>
            </a:r>
            <a:r>
              <a:rPr lang="nl-NL" sz="1800" dirty="0">
                <a:latin typeface="EindhovenType"/>
              </a:rPr>
              <a:t>betrouwbare, robuust georganiseerde organisatie</a:t>
            </a:r>
            <a:r>
              <a:rPr lang="nl-NL" sz="1800" dirty="0">
                <a:solidFill>
                  <a:schemeClr val="bg1"/>
                </a:solidFill>
                <a:latin typeface="EindhovenType"/>
              </a:rPr>
              <a:t> zal zijn waarbij de behoefte van de </a:t>
            </a:r>
            <a:r>
              <a:rPr lang="nl-NL" sz="1800" dirty="0" err="1">
                <a:solidFill>
                  <a:schemeClr val="bg1"/>
                </a:solidFill>
                <a:latin typeface="EindhovenType"/>
              </a:rPr>
              <a:t>Eindhovenaar</a:t>
            </a:r>
            <a:r>
              <a:rPr lang="nl-NL" sz="1800" dirty="0">
                <a:solidFill>
                  <a:schemeClr val="bg1"/>
                </a:solidFill>
                <a:latin typeface="EindhovenType"/>
              </a:rPr>
              <a:t>  altijd centraal staat. Dit zoals opgenomen in het bestuursakkoord 2022-2026 "Samen morgen mooier maken".</a:t>
            </a:r>
          </a:p>
          <a:p>
            <a:pPr>
              <a:lnSpc>
                <a:spcPct val="100000"/>
              </a:lnSpc>
            </a:pPr>
            <a:endParaRPr lang="nl-NL" sz="1800" dirty="0">
              <a:solidFill>
                <a:schemeClr val="bg1"/>
              </a:solidFill>
              <a:latin typeface="EindhovenType"/>
            </a:endParaRPr>
          </a:p>
          <a:p>
            <a:pPr>
              <a:lnSpc>
                <a:spcPct val="100000"/>
              </a:lnSpc>
            </a:pPr>
            <a:r>
              <a:rPr lang="nl-NL" sz="1800" dirty="0">
                <a:solidFill>
                  <a:schemeClr val="bg1"/>
                </a:solidFill>
                <a:latin typeface="EindhovenType"/>
              </a:rPr>
              <a:t>De </a:t>
            </a:r>
            <a:r>
              <a:rPr lang="nl-NL" sz="1800" dirty="0" err="1">
                <a:solidFill>
                  <a:schemeClr val="bg1"/>
                </a:solidFill>
                <a:latin typeface="EindhovenType"/>
              </a:rPr>
              <a:t>Ivisie</a:t>
            </a:r>
            <a:r>
              <a:rPr lang="nl-NL" sz="1800" dirty="0">
                <a:solidFill>
                  <a:schemeClr val="bg1"/>
                </a:solidFill>
                <a:latin typeface="EindhovenType"/>
              </a:rPr>
              <a:t> is ambtelijk, bestuurlijk en politiek vastgesteld; de raad heeft een amendement aangenomen om het belang van digitale grondrechten te onderstrepen</a:t>
            </a:r>
          </a:p>
          <a:p>
            <a:pPr>
              <a:lnSpc>
                <a:spcPct val="100000"/>
              </a:lnSpc>
            </a:pPr>
            <a:endParaRPr lang="nl-NL" sz="1800" dirty="0">
              <a:solidFill>
                <a:schemeClr val="bg1"/>
              </a:solidFill>
              <a:latin typeface="EindhovenType"/>
            </a:endParaRPr>
          </a:p>
          <a:p>
            <a:pPr>
              <a:lnSpc>
                <a:spcPct val="100000"/>
              </a:lnSpc>
            </a:pPr>
            <a:endParaRPr lang="nl-NL" sz="1800" i="1" dirty="0">
              <a:solidFill>
                <a:schemeClr val="bg1"/>
              </a:solidFill>
              <a:latin typeface="EindhovenType"/>
            </a:endParaRPr>
          </a:p>
          <a:p>
            <a:pPr>
              <a:lnSpc>
                <a:spcPct val="100000"/>
              </a:lnSpc>
            </a:pPr>
            <a:endParaRPr lang="nl-NL" sz="1800" i="1" dirty="0">
              <a:solidFill>
                <a:schemeClr val="bg1"/>
              </a:solidFill>
              <a:latin typeface="EindhovenType"/>
            </a:endParaRPr>
          </a:p>
        </p:txBody>
      </p:sp>
      <p:grpSp>
        <p:nvGrpSpPr>
          <p:cNvPr id="45"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46" name="Freeform: Shape 45">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596712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E3EFCA2-C542-8A72-1538-79A10F2CBC78}"/>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0FCBE8-1CDD-067D-995A-B158DCD5B2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DFC32DD-8D31-725B-84C8-E10600D138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9059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13EA372-2E12-3200-6CAC-8CC995A55678}"/>
              </a:ext>
            </a:extLst>
          </p:cNvPr>
          <p:cNvSpPr>
            <a:spLocks noGrp="1"/>
          </p:cNvSpPr>
          <p:nvPr>
            <p:ph type="title"/>
          </p:nvPr>
        </p:nvSpPr>
        <p:spPr>
          <a:xfrm>
            <a:off x="490330" y="1195697"/>
            <a:ext cx="3548270" cy="4238118"/>
          </a:xfrm>
        </p:spPr>
        <p:txBody>
          <a:bodyPr>
            <a:normAutofit/>
          </a:bodyPr>
          <a:lstStyle/>
          <a:p>
            <a:r>
              <a:rPr lang="nl-NL" sz="4000" dirty="0">
                <a:solidFill>
                  <a:schemeClr val="bg1"/>
                </a:solidFill>
                <a:latin typeface="EindhovenType"/>
              </a:rPr>
              <a:t>uitgangspunten </a:t>
            </a:r>
          </a:p>
        </p:txBody>
      </p:sp>
      <p:grpSp>
        <p:nvGrpSpPr>
          <p:cNvPr id="13" name="Graphic 38">
            <a:extLst>
              <a:ext uri="{FF2B5EF4-FFF2-40B4-BE49-F238E27FC236}">
                <a16:creationId xmlns:a16="http://schemas.microsoft.com/office/drawing/2014/main" id="{1688B006-DE81-021A-244F-03082DB541D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bg1"/>
          </a:solidFill>
        </p:grpSpPr>
        <p:sp>
          <p:nvSpPr>
            <p:cNvPr id="14" name="Freeform: Shape 13">
              <a:extLst>
                <a:ext uri="{FF2B5EF4-FFF2-40B4-BE49-F238E27FC236}">
                  <a16:creationId xmlns:a16="http://schemas.microsoft.com/office/drawing/2014/main" id="{9CCC6583-037B-3A91-C888-DEFAE81583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6F062687-F2FA-2751-D186-A84443065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grpSp>
      <p:sp>
        <p:nvSpPr>
          <p:cNvPr id="17" name="Oval 16">
            <a:extLst>
              <a:ext uri="{FF2B5EF4-FFF2-40B4-BE49-F238E27FC236}">
                <a16:creationId xmlns:a16="http://schemas.microsoft.com/office/drawing/2014/main" id="{C4DC7C05-9BC0-27C5-C042-D68EF2A8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9C27907F-1390-740A-2762-AC9A1D88C4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aphic 4">
            <a:extLst>
              <a:ext uri="{FF2B5EF4-FFF2-40B4-BE49-F238E27FC236}">
                <a16:creationId xmlns:a16="http://schemas.microsoft.com/office/drawing/2014/main" id="{9C719A82-F732-E1A0-2CFA-AF7E9DB7DC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5539935"/>
            <a:ext cx="975169" cy="975171"/>
            <a:chOff x="5829300" y="3162300"/>
            <a:chExt cx="532256" cy="532257"/>
          </a:xfrm>
          <a:solidFill>
            <a:schemeClr val="bg1"/>
          </a:solidFill>
        </p:grpSpPr>
        <p:sp>
          <p:nvSpPr>
            <p:cNvPr id="22" name="Freeform: Shape 21">
              <a:extLst>
                <a:ext uri="{FF2B5EF4-FFF2-40B4-BE49-F238E27FC236}">
                  <a16:creationId xmlns:a16="http://schemas.microsoft.com/office/drawing/2014/main" id="{F3DC5DFF-DF57-5BD1-FCC2-F457D2C7FC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0EB02F1-14FF-A31B-13A3-D598E4034B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41E72867-4F79-39C5-A661-5A4CB9E17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0FA08502-09D9-498D-432D-716B63804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C29396C1-E34C-A179-8193-2C5EC378A3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BE6FB68-86FE-24FD-B8EC-0C610E2FF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77384524-80AE-B3D7-BFAD-0A5311A6FB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32FB8CCA-41A8-B829-E27D-3C25CE150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F9585B2E-EDF5-2C67-76B3-79C71DE4F1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1D651AF6-67BD-0B7E-57CB-C42279A928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52175ADE-2D4E-B35D-CACA-263807C94F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CE11BAC5-D23A-D361-8CC1-9CB9ED2A84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4B9C94E4-5949-106F-6145-21F3126A5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grpSp>
      <p:graphicFrame>
        <p:nvGraphicFramePr>
          <p:cNvPr id="5" name="Tijdelijke aanduiding voor inhoud 2">
            <a:extLst>
              <a:ext uri="{FF2B5EF4-FFF2-40B4-BE49-F238E27FC236}">
                <a16:creationId xmlns:a16="http://schemas.microsoft.com/office/drawing/2014/main" id="{9B791A9C-2C52-553B-6C57-3573C93FA4E1}"/>
              </a:ext>
            </a:extLst>
          </p:cNvPr>
          <p:cNvGraphicFramePr>
            <a:graphicFrameLocks noGrp="1"/>
          </p:cNvGraphicFramePr>
          <p:nvPr>
            <p:ph idx="1"/>
          </p:nvPr>
        </p:nvGraphicFramePr>
        <p:xfrm>
          <a:off x="5484139" y="477540"/>
          <a:ext cx="6301601" cy="58788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Afbeelding 2" descr="Afbeelding met tekst, schermopname, diagram, Lettertype&#10;&#10;Automatisch gegenereerde beschrijving">
            <a:extLst>
              <a:ext uri="{FF2B5EF4-FFF2-40B4-BE49-F238E27FC236}">
                <a16:creationId xmlns:a16="http://schemas.microsoft.com/office/drawing/2014/main" id="{98DEFB65-A73A-090A-81A2-0BCFB055C677}"/>
              </a:ext>
            </a:extLst>
          </p:cNvPr>
          <p:cNvPicPr>
            <a:picLocks noChangeAspect="1"/>
          </p:cNvPicPr>
          <p:nvPr/>
        </p:nvPicPr>
        <p:blipFill>
          <a:blip r:embed="rId8"/>
          <a:stretch>
            <a:fillRect/>
          </a:stretch>
        </p:blipFill>
        <p:spPr>
          <a:xfrm>
            <a:off x="304174" y="4273670"/>
            <a:ext cx="3200400" cy="2320290"/>
          </a:xfrm>
          <a:prstGeom prst="rect">
            <a:avLst/>
          </a:prstGeom>
        </p:spPr>
      </p:pic>
    </p:spTree>
    <p:extLst>
      <p:ext uri="{BB962C8B-B14F-4D97-AF65-F5344CB8AC3E}">
        <p14:creationId xmlns:p14="http://schemas.microsoft.com/office/powerpoint/2010/main" val="362128334"/>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graphicEl>
                                              <a:dgm id="{E9DFCE94-4C6A-4301-B121-42DEC95A45D8}"/>
                                            </p:graphicEl>
                                          </p:spTgt>
                                        </p:tgtEl>
                                        <p:attrNameLst>
                                          <p:attrName>style.visibility</p:attrName>
                                        </p:attrNameLst>
                                      </p:cBhvr>
                                      <p:to>
                                        <p:strVal val="visible"/>
                                      </p:to>
                                    </p:set>
                                    <p:anim calcmode="lin" valueType="num">
                                      <p:cBhvr additive="base">
                                        <p:cTn id="7" dur="500" fill="hold"/>
                                        <p:tgtEl>
                                          <p:spTgt spid="5">
                                            <p:graphicEl>
                                              <a:dgm id="{E9DFCE94-4C6A-4301-B121-42DEC95A45D8}"/>
                                            </p:graphic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graphicEl>
                                              <a:dgm id="{E9DFCE94-4C6A-4301-B121-42DEC95A45D8}"/>
                                            </p:graphic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graphicEl>
                                              <a:dgm id="{2C18E93A-E2F0-4FCF-ABB9-952E94D0A21B}"/>
                                            </p:graphicEl>
                                          </p:spTgt>
                                        </p:tgtEl>
                                        <p:attrNameLst>
                                          <p:attrName>style.visibility</p:attrName>
                                        </p:attrNameLst>
                                      </p:cBhvr>
                                      <p:to>
                                        <p:strVal val="visible"/>
                                      </p:to>
                                    </p:set>
                                    <p:anim calcmode="lin" valueType="num">
                                      <p:cBhvr additive="base">
                                        <p:cTn id="11" dur="500" fill="hold"/>
                                        <p:tgtEl>
                                          <p:spTgt spid="5">
                                            <p:graphicEl>
                                              <a:dgm id="{2C18E93A-E2F0-4FCF-ABB9-952E94D0A21B}"/>
                                            </p:graphic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5">
                                            <p:graphicEl>
                                              <a:dgm id="{2C18E93A-E2F0-4FCF-ABB9-952E94D0A21B}"/>
                                            </p:graphic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
                                            <p:graphicEl>
                                              <a:dgm id="{8825FA06-5F7E-4962-B560-4311CC765290}"/>
                                            </p:graphicEl>
                                          </p:spTgt>
                                        </p:tgtEl>
                                        <p:attrNameLst>
                                          <p:attrName>style.visibility</p:attrName>
                                        </p:attrNameLst>
                                      </p:cBhvr>
                                      <p:to>
                                        <p:strVal val="visible"/>
                                      </p:to>
                                    </p:set>
                                    <p:anim calcmode="lin" valueType="num">
                                      <p:cBhvr additive="base">
                                        <p:cTn id="15" dur="500" fill="hold"/>
                                        <p:tgtEl>
                                          <p:spTgt spid="5">
                                            <p:graphicEl>
                                              <a:dgm id="{8825FA06-5F7E-4962-B560-4311CC765290}"/>
                                            </p:graphic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5">
                                            <p:graphicEl>
                                              <a:dgm id="{8825FA06-5F7E-4962-B560-4311CC765290}"/>
                                            </p:graphic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5">
                                            <p:graphicEl>
                                              <a:dgm id="{9BDFB338-EA50-4AD4-A146-42B005225F1A}"/>
                                            </p:graphicEl>
                                          </p:spTgt>
                                        </p:tgtEl>
                                        <p:attrNameLst>
                                          <p:attrName>style.visibility</p:attrName>
                                        </p:attrNameLst>
                                      </p:cBhvr>
                                      <p:to>
                                        <p:strVal val="visible"/>
                                      </p:to>
                                    </p:set>
                                    <p:anim calcmode="lin" valueType="num">
                                      <p:cBhvr additive="base">
                                        <p:cTn id="19" dur="500" fill="hold"/>
                                        <p:tgtEl>
                                          <p:spTgt spid="5">
                                            <p:graphicEl>
                                              <a:dgm id="{9BDFB338-EA50-4AD4-A146-42B005225F1A}"/>
                                            </p:graphic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
                                            <p:graphicEl>
                                              <a:dgm id="{9BDFB338-EA50-4AD4-A146-42B005225F1A}"/>
                                            </p:graphic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5">
                                            <p:graphicEl>
                                              <a:dgm id="{AF6EC2E5-E2F0-40F1-9590-C7A19220F6E1}"/>
                                            </p:graphicEl>
                                          </p:spTgt>
                                        </p:tgtEl>
                                        <p:attrNameLst>
                                          <p:attrName>style.visibility</p:attrName>
                                        </p:attrNameLst>
                                      </p:cBhvr>
                                      <p:to>
                                        <p:strVal val="visible"/>
                                      </p:to>
                                    </p:set>
                                    <p:anim calcmode="lin" valueType="num">
                                      <p:cBhvr additive="base">
                                        <p:cTn id="23" dur="500" fill="hold"/>
                                        <p:tgtEl>
                                          <p:spTgt spid="5">
                                            <p:graphicEl>
                                              <a:dgm id="{AF6EC2E5-E2F0-40F1-9590-C7A19220F6E1}"/>
                                            </p:graphic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5">
                                            <p:graphicEl>
                                              <a:dgm id="{AF6EC2E5-E2F0-40F1-9590-C7A19220F6E1}"/>
                                            </p:graphic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5">
                                            <p:graphicEl>
                                              <a:dgm id="{F35D579E-66D3-446E-8447-2D54DBA24B1A}"/>
                                            </p:graphicEl>
                                          </p:spTgt>
                                        </p:tgtEl>
                                        <p:attrNameLst>
                                          <p:attrName>style.visibility</p:attrName>
                                        </p:attrNameLst>
                                      </p:cBhvr>
                                      <p:to>
                                        <p:strVal val="visible"/>
                                      </p:to>
                                    </p:set>
                                    <p:anim calcmode="lin" valueType="num">
                                      <p:cBhvr additive="base">
                                        <p:cTn id="27" dur="500" fill="hold"/>
                                        <p:tgtEl>
                                          <p:spTgt spid="5">
                                            <p:graphicEl>
                                              <a:dgm id="{F35D579E-66D3-446E-8447-2D54DBA24B1A}"/>
                                            </p:graphic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5">
                                            <p:graphicEl>
                                              <a:dgm id="{F35D579E-66D3-446E-8447-2D54DBA24B1A}"/>
                                            </p:graphic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5">
                                            <p:graphicEl>
                                              <a:dgm id="{93552F2B-B961-4AD2-B24B-4DF18C3F1FC7}"/>
                                            </p:graphicEl>
                                          </p:spTgt>
                                        </p:tgtEl>
                                        <p:attrNameLst>
                                          <p:attrName>style.visibility</p:attrName>
                                        </p:attrNameLst>
                                      </p:cBhvr>
                                      <p:to>
                                        <p:strVal val="visible"/>
                                      </p:to>
                                    </p:set>
                                    <p:anim calcmode="lin" valueType="num">
                                      <p:cBhvr additive="base">
                                        <p:cTn id="31" dur="500" fill="hold"/>
                                        <p:tgtEl>
                                          <p:spTgt spid="5">
                                            <p:graphicEl>
                                              <a:dgm id="{93552F2B-B961-4AD2-B24B-4DF18C3F1FC7}"/>
                                            </p:graphic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5">
                                            <p:graphicEl>
                                              <a:dgm id="{93552F2B-B961-4AD2-B24B-4DF18C3F1FC7}"/>
                                            </p:graphic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5">
                                            <p:graphicEl>
                                              <a:dgm id="{B9B0E8C8-D4D8-4DD0-852B-5F328E973569}"/>
                                            </p:graphicEl>
                                          </p:spTgt>
                                        </p:tgtEl>
                                        <p:attrNameLst>
                                          <p:attrName>style.visibility</p:attrName>
                                        </p:attrNameLst>
                                      </p:cBhvr>
                                      <p:to>
                                        <p:strVal val="visible"/>
                                      </p:to>
                                    </p:set>
                                    <p:anim calcmode="lin" valueType="num">
                                      <p:cBhvr additive="base">
                                        <p:cTn id="35" dur="500" fill="hold"/>
                                        <p:tgtEl>
                                          <p:spTgt spid="5">
                                            <p:graphicEl>
                                              <a:dgm id="{B9B0E8C8-D4D8-4DD0-852B-5F328E973569}"/>
                                            </p:graphic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5">
                                            <p:graphicEl>
                                              <a:dgm id="{B9B0E8C8-D4D8-4DD0-852B-5F328E973569}"/>
                                            </p:graphic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5">
                                            <p:graphicEl>
                                              <a:dgm id="{68D3CC54-AE8E-4F6E-9A2D-CFF310C1BC98}"/>
                                            </p:graphicEl>
                                          </p:spTgt>
                                        </p:tgtEl>
                                        <p:attrNameLst>
                                          <p:attrName>style.visibility</p:attrName>
                                        </p:attrNameLst>
                                      </p:cBhvr>
                                      <p:to>
                                        <p:strVal val="visible"/>
                                      </p:to>
                                    </p:set>
                                    <p:anim calcmode="lin" valueType="num">
                                      <p:cBhvr additive="base">
                                        <p:cTn id="39" dur="500" fill="hold"/>
                                        <p:tgtEl>
                                          <p:spTgt spid="5">
                                            <p:graphicEl>
                                              <a:dgm id="{68D3CC54-AE8E-4F6E-9A2D-CFF310C1BC98}"/>
                                            </p:graphic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5">
                                            <p:graphicEl>
                                              <a:dgm id="{68D3CC54-AE8E-4F6E-9A2D-CFF310C1BC98}"/>
                                            </p:graphic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5">
                                            <p:graphicEl>
                                              <a:dgm id="{52D32B97-CAF2-4139-A86E-F5982ADD86AD}"/>
                                            </p:graphicEl>
                                          </p:spTgt>
                                        </p:tgtEl>
                                        <p:attrNameLst>
                                          <p:attrName>style.visibility</p:attrName>
                                        </p:attrNameLst>
                                      </p:cBhvr>
                                      <p:to>
                                        <p:strVal val="visible"/>
                                      </p:to>
                                    </p:set>
                                    <p:anim calcmode="lin" valueType="num">
                                      <p:cBhvr additive="base">
                                        <p:cTn id="43" dur="500" fill="hold"/>
                                        <p:tgtEl>
                                          <p:spTgt spid="5">
                                            <p:graphicEl>
                                              <a:dgm id="{52D32B97-CAF2-4139-A86E-F5982ADD86AD}"/>
                                            </p:graphic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5">
                                            <p:graphicEl>
                                              <a:dgm id="{52D32B97-CAF2-4139-A86E-F5982ADD86AD}"/>
                                            </p:graphic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5">
                                            <p:graphicEl>
                                              <a:dgm id="{6679F630-FD99-4376-951E-A682D47E9047}"/>
                                            </p:graphicEl>
                                          </p:spTgt>
                                        </p:tgtEl>
                                        <p:attrNameLst>
                                          <p:attrName>style.visibility</p:attrName>
                                        </p:attrNameLst>
                                      </p:cBhvr>
                                      <p:to>
                                        <p:strVal val="visible"/>
                                      </p:to>
                                    </p:set>
                                    <p:anim calcmode="lin" valueType="num">
                                      <p:cBhvr additive="base">
                                        <p:cTn id="47" dur="500" fill="hold"/>
                                        <p:tgtEl>
                                          <p:spTgt spid="5">
                                            <p:graphicEl>
                                              <a:dgm id="{6679F630-FD99-4376-951E-A682D47E9047}"/>
                                            </p:graphic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5">
                                            <p:graphicEl>
                                              <a:dgm id="{6679F630-FD99-4376-951E-A682D47E9047}"/>
                                            </p:graphic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5">
                                            <p:graphicEl>
                                              <a:dgm id="{EEB9F8A4-5463-4FC6-B2BF-6C263BECD06A}"/>
                                            </p:graphicEl>
                                          </p:spTgt>
                                        </p:tgtEl>
                                        <p:attrNameLst>
                                          <p:attrName>style.visibility</p:attrName>
                                        </p:attrNameLst>
                                      </p:cBhvr>
                                      <p:to>
                                        <p:strVal val="visible"/>
                                      </p:to>
                                    </p:set>
                                    <p:anim calcmode="lin" valueType="num">
                                      <p:cBhvr additive="base">
                                        <p:cTn id="51" dur="500" fill="hold"/>
                                        <p:tgtEl>
                                          <p:spTgt spid="5">
                                            <p:graphicEl>
                                              <a:dgm id="{EEB9F8A4-5463-4FC6-B2BF-6C263BECD06A}"/>
                                            </p:graphic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5">
                                            <p:graphicEl>
                                              <a:dgm id="{EEB9F8A4-5463-4FC6-B2BF-6C263BECD06A}"/>
                                            </p:graphicEl>
                                          </p:spTgt>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5">
                                            <p:graphicEl>
                                              <a:dgm id="{A3B28CD5-5E35-4DFD-B870-CF79CB6CA3AE}"/>
                                            </p:graphicEl>
                                          </p:spTgt>
                                        </p:tgtEl>
                                        <p:attrNameLst>
                                          <p:attrName>style.visibility</p:attrName>
                                        </p:attrNameLst>
                                      </p:cBhvr>
                                      <p:to>
                                        <p:strVal val="visible"/>
                                      </p:to>
                                    </p:set>
                                    <p:anim calcmode="lin" valueType="num">
                                      <p:cBhvr additive="base">
                                        <p:cTn id="55" dur="500" fill="hold"/>
                                        <p:tgtEl>
                                          <p:spTgt spid="5">
                                            <p:graphicEl>
                                              <a:dgm id="{A3B28CD5-5E35-4DFD-B870-CF79CB6CA3AE}"/>
                                            </p:graphic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5">
                                            <p:graphicEl>
                                              <a:dgm id="{A3B28CD5-5E35-4DFD-B870-CF79CB6CA3AE}"/>
                                            </p:graphic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5">
                                            <p:graphicEl>
                                              <a:dgm id="{466E0B06-1D89-49C7-85AD-0A53A2A5777F}"/>
                                            </p:graphicEl>
                                          </p:spTgt>
                                        </p:tgtEl>
                                        <p:attrNameLst>
                                          <p:attrName>style.visibility</p:attrName>
                                        </p:attrNameLst>
                                      </p:cBhvr>
                                      <p:to>
                                        <p:strVal val="visible"/>
                                      </p:to>
                                    </p:set>
                                    <p:anim calcmode="lin" valueType="num">
                                      <p:cBhvr additive="base">
                                        <p:cTn id="59" dur="500" fill="hold"/>
                                        <p:tgtEl>
                                          <p:spTgt spid="5">
                                            <p:graphicEl>
                                              <a:dgm id="{466E0B06-1D89-49C7-85AD-0A53A2A5777F}"/>
                                            </p:graphic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5">
                                            <p:graphicEl>
                                              <a:dgm id="{466E0B06-1D89-49C7-85AD-0A53A2A5777F}"/>
                                            </p:graphicEl>
                                          </p:spTgt>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5">
                                            <p:graphicEl>
                                              <a:dgm id="{69204912-B6CD-4936-86CB-FFEA860ABA90}"/>
                                            </p:graphicEl>
                                          </p:spTgt>
                                        </p:tgtEl>
                                        <p:attrNameLst>
                                          <p:attrName>style.visibility</p:attrName>
                                        </p:attrNameLst>
                                      </p:cBhvr>
                                      <p:to>
                                        <p:strVal val="visible"/>
                                      </p:to>
                                    </p:set>
                                    <p:anim calcmode="lin" valueType="num">
                                      <p:cBhvr additive="base">
                                        <p:cTn id="63" dur="500" fill="hold"/>
                                        <p:tgtEl>
                                          <p:spTgt spid="5">
                                            <p:graphicEl>
                                              <a:dgm id="{69204912-B6CD-4936-86CB-FFEA860ABA90}"/>
                                            </p:graphic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5">
                                            <p:graphicEl>
                                              <a:dgm id="{69204912-B6CD-4936-86CB-FFEA860ABA90}"/>
                                            </p:graphicEl>
                                          </p:spTgt>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5">
                                            <p:graphicEl>
                                              <a:dgm id="{AF389B1B-3FE0-45DB-A891-28445090115D}"/>
                                            </p:graphicEl>
                                          </p:spTgt>
                                        </p:tgtEl>
                                        <p:attrNameLst>
                                          <p:attrName>style.visibility</p:attrName>
                                        </p:attrNameLst>
                                      </p:cBhvr>
                                      <p:to>
                                        <p:strVal val="visible"/>
                                      </p:to>
                                    </p:set>
                                    <p:anim calcmode="lin" valueType="num">
                                      <p:cBhvr additive="base">
                                        <p:cTn id="67" dur="500" fill="hold"/>
                                        <p:tgtEl>
                                          <p:spTgt spid="5">
                                            <p:graphicEl>
                                              <a:dgm id="{AF389B1B-3FE0-45DB-A891-28445090115D}"/>
                                            </p:graphic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5">
                                            <p:graphicEl>
                                              <a:dgm id="{AF389B1B-3FE0-45DB-A891-28445090115D}"/>
                                            </p:graphicEl>
                                          </p:spTgt>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5">
                                            <p:graphicEl>
                                              <a:dgm id="{2ADE1500-C9E4-4AA3-A80E-F6A129B58A49}"/>
                                            </p:graphicEl>
                                          </p:spTgt>
                                        </p:tgtEl>
                                        <p:attrNameLst>
                                          <p:attrName>style.visibility</p:attrName>
                                        </p:attrNameLst>
                                      </p:cBhvr>
                                      <p:to>
                                        <p:strVal val="visible"/>
                                      </p:to>
                                    </p:set>
                                    <p:anim calcmode="lin" valueType="num">
                                      <p:cBhvr additive="base">
                                        <p:cTn id="71" dur="500" fill="hold"/>
                                        <p:tgtEl>
                                          <p:spTgt spid="5">
                                            <p:graphicEl>
                                              <a:dgm id="{2ADE1500-C9E4-4AA3-A80E-F6A129B58A49}"/>
                                            </p:graphic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5">
                                            <p:graphicEl>
                                              <a:dgm id="{2ADE1500-C9E4-4AA3-A80E-F6A129B58A49}"/>
                                            </p:graphicEl>
                                          </p:spTgt>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5">
                                            <p:graphicEl>
                                              <a:dgm id="{28ABADFD-0B4A-451B-940E-C1E060D92EF5}"/>
                                            </p:graphicEl>
                                          </p:spTgt>
                                        </p:tgtEl>
                                        <p:attrNameLst>
                                          <p:attrName>style.visibility</p:attrName>
                                        </p:attrNameLst>
                                      </p:cBhvr>
                                      <p:to>
                                        <p:strVal val="visible"/>
                                      </p:to>
                                    </p:set>
                                    <p:anim calcmode="lin" valueType="num">
                                      <p:cBhvr additive="base">
                                        <p:cTn id="75" dur="500" fill="hold"/>
                                        <p:tgtEl>
                                          <p:spTgt spid="5">
                                            <p:graphicEl>
                                              <a:dgm id="{28ABADFD-0B4A-451B-940E-C1E060D92EF5}"/>
                                            </p:graphicEl>
                                          </p:spTgt>
                                        </p:tgtEl>
                                        <p:attrNameLst>
                                          <p:attrName>ppt_x</p:attrName>
                                        </p:attrNameLst>
                                      </p:cBhvr>
                                      <p:tavLst>
                                        <p:tav tm="0">
                                          <p:val>
                                            <p:strVal val="1+#ppt_w/2"/>
                                          </p:val>
                                        </p:tav>
                                        <p:tav tm="100000">
                                          <p:val>
                                            <p:strVal val="#ppt_x"/>
                                          </p:val>
                                        </p:tav>
                                      </p:tavLst>
                                    </p:anim>
                                    <p:anim calcmode="lin" valueType="num">
                                      <p:cBhvr additive="base">
                                        <p:cTn id="76" dur="500" fill="hold"/>
                                        <p:tgtEl>
                                          <p:spTgt spid="5">
                                            <p:graphicEl>
                                              <a:dgm id="{28ABADFD-0B4A-451B-940E-C1E060D92EF5}"/>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B2C21A1F-4E80-AE9D-F9AB-0B31BFAEE6E2}"/>
            </a:ext>
          </a:extLst>
        </p:cNvPr>
        <p:cNvGrpSpPr/>
        <p:nvPr/>
      </p:nvGrpSpPr>
      <p:grpSpPr>
        <a:xfrm>
          <a:off x="0" y="0"/>
          <a:ext cx="0" cy="0"/>
          <a:chOff x="0" y="0"/>
          <a:chExt cx="0" cy="0"/>
        </a:xfrm>
      </p:grpSpPr>
      <p:pic>
        <p:nvPicPr>
          <p:cNvPr id="4" name="Afbeelding 3">
            <a:extLst>
              <a:ext uri="{FF2B5EF4-FFF2-40B4-BE49-F238E27FC236}">
                <a16:creationId xmlns:a16="http://schemas.microsoft.com/office/drawing/2014/main" id="{50731171-4435-8FD6-03D0-820CB4AA1F79}"/>
              </a:ext>
            </a:extLst>
          </p:cNvPr>
          <p:cNvPicPr>
            <a:picLocks noChangeAspect="1"/>
          </p:cNvPicPr>
          <p:nvPr/>
        </p:nvPicPr>
        <p:blipFill rotWithShape="1">
          <a:blip r:embed="rId3">
            <a:alphaModFix amt="50000"/>
          </a:blip>
          <a:srcRect/>
          <a:stretch/>
        </p:blipFill>
        <p:spPr>
          <a:xfrm>
            <a:off x="0" y="1"/>
            <a:ext cx="12191980" cy="6857999"/>
          </a:xfrm>
          <a:prstGeom prst="rect">
            <a:avLst/>
          </a:prstGeom>
        </p:spPr>
      </p:pic>
      <p:sp>
        <p:nvSpPr>
          <p:cNvPr id="2" name="Titel 1">
            <a:extLst>
              <a:ext uri="{FF2B5EF4-FFF2-40B4-BE49-F238E27FC236}">
                <a16:creationId xmlns:a16="http://schemas.microsoft.com/office/drawing/2014/main" id="{132BCF82-F13B-F83D-EBF4-EFB469B968A2}"/>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dirty="0" err="1">
                <a:solidFill>
                  <a:srgbClr val="FFFFFF"/>
                </a:solidFill>
                <a:latin typeface="EindhovenType"/>
              </a:rPr>
              <a:t>Datastrategie</a:t>
            </a:r>
            <a:endParaRPr lang="en-US" dirty="0">
              <a:solidFill>
                <a:srgbClr val="FFFFFF"/>
              </a:solidFill>
              <a:latin typeface="EindhovenType"/>
            </a:endParaRPr>
          </a:p>
        </p:txBody>
      </p:sp>
    </p:spTree>
    <p:extLst>
      <p:ext uri="{BB962C8B-B14F-4D97-AF65-F5344CB8AC3E}">
        <p14:creationId xmlns:p14="http://schemas.microsoft.com/office/powerpoint/2010/main" val="11257450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4AB71A5-9FC2-C620-67EE-A13EE2BBA79C}"/>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err="1">
                <a:solidFill>
                  <a:schemeClr val="bg1"/>
                </a:solidFill>
                <a:latin typeface="+mj-lt"/>
                <a:ea typeface="+mj-ea"/>
                <a:cs typeface="+mj-cs"/>
              </a:rPr>
              <a:t>Strategische</a:t>
            </a:r>
            <a:r>
              <a:rPr lang="en-US" sz="3200" kern="1200" dirty="0">
                <a:solidFill>
                  <a:schemeClr val="bg1"/>
                </a:solidFill>
                <a:latin typeface="+mj-lt"/>
                <a:ea typeface="+mj-ea"/>
                <a:cs typeface="+mj-cs"/>
              </a:rPr>
              <a:t> </a:t>
            </a:r>
            <a:r>
              <a:rPr lang="en-US" sz="3200" kern="1200" dirty="0" err="1">
                <a:solidFill>
                  <a:schemeClr val="bg1"/>
                </a:solidFill>
                <a:latin typeface="+mj-lt"/>
                <a:ea typeface="+mj-ea"/>
                <a:cs typeface="+mj-cs"/>
              </a:rPr>
              <a:t>positionering</a:t>
            </a:r>
            <a:r>
              <a:rPr lang="en-US" sz="3200" kern="1200" dirty="0">
                <a:solidFill>
                  <a:schemeClr val="bg1"/>
                </a:solidFill>
                <a:latin typeface="+mj-lt"/>
                <a:ea typeface="+mj-ea"/>
                <a:cs typeface="+mj-cs"/>
              </a:rPr>
              <a:t> </a:t>
            </a:r>
            <a:r>
              <a:rPr lang="en-US" sz="3200" kern="1200" dirty="0" err="1">
                <a:solidFill>
                  <a:schemeClr val="bg1"/>
                </a:solidFill>
                <a:latin typeface="+mj-lt"/>
                <a:ea typeface="+mj-ea"/>
                <a:cs typeface="+mj-cs"/>
              </a:rPr>
              <a:t>Datastrategie</a:t>
            </a:r>
            <a:endParaRPr lang="en-US" sz="3200" kern="1200" dirty="0">
              <a:solidFill>
                <a:schemeClr val="bg1"/>
              </a:solidFill>
              <a:latin typeface="+mj-lt"/>
              <a:ea typeface="+mj-ea"/>
              <a:cs typeface="+mj-cs"/>
            </a:endParaRPr>
          </a:p>
        </p:txBody>
      </p:sp>
      <p:pic>
        <p:nvPicPr>
          <p:cNvPr id="4" name="Afbeelding 3">
            <a:extLst>
              <a:ext uri="{FF2B5EF4-FFF2-40B4-BE49-F238E27FC236}">
                <a16:creationId xmlns:a16="http://schemas.microsoft.com/office/drawing/2014/main" id="{4D25A886-32A6-C51F-2423-DA170A81FBFC}"/>
              </a:ext>
            </a:extLst>
          </p:cNvPr>
          <p:cNvPicPr>
            <a:picLocks noChangeAspect="1"/>
          </p:cNvPicPr>
          <p:nvPr/>
        </p:nvPicPr>
        <p:blipFill>
          <a:blip r:embed="rId2"/>
          <a:stretch>
            <a:fillRect/>
          </a:stretch>
        </p:blipFill>
        <p:spPr>
          <a:xfrm>
            <a:off x="1745309" y="1675227"/>
            <a:ext cx="8701382" cy="4394199"/>
          </a:xfrm>
          <a:prstGeom prst="rect">
            <a:avLst/>
          </a:prstGeom>
        </p:spPr>
      </p:pic>
    </p:spTree>
    <p:extLst>
      <p:ext uri="{BB962C8B-B14F-4D97-AF65-F5344CB8AC3E}">
        <p14:creationId xmlns:p14="http://schemas.microsoft.com/office/powerpoint/2010/main" val="16776804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6DB949-E870-DD23-C7FD-9A56580F8E45}"/>
              </a:ext>
            </a:extLst>
          </p:cNvPr>
          <p:cNvSpPr>
            <a:spLocks noGrp="1"/>
          </p:cNvSpPr>
          <p:nvPr>
            <p:ph type="title"/>
          </p:nvPr>
        </p:nvSpPr>
        <p:spPr/>
        <p:txBody>
          <a:bodyPr/>
          <a:lstStyle/>
          <a:p>
            <a:endParaRPr lang="nl-NL"/>
          </a:p>
        </p:txBody>
      </p:sp>
      <p:sp>
        <p:nvSpPr>
          <p:cNvPr id="3" name="Tijdelijke aanduiding voor tekst 2">
            <a:extLst>
              <a:ext uri="{FF2B5EF4-FFF2-40B4-BE49-F238E27FC236}">
                <a16:creationId xmlns:a16="http://schemas.microsoft.com/office/drawing/2014/main" id="{41D3043D-B485-B1C9-5581-B48A4960A345}"/>
              </a:ext>
            </a:extLst>
          </p:cNvPr>
          <p:cNvSpPr>
            <a:spLocks noGrp="1"/>
          </p:cNvSpPr>
          <p:nvPr>
            <p:ph type="body" idx="1"/>
          </p:nvPr>
        </p:nvSpPr>
        <p:spPr/>
        <p:txBody>
          <a:bodyPr/>
          <a:lstStyle/>
          <a:p>
            <a:endParaRPr lang="nl-NL"/>
          </a:p>
        </p:txBody>
      </p:sp>
      <p:pic>
        <p:nvPicPr>
          <p:cNvPr id="5" name="Afbeelding 4">
            <a:extLst>
              <a:ext uri="{FF2B5EF4-FFF2-40B4-BE49-F238E27FC236}">
                <a16:creationId xmlns:a16="http://schemas.microsoft.com/office/drawing/2014/main" id="{CCEF9A1B-B941-F4C0-C0A0-8ABED47F4493}"/>
              </a:ext>
            </a:extLst>
          </p:cNvPr>
          <p:cNvPicPr>
            <a:picLocks noChangeAspect="1"/>
          </p:cNvPicPr>
          <p:nvPr/>
        </p:nvPicPr>
        <p:blipFill>
          <a:blip r:embed="rId2"/>
          <a:stretch>
            <a:fillRect/>
          </a:stretch>
        </p:blipFill>
        <p:spPr>
          <a:xfrm>
            <a:off x="45357" y="0"/>
            <a:ext cx="12101286" cy="6858000"/>
          </a:xfrm>
          <a:prstGeom prst="rect">
            <a:avLst/>
          </a:prstGeom>
        </p:spPr>
      </p:pic>
    </p:spTree>
    <p:extLst>
      <p:ext uri="{BB962C8B-B14F-4D97-AF65-F5344CB8AC3E}">
        <p14:creationId xmlns:p14="http://schemas.microsoft.com/office/powerpoint/2010/main" val="2333780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4" name="Rectangle 373">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3C1D1FA3-6212-4B97-9B1E-C7F81247C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4333"/>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11C51958-04D4-4687-95A2-95DCDCF47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4333"/>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pic>
        <p:nvPicPr>
          <p:cNvPr id="5" name="Afbeelding 4" descr="Afbeelding met tekst, diagram, lijn, Lettertype&#10;&#10;Automatisch gegenereerde beschrijving">
            <a:extLst>
              <a:ext uri="{FF2B5EF4-FFF2-40B4-BE49-F238E27FC236}">
                <a16:creationId xmlns:a16="http://schemas.microsoft.com/office/drawing/2014/main" id="{14E14E1A-4BFE-0D35-1F3E-D55A27E11963}"/>
              </a:ext>
            </a:extLst>
          </p:cNvPr>
          <p:cNvPicPr>
            <a:picLocks noChangeAspect="1"/>
          </p:cNvPicPr>
          <p:nvPr/>
        </p:nvPicPr>
        <p:blipFill>
          <a:blip r:embed="rId3"/>
          <a:stretch>
            <a:fillRect/>
          </a:stretch>
        </p:blipFill>
        <p:spPr>
          <a:xfrm>
            <a:off x="2352220" y="1268048"/>
            <a:ext cx="7438017" cy="4314051"/>
          </a:xfrm>
          <a:prstGeom prst="rect">
            <a:avLst/>
          </a:prstGeom>
        </p:spPr>
      </p:pic>
      <p:grpSp>
        <p:nvGrpSpPr>
          <p:cNvPr id="384"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385" name="Freeform: Shape 384">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grpSp>
      <p:sp>
        <p:nvSpPr>
          <p:cNvPr id="10" name="Pijl: links 9">
            <a:extLst>
              <a:ext uri="{FF2B5EF4-FFF2-40B4-BE49-F238E27FC236}">
                <a16:creationId xmlns:a16="http://schemas.microsoft.com/office/drawing/2014/main" id="{D597B07C-6245-3675-089D-035BE8543587}"/>
              </a:ext>
            </a:extLst>
          </p:cNvPr>
          <p:cNvSpPr/>
          <p:nvPr/>
        </p:nvSpPr>
        <p:spPr>
          <a:xfrm>
            <a:off x="8795781" y="4579444"/>
            <a:ext cx="3000308" cy="733753"/>
          </a:xfrm>
          <a:prstGeom prst="leftArrow">
            <a:avLst/>
          </a:prstGeom>
          <a:solidFill>
            <a:schemeClr val="tx2">
              <a:lumMod val="75000"/>
              <a:lumOff val="25000"/>
            </a:schemeClr>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Uitvoeringsproject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Afbeelding 2">
            <a:extLst>
              <a:ext uri="{FF2B5EF4-FFF2-40B4-BE49-F238E27FC236}">
                <a16:creationId xmlns:a16="http://schemas.microsoft.com/office/drawing/2014/main" id="{DF1B4A07-4932-EA34-8CFF-711417C2D232}"/>
              </a:ext>
            </a:extLst>
          </p:cNvPr>
          <p:cNvPicPr>
            <a:picLocks noChangeAspect="1"/>
          </p:cNvPicPr>
          <p:nvPr/>
        </p:nvPicPr>
        <p:blipFill>
          <a:blip r:embed="rId4"/>
          <a:stretch>
            <a:fillRect/>
          </a:stretch>
        </p:blipFill>
        <p:spPr>
          <a:xfrm>
            <a:off x="8859077" y="1724232"/>
            <a:ext cx="535950" cy="524899"/>
          </a:xfrm>
          <a:prstGeom prst="rect">
            <a:avLst/>
          </a:prstGeom>
        </p:spPr>
      </p:pic>
      <p:pic>
        <p:nvPicPr>
          <p:cNvPr id="4" name="Afbeelding 3">
            <a:extLst>
              <a:ext uri="{FF2B5EF4-FFF2-40B4-BE49-F238E27FC236}">
                <a16:creationId xmlns:a16="http://schemas.microsoft.com/office/drawing/2014/main" id="{5928EFCB-0795-91DF-168C-2919F6AACF30}"/>
              </a:ext>
            </a:extLst>
          </p:cNvPr>
          <p:cNvPicPr>
            <a:picLocks noChangeAspect="1"/>
          </p:cNvPicPr>
          <p:nvPr/>
        </p:nvPicPr>
        <p:blipFill>
          <a:blip r:embed="rId4"/>
          <a:stretch>
            <a:fillRect/>
          </a:stretch>
        </p:blipFill>
        <p:spPr>
          <a:xfrm>
            <a:off x="8865705" y="2705315"/>
            <a:ext cx="535950" cy="524899"/>
          </a:xfrm>
          <a:prstGeom prst="rect">
            <a:avLst/>
          </a:prstGeom>
        </p:spPr>
      </p:pic>
      <p:pic>
        <p:nvPicPr>
          <p:cNvPr id="6" name="Afbeelding 5">
            <a:extLst>
              <a:ext uri="{FF2B5EF4-FFF2-40B4-BE49-F238E27FC236}">
                <a16:creationId xmlns:a16="http://schemas.microsoft.com/office/drawing/2014/main" id="{6C131D77-FFA2-46AB-217B-B47DE0D6AC96}"/>
              </a:ext>
            </a:extLst>
          </p:cNvPr>
          <p:cNvPicPr>
            <a:picLocks noChangeAspect="1"/>
          </p:cNvPicPr>
          <p:nvPr/>
        </p:nvPicPr>
        <p:blipFill>
          <a:blip r:embed="rId4"/>
          <a:stretch>
            <a:fillRect/>
          </a:stretch>
        </p:blipFill>
        <p:spPr>
          <a:xfrm>
            <a:off x="8876603" y="3785644"/>
            <a:ext cx="535950" cy="524899"/>
          </a:xfrm>
          <a:prstGeom prst="rect">
            <a:avLst/>
          </a:prstGeom>
        </p:spPr>
      </p:pic>
      <p:sp>
        <p:nvSpPr>
          <p:cNvPr id="2" name="Rechthoek 1">
            <a:extLst>
              <a:ext uri="{FF2B5EF4-FFF2-40B4-BE49-F238E27FC236}">
                <a16:creationId xmlns:a16="http://schemas.microsoft.com/office/drawing/2014/main" id="{2674ECB7-8FAF-8C31-2401-EA88E90DB5AB}"/>
              </a:ext>
            </a:extLst>
          </p:cNvPr>
          <p:cNvSpPr/>
          <p:nvPr/>
        </p:nvSpPr>
        <p:spPr>
          <a:xfrm>
            <a:off x="2511287" y="1311965"/>
            <a:ext cx="1172817" cy="4061792"/>
          </a:xfrm>
          <a:prstGeom prst="rect">
            <a:avLst/>
          </a:prstGeom>
          <a:ln>
            <a:solidFill>
              <a:schemeClr val="bg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solidFill>
                  <a:srgbClr val="FFFFFF"/>
                </a:solidFill>
              </a:ln>
              <a:solidFill>
                <a:srgbClr val="E32527"/>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19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1" name="Rectangle 210">
            <a:extLst>
              <a:ext uri="{FF2B5EF4-FFF2-40B4-BE49-F238E27FC236}">
                <a16:creationId xmlns:a16="http://schemas.microsoft.com/office/drawing/2014/main" id="{31293F9B-599E-4871-A414-757225FA34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3" name="Rectangle 212">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175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8253938C-9425-8137-13F6-540C0A8A40E8}"/>
              </a:ext>
            </a:extLst>
          </p:cNvPr>
          <p:cNvSpPr>
            <a:spLocks noGrp="1"/>
          </p:cNvSpPr>
          <p:nvPr>
            <p:ph type="title"/>
          </p:nvPr>
        </p:nvSpPr>
        <p:spPr>
          <a:xfrm>
            <a:off x="838200" y="565739"/>
            <a:ext cx="10515600" cy="1124949"/>
          </a:xfrm>
        </p:spPr>
        <p:txBody>
          <a:bodyPr>
            <a:normAutofit fontScale="90000"/>
          </a:bodyPr>
          <a:lstStyle/>
          <a:p>
            <a:r>
              <a:rPr lang="en-US" dirty="0" err="1">
                <a:solidFill>
                  <a:schemeClr val="bg1"/>
                </a:solidFill>
                <a:latin typeface="EindhovenType"/>
                <a:ea typeface="+mj-ea"/>
                <a:cs typeface="Arial" panose="020B0604020202020204" pitchFamily="34" charset="0"/>
              </a:rPr>
              <a:t>Vervolg</a:t>
            </a:r>
            <a:r>
              <a:rPr lang="en-US" dirty="0">
                <a:solidFill>
                  <a:schemeClr val="bg1"/>
                </a:solidFill>
                <a:latin typeface="EindhovenType"/>
                <a:ea typeface="+mj-ea"/>
                <a:cs typeface="Arial" panose="020B0604020202020204" pitchFamily="34" charset="0"/>
              </a:rPr>
              <a:t> op de </a:t>
            </a:r>
            <a:r>
              <a:rPr lang="en-US" dirty="0" err="1">
                <a:solidFill>
                  <a:schemeClr val="bg1"/>
                </a:solidFill>
                <a:latin typeface="EindhovenType"/>
                <a:ea typeface="+mj-ea"/>
                <a:cs typeface="Arial" panose="020B0604020202020204" pitchFamily="34" charset="0"/>
              </a:rPr>
              <a:t>Dienstverleningsvisie</a:t>
            </a:r>
            <a:r>
              <a:rPr lang="en-US" dirty="0">
                <a:solidFill>
                  <a:schemeClr val="bg1"/>
                </a:solidFill>
                <a:latin typeface="EindhovenType"/>
                <a:ea typeface="+mj-ea"/>
                <a:cs typeface="Arial" panose="020B0604020202020204" pitchFamily="34" charset="0"/>
              </a:rPr>
              <a:t>, I-</a:t>
            </a:r>
            <a:r>
              <a:rPr lang="en-US" dirty="0" err="1">
                <a:solidFill>
                  <a:schemeClr val="bg1"/>
                </a:solidFill>
                <a:latin typeface="EindhovenType"/>
                <a:ea typeface="+mj-ea"/>
                <a:cs typeface="Arial" panose="020B0604020202020204" pitchFamily="34" charset="0"/>
              </a:rPr>
              <a:t>visie</a:t>
            </a:r>
            <a:r>
              <a:rPr lang="en-US" dirty="0">
                <a:solidFill>
                  <a:schemeClr val="bg1"/>
                </a:solidFill>
                <a:latin typeface="EindhovenType"/>
                <a:ea typeface="+mj-ea"/>
                <a:cs typeface="Arial" panose="020B0604020202020204" pitchFamily="34" charset="0"/>
              </a:rPr>
              <a:t> </a:t>
            </a:r>
            <a:r>
              <a:rPr lang="en-US" dirty="0" err="1">
                <a:solidFill>
                  <a:schemeClr val="bg1"/>
                </a:solidFill>
                <a:latin typeface="EindhovenType"/>
                <a:ea typeface="+mj-ea"/>
                <a:cs typeface="Arial" panose="020B0604020202020204" pitchFamily="34" charset="0"/>
              </a:rPr>
              <a:t>en</a:t>
            </a:r>
            <a:r>
              <a:rPr lang="en-US" dirty="0">
                <a:solidFill>
                  <a:schemeClr val="bg1"/>
                </a:solidFill>
                <a:latin typeface="EindhovenType"/>
                <a:ea typeface="+mj-ea"/>
                <a:cs typeface="Arial" panose="020B0604020202020204" pitchFamily="34" charset="0"/>
              </a:rPr>
              <a:t> –</a:t>
            </a:r>
            <a:r>
              <a:rPr lang="en-US" dirty="0" err="1">
                <a:solidFill>
                  <a:schemeClr val="bg1"/>
                </a:solidFill>
                <a:latin typeface="EindhovenType"/>
                <a:ea typeface="+mj-ea"/>
                <a:cs typeface="Arial" panose="020B0604020202020204" pitchFamily="34" charset="0"/>
              </a:rPr>
              <a:t>strategie</a:t>
            </a:r>
            <a:r>
              <a:rPr lang="en-US" dirty="0">
                <a:solidFill>
                  <a:schemeClr val="bg1"/>
                </a:solidFill>
                <a:latin typeface="EindhovenType"/>
                <a:ea typeface="+mj-ea"/>
                <a:cs typeface="Arial" panose="020B0604020202020204" pitchFamily="34" charset="0"/>
              </a:rPr>
              <a:t> </a:t>
            </a:r>
            <a:r>
              <a:rPr lang="en-US" dirty="0" err="1">
                <a:solidFill>
                  <a:schemeClr val="bg1"/>
                </a:solidFill>
                <a:latin typeface="EindhovenType"/>
                <a:ea typeface="+mj-ea"/>
                <a:cs typeface="Arial" panose="020B0604020202020204" pitchFamily="34" charset="0"/>
              </a:rPr>
              <a:t>en</a:t>
            </a:r>
            <a:r>
              <a:rPr lang="en-US" dirty="0">
                <a:solidFill>
                  <a:schemeClr val="bg1"/>
                </a:solidFill>
                <a:latin typeface="EindhovenType"/>
                <a:ea typeface="+mj-ea"/>
                <a:cs typeface="Arial" panose="020B0604020202020204" pitchFamily="34" charset="0"/>
              </a:rPr>
              <a:t> </a:t>
            </a:r>
            <a:r>
              <a:rPr lang="en-US" dirty="0" err="1">
                <a:solidFill>
                  <a:schemeClr val="bg1"/>
                </a:solidFill>
                <a:latin typeface="EindhovenType"/>
                <a:ea typeface="+mj-ea"/>
                <a:cs typeface="Arial" panose="020B0604020202020204" pitchFamily="34" charset="0"/>
              </a:rPr>
              <a:t>datastrategie</a:t>
            </a:r>
            <a:endParaRPr lang="nl-NL" dirty="0">
              <a:solidFill>
                <a:schemeClr val="bg1"/>
              </a:solidFill>
              <a:latin typeface="EindhovenType"/>
              <a:cs typeface="Arial" panose="020B0604020202020204" pitchFamily="34" charset="0"/>
            </a:endParaRPr>
          </a:p>
        </p:txBody>
      </p:sp>
      <p:grpSp>
        <p:nvGrpSpPr>
          <p:cNvPr id="215" name="Graphic 190">
            <a:extLst>
              <a:ext uri="{FF2B5EF4-FFF2-40B4-BE49-F238E27FC236}">
                <a16:creationId xmlns:a16="http://schemas.microsoft.com/office/drawing/2014/main" id="{53883AA7-7F86-41F8-A1D8-06E9886E76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36528"/>
            <a:ext cx="1291642" cy="429215"/>
            <a:chOff x="2504802" y="1755501"/>
            <a:chExt cx="1598829" cy="531293"/>
          </a:xfrm>
          <a:solidFill>
            <a:schemeClr val="bg1"/>
          </a:solidFill>
        </p:grpSpPr>
        <p:sp>
          <p:nvSpPr>
            <p:cNvPr id="216" name="Freeform: Shape 215">
              <a:extLst>
                <a:ext uri="{FF2B5EF4-FFF2-40B4-BE49-F238E27FC236}">
                  <a16:creationId xmlns:a16="http://schemas.microsoft.com/office/drawing/2014/main" id="{FC80ACB6-0FE0-4F10-998D-2E8D463750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1C2903D5-FF18-4A00-8E9F-9335FCF1E4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grpSp>
      <p:grpSp>
        <p:nvGrpSpPr>
          <p:cNvPr id="219" name="Group 218">
            <a:extLst>
              <a:ext uri="{FF2B5EF4-FFF2-40B4-BE49-F238E27FC236}">
                <a16:creationId xmlns:a16="http://schemas.microsoft.com/office/drawing/2014/main" id="{71A8B53C-ED2D-4081-AC0C-F87A9D4B3A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10480" y="681042"/>
            <a:ext cx="1562428" cy="1493465"/>
            <a:chOff x="3121343" y="4864099"/>
            <a:chExt cx="2085971" cy="1993901"/>
          </a:xfrm>
          <a:solidFill>
            <a:schemeClr val="bg1"/>
          </a:solidFill>
        </p:grpSpPr>
        <p:sp>
          <p:nvSpPr>
            <p:cNvPr id="220" name="Freeform: Shape 219">
              <a:extLst>
                <a:ext uri="{FF2B5EF4-FFF2-40B4-BE49-F238E27FC236}">
                  <a16:creationId xmlns:a16="http://schemas.microsoft.com/office/drawing/2014/main" id="{E2C7D52B-9C2A-4BDB-89DC-A89BDB9F8C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C4B951A6-4FAF-4CBA-B55F-3AAD557581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FC4DABFE-3395-46F4-95C0-CA58332AAF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782225D9-CC2C-4D45-B90F-5EC7DD2652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DDC31B28-21ED-494B-BA30-31CD8F9CD9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9BD8A01F-C2B9-47B6-977F-15E31A8C1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5D562CCF-082E-4E33-BC25-3C2F3CB261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91A36DF-6DC9-4C5F-A16E-BC6DC84292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0DEF31D0-A584-489A-B972-966367742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2706B7B1-0776-4349-9782-39E4AD4ED0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7ECC02B0-321C-499C-AB67-2DE74D4DED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F5B3F392-AC23-49B8-A36A-D93B0BD76D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1A72EA58-66EE-4BA2-923C-2B66CFC42D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30" name="Tijdelijke aanduiding voor inhoud 2">
            <a:extLst>
              <a:ext uri="{FF2B5EF4-FFF2-40B4-BE49-F238E27FC236}">
                <a16:creationId xmlns:a16="http://schemas.microsoft.com/office/drawing/2014/main" id="{0DF4A06A-6C18-C945-B073-A0887AA0081A}"/>
              </a:ext>
            </a:extLst>
          </p:cNvPr>
          <p:cNvGraphicFramePr>
            <a:graphicFrameLocks noGrp="1"/>
          </p:cNvGraphicFramePr>
          <p:nvPr>
            <p:ph idx="1"/>
          </p:nvPr>
        </p:nvGraphicFramePr>
        <p:xfrm>
          <a:off x="567950" y="2639965"/>
          <a:ext cx="10995518" cy="3536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87404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
                                            <p:graphicEl>
                                              <a:dgm id="{38AF221C-456E-41F4-B0D7-705B9744AB39}"/>
                                            </p:graphicEl>
                                          </p:spTgt>
                                        </p:tgtEl>
                                        <p:attrNameLst>
                                          <p:attrName>style.visibility</p:attrName>
                                        </p:attrNameLst>
                                      </p:cBhvr>
                                      <p:to>
                                        <p:strVal val="visible"/>
                                      </p:to>
                                    </p:set>
                                    <p:anim calcmode="lin" valueType="num">
                                      <p:cBhvr additive="base">
                                        <p:cTn id="7" dur="500" fill="hold"/>
                                        <p:tgtEl>
                                          <p:spTgt spid="30">
                                            <p:graphicEl>
                                              <a:dgm id="{38AF221C-456E-41F4-B0D7-705B9744AB39}"/>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
                                            <p:graphicEl>
                                              <a:dgm id="{38AF221C-456E-41F4-B0D7-705B9744AB39}"/>
                                            </p:graphic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0">
                                            <p:graphicEl>
                                              <a:dgm id="{A5350F5E-20DD-43AE-989A-561337F6AE6C}"/>
                                            </p:graphicEl>
                                          </p:spTgt>
                                        </p:tgtEl>
                                        <p:attrNameLst>
                                          <p:attrName>style.visibility</p:attrName>
                                        </p:attrNameLst>
                                      </p:cBhvr>
                                      <p:to>
                                        <p:strVal val="visible"/>
                                      </p:to>
                                    </p:set>
                                    <p:anim calcmode="lin" valueType="num">
                                      <p:cBhvr additive="base">
                                        <p:cTn id="13" dur="500" fill="hold"/>
                                        <p:tgtEl>
                                          <p:spTgt spid="30">
                                            <p:graphicEl>
                                              <a:dgm id="{A5350F5E-20DD-43AE-989A-561337F6AE6C}"/>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0">
                                            <p:graphicEl>
                                              <a:dgm id="{A5350F5E-20DD-43AE-989A-561337F6AE6C}"/>
                                            </p:graphic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30">
                                            <p:graphicEl>
                                              <a:dgm id="{38F6BE0D-823A-4FA6-AE8A-A7F7D0B2635E}"/>
                                            </p:graphicEl>
                                          </p:spTgt>
                                        </p:tgtEl>
                                        <p:attrNameLst>
                                          <p:attrName>style.visibility</p:attrName>
                                        </p:attrNameLst>
                                      </p:cBhvr>
                                      <p:to>
                                        <p:strVal val="visible"/>
                                      </p:to>
                                    </p:set>
                                    <p:anim calcmode="lin" valueType="num">
                                      <p:cBhvr additive="base">
                                        <p:cTn id="17" dur="500" fill="hold"/>
                                        <p:tgtEl>
                                          <p:spTgt spid="30">
                                            <p:graphicEl>
                                              <a:dgm id="{38F6BE0D-823A-4FA6-AE8A-A7F7D0B2635E}"/>
                                            </p:graphic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0">
                                            <p:graphicEl>
                                              <a:dgm id="{38F6BE0D-823A-4FA6-AE8A-A7F7D0B2635E}"/>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0" grpId="0">
        <p:bldSub>
          <a:bldDgm bld="one"/>
        </p:bldSub>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Afbeelding 4" descr="Afbeelding met schoeisel, kleding, overdekt, plafond&#10;&#10;Automatisch gegenereerde beschrijving">
            <a:extLst>
              <a:ext uri="{FF2B5EF4-FFF2-40B4-BE49-F238E27FC236}">
                <a16:creationId xmlns:a16="http://schemas.microsoft.com/office/drawing/2014/main" id="{43A6C6DF-48F2-0AF1-6835-24E2ECC6AE71}"/>
              </a:ext>
            </a:extLst>
          </p:cNvPr>
          <p:cNvPicPr>
            <a:picLocks noChangeAspect="1"/>
          </p:cNvPicPr>
          <p:nvPr/>
        </p:nvPicPr>
        <p:blipFill rotWithShape="1">
          <a:blip r:embed="rId3"/>
          <a:srcRect t="42671" r="9092" b="15615"/>
          <a:stretch/>
        </p:blipFill>
        <p:spPr>
          <a:xfrm>
            <a:off x="3523488" y="10"/>
            <a:ext cx="8668512" cy="6857990"/>
          </a:xfrm>
          <a:prstGeom prst="rect">
            <a:avLst/>
          </a:prstGeom>
        </p:spPr>
      </p:pic>
      <p:sp>
        <p:nvSpPr>
          <p:cNvPr id="49" name="Rectangle 48">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latin typeface="+mj-lt"/>
                <a:ea typeface="+mj-ea"/>
                <a:cs typeface="+mj-cs"/>
              </a:rPr>
              <a:t>Hoofdlijn</a:t>
            </a:r>
          </a:p>
        </p:txBody>
      </p:sp>
      <p:sp>
        <p:nvSpPr>
          <p:cNvPr id="51" name="Rectangle 5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kstvak 5">
            <a:extLst>
              <a:ext uri="{FF2B5EF4-FFF2-40B4-BE49-F238E27FC236}">
                <a16:creationId xmlns:a16="http://schemas.microsoft.com/office/drawing/2014/main" id="{B6088277-DC3D-6330-1391-3CA504A1028C}"/>
              </a:ext>
            </a:extLst>
          </p:cNvPr>
          <p:cNvSpPr txBox="1"/>
          <p:nvPr/>
        </p:nvSpPr>
        <p:spPr>
          <a:xfrm>
            <a:off x="10024534" y="6488668"/>
            <a:ext cx="22894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EindhovenType"/>
                <a:ea typeface="+mn-ea"/>
                <a:cs typeface="+mn-cs"/>
              </a:rPr>
              <a:t>FOTO: RETRO FUTURE</a:t>
            </a:r>
          </a:p>
        </p:txBody>
      </p:sp>
    </p:spTree>
    <p:extLst>
      <p:ext uri="{BB962C8B-B14F-4D97-AF65-F5344CB8AC3E}">
        <p14:creationId xmlns:p14="http://schemas.microsoft.com/office/powerpoint/2010/main" val="2641927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A37769-1CDD-4B46-9619-E609F2AB8CE3}"/>
              </a:ext>
            </a:extLst>
          </p:cNvPr>
          <p:cNvSpPr>
            <a:spLocks noGrp="1"/>
          </p:cNvSpPr>
          <p:nvPr>
            <p:ph type="ctrTitle"/>
          </p:nvPr>
        </p:nvSpPr>
        <p:spPr>
          <a:xfrm>
            <a:off x="1080000" y="1397470"/>
            <a:ext cx="6414341" cy="1976971"/>
          </a:xfrm>
        </p:spPr>
        <p:txBody>
          <a:bodyPr/>
          <a:lstStyle/>
          <a:p>
            <a:r>
              <a:rPr lang="nl-NL" dirty="0">
                <a:ea typeface="ＭＳ Ｐゴシック"/>
              </a:rPr>
              <a:t>De negende week van Grip op Informatie</a:t>
            </a:r>
          </a:p>
        </p:txBody>
      </p:sp>
      <p:sp>
        <p:nvSpPr>
          <p:cNvPr id="3" name="Ondertitel 2">
            <a:extLst>
              <a:ext uri="{FF2B5EF4-FFF2-40B4-BE49-F238E27FC236}">
                <a16:creationId xmlns:a16="http://schemas.microsoft.com/office/drawing/2014/main" id="{15F776B1-5449-452E-9096-2780058FF703}"/>
              </a:ext>
            </a:extLst>
          </p:cNvPr>
          <p:cNvSpPr>
            <a:spLocks noGrp="1"/>
          </p:cNvSpPr>
          <p:nvPr>
            <p:ph type="subTitle" idx="1"/>
          </p:nvPr>
        </p:nvSpPr>
        <p:spPr>
          <a:xfrm>
            <a:off x="1080000" y="3432035"/>
            <a:ext cx="6120000" cy="958382"/>
          </a:xfrm>
        </p:spPr>
        <p:txBody>
          <a:bodyPr lIns="0" tIns="0" rIns="0" bIns="0" anchor="t">
            <a:noAutofit/>
          </a:bodyPr>
          <a:lstStyle/>
          <a:p>
            <a:r>
              <a:rPr lang="nl-NL" sz="3200" b="1" i="1" dirty="0">
                <a:solidFill>
                  <a:srgbClr val="00A9F3"/>
                </a:solidFill>
                <a:latin typeface="Arial"/>
                <a:ea typeface="ＭＳ Ｐゴシック"/>
                <a:cs typeface="+mj-cs"/>
              </a:rPr>
              <a:t>11 tot en met 18 april 2024</a:t>
            </a:r>
            <a:endParaRPr lang="nl-NL" sz="3200" i="1" dirty="0">
              <a:solidFill>
                <a:srgbClr val="000000"/>
              </a:solidFill>
              <a:latin typeface="Arial"/>
              <a:ea typeface="ＭＳ Ｐゴシック"/>
              <a:cs typeface="+mj-cs"/>
            </a:endParaRPr>
          </a:p>
          <a:p>
            <a:br>
              <a:rPr lang="nl-NL" sz="3200" b="1" i="1" dirty="0">
                <a:latin typeface="Arial"/>
                <a:ea typeface="ＭＳ Ｐゴシック"/>
                <a:cs typeface="+mj-cs"/>
              </a:rPr>
            </a:br>
            <a:r>
              <a:rPr lang="nl-NL" sz="3200" b="1" i="1" dirty="0">
                <a:solidFill>
                  <a:srgbClr val="00A9F3"/>
                </a:solidFill>
                <a:latin typeface="Arial"/>
                <a:ea typeface="ＭＳ Ｐゴシック"/>
                <a:cs typeface="+mj-cs"/>
              </a:rPr>
              <a:t>#wvgrip</a:t>
            </a:r>
            <a:endParaRPr lang="nl-NL" sz="3200" i="1" dirty="0">
              <a:ea typeface="ＭＳ Ｐゴシック"/>
              <a:cs typeface="Arial"/>
            </a:endParaRPr>
          </a:p>
        </p:txBody>
      </p:sp>
      <p:sp>
        <p:nvSpPr>
          <p:cNvPr id="4" name="Tijdelijke aanduiding voor datum 3">
            <a:extLst>
              <a:ext uri="{FF2B5EF4-FFF2-40B4-BE49-F238E27FC236}">
                <a16:creationId xmlns:a16="http://schemas.microsoft.com/office/drawing/2014/main" id="{C51EFD3E-33DC-498D-838C-2191846DCD71}"/>
              </a:ext>
            </a:extLst>
          </p:cNvPr>
          <p:cNvSpPr>
            <a:spLocks noGrp="1"/>
          </p:cNvSpPr>
          <p:nvPr>
            <p:ph type="dt" sz="half" idx="10"/>
          </p:nvPr>
        </p:nvSpPr>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nl-NL"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84115299"/>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Graphic 212">
            <a:extLst>
              <a:ext uri="{FF2B5EF4-FFF2-40B4-BE49-F238E27FC236}">
                <a16:creationId xmlns:a16="http://schemas.microsoft.com/office/drawing/2014/main" id="{55C61911-45B2-48BF-AC7A-1EB579B42C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02373" y="798490"/>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Graphic 212">
            <a:extLst>
              <a:ext uri="{FF2B5EF4-FFF2-40B4-BE49-F238E27FC236}">
                <a16:creationId xmlns:a16="http://schemas.microsoft.com/office/drawing/2014/main" id="{2DE4D4CE-6DAE-4A05-BE5B-6BCE3F4EC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02373" y="798490"/>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AA9C6D00-0978-4945-A839-6A50B9109FF6}"/>
              </a:ext>
            </a:extLst>
          </p:cNvPr>
          <p:cNvSpPr>
            <a:spLocks noGrp="1"/>
          </p:cNvSpPr>
          <p:nvPr>
            <p:ph type="title"/>
          </p:nvPr>
        </p:nvSpPr>
        <p:spPr>
          <a:xfrm>
            <a:off x="6390627" y="1075457"/>
            <a:ext cx="4114571" cy="849138"/>
          </a:xfrm>
        </p:spPr>
        <p:txBody>
          <a:bodyPr>
            <a:normAutofit/>
          </a:bodyPr>
          <a:lstStyle/>
          <a:p>
            <a:pPr algn="ctr"/>
            <a:r>
              <a:rPr lang="nl-NL">
                <a:solidFill>
                  <a:schemeClr val="bg1"/>
                </a:solidFill>
                <a:latin typeface="EindhovenType"/>
              </a:rPr>
              <a:t>Doelstelling</a:t>
            </a:r>
          </a:p>
        </p:txBody>
      </p:sp>
      <p:grpSp>
        <p:nvGrpSpPr>
          <p:cNvPr id="14" name="Group 14">
            <a:extLst>
              <a:ext uri="{FF2B5EF4-FFF2-40B4-BE49-F238E27FC236}">
                <a16:creationId xmlns:a16="http://schemas.microsoft.com/office/drawing/2014/main" id="{B8CB1D39-68D4-4372-BF3B-2A33A7495E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18" name="Freeform: Shape 15">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0" name="Freeform: Shape 16">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grpSp>
      <p:sp>
        <p:nvSpPr>
          <p:cNvPr id="195" name="Oval 18">
            <a:extLst>
              <a:ext uri="{FF2B5EF4-FFF2-40B4-BE49-F238E27FC236}">
                <a16:creationId xmlns:a16="http://schemas.microsoft.com/office/drawing/2014/main" id="{10C23D31-5B0A-4956-A59F-A24F57D2A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988" y="4604761"/>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Oval 20">
            <a:extLst>
              <a:ext uri="{FF2B5EF4-FFF2-40B4-BE49-F238E27FC236}">
                <a16:creationId xmlns:a16="http://schemas.microsoft.com/office/drawing/2014/main" id="{F4C6FC6E-4AAF-4628-B7E5-85DF9D32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988" y="4604761"/>
            <a:ext cx="319941"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jdelijke aanduiding voor inhoud 3">
            <a:extLst>
              <a:ext uri="{FF2B5EF4-FFF2-40B4-BE49-F238E27FC236}">
                <a16:creationId xmlns:a16="http://schemas.microsoft.com/office/drawing/2014/main" id="{D6B2A99C-CB25-471D-882B-D270A04A59D6}"/>
              </a:ext>
            </a:extLst>
          </p:cNvPr>
          <p:cNvSpPr>
            <a:spLocks noGrp="1"/>
          </p:cNvSpPr>
          <p:nvPr>
            <p:ph idx="1"/>
          </p:nvPr>
        </p:nvSpPr>
        <p:spPr>
          <a:xfrm>
            <a:off x="993866" y="2277564"/>
            <a:ext cx="10423342" cy="3611190"/>
          </a:xfrm>
        </p:spPr>
        <p:txBody>
          <a:bodyPr>
            <a:noAutofit/>
          </a:bodyPr>
          <a:lstStyle/>
          <a:p>
            <a:pPr>
              <a:lnSpc>
                <a:spcPct val="100000"/>
              </a:lnSpc>
            </a:pPr>
            <a:r>
              <a:rPr lang="nl-NL" sz="1800" dirty="0">
                <a:solidFill>
                  <a:schemeClr val="bg1"/>
                </a:solidFill>
                <a:latin typeface="EindhovenType"/>
                <a:ea typeface="+mn-ea"/>
                <a:cs typeface="Arial" panose="020B0604020202020204" pitchFamily="34" charset="0"/>
              </a:rPr>
              <a:t>We bouwen aan een wendbare organisatie die vanuit de ambitie van de het </a:t>
            </a:r>
            <a:r>
              <a:rPr lang="nl-NL" sz="1800" dirty="0" err="1">
                <a:solidFill>
                  <a:schemeClr val="bg1"/>
                </a:solidFill>
                <a:latin typeface="EindhovenType"/>
                <a:ea typeface="+mn-ea"/>
                <a:cs typeface="Arial" panose="020B0604020202020204" pitchFamily="34" charset="0"/>
              </a:rPr>
              <a:t>bestuurakkoord</a:t>
            </a:r>
            <a:r>
              <a:rPr lang="nl-NL" sz="1800" dirty="0">
                <a:solidFill>
                  <a:schemeClr val="bg1"/>
                </a:solidFill>
                <a:latin typeface="EindhovenType"/>
                <a:ea typeface="+mn-ea"/>
                <a:cs typeface="Arial" panose="020B0604020202020204" pitchFamily="34" charset="0"/>
              </a:rPr>
              <a:t> : </a:t>
            </a:r>
          </a:p>
          <a:p>
            <a:pPr marL="342900" indent="-342900">
              <a:lnSpc>
                <a:spcPct val="100000"/>
              </a:lnSpc>
              <a:buFontTx/>
              <a:buChar char="-"/>
            </a:pPr>
            <a:r>
              <a:rPr lang="nl-NL" sz="1800" dirty="0">
                <a:solidFill>
                  <a:schemeClr val="bg1"/>
                </a:solidFill>
                <a:latin typeface="EindhovenType"/>
                <a:ea typeface="+mn-ea"/>
                <a:cs typeface="Arial" panose="020B0604020202020204" pitchFamily="34" charset="0"/>
              </a:rPr>
              <a:t>Passende dienstverlening verleent </a:t>
            </a:r>
            <a:r>
              <a:rPr kumimoji="0" lang="nl-NL" sz="1800" b="0" u="none" strike="noStrike" kern="1200" cap="none" spc="0" normalizeH="0" baseline="0" noProof="0" dirty="0">
                <a:ln>
                  <a:noFill/>
                </a:ln>
                <a:solidFill>
                  <a:schemeClr val="bg1"/>
                </a:solidFill>
                <a:effectLst/>
                <a:uLnTx/>
                <a:uFillTx/>
                <a:latin typeface="EindhovenType"/>
                <a:ea typeface="+mn-ea"/>
                <a:cs typeface="Arial" panose="020B0604020202020204" pitchFamily="34" charset="0"/>
              </a:rPr>
              <a:t>(dienstverleningsvisie).</a:t>
            </a:r>
          </a:p>
          <a:p>
            <a:pPr marL="342900" indent="-342900">
              <a:lnSpc>
                <a:spcPct val="100000"/>
              </a:lnSpc>
              <a:buFontTx/>
              <a:buChar char="-"/>
            </a:pPr>
            <a:r>
              <a:rPr kumimoji="0" lang="nl-NL" sz="1800" b="0" u="none" strike="noStrike" kern="1200" cap="none" spc="0" normalizeH="0" baseline="0" noProof="0" dirty="0">
                <a:ln>
                  <a:noFill/>
                </a:ln>
                <a:solidFill>
                  <a:schemeClr val="bg1"/>
                </a:solidFill>
                <a:effectLst/>
                <a:uLnTx/>
                <a:uFillTx/>
                <a:latin typeface="EindhovenType"/>
                <a:ea typeface="+mn-ea"/>
                <a:cs typeface="Arial" panose="020B0604020202020204" pitchFamily="34" charset="0"/>
              </a:rPr>
              <a:t>Data-vaardig is</a:t>
            </a:r>
            <a:r>
              <a:rPr lang="nl-NL" sz="1800" dirty="0">
                <a:solidFill>
                  <a:schemeClr val="bg1"/>
                </a:solidFill>
                <a:latin typeface="EindhovenType"/>
                <a:ea typeface="+mn-ea"/>
                <a:cs typeface="Arial" panose="020B0604020202020204" pitchFamily="34" charset="0"/>
              </a:rPr>
              <a:t> </a:t>
            </a:r>
            <a:r>
              <a:rPr kumimoji="0" lang="nl-NL" sz="1800" b="0" u="none" strike="noStrike" kern="1200" cap="none" spc="0" normalizeH="0" baseline="0" noProof="0" dirty="0">
                <a:ln>
                  <a:noFill/>
                </a:ln>
                <a:solidFill>
                  <a:schemeClr val="bg1"/>
                </a:solidFill>
                <a:effectLst/>
                <a:uLnTx/>
                <a:uFillTx/>
                <a:latin typeface="EindhovenType"/>
                <a:ea typeface="+mn-ea"/>
                <a:cs typeface="Arial" panose="020B0604020202020204" pitchFamily="34" charset="0"/>
              </a:rPr>
              <a:t>(datastrategie).</a:t>
            </a:r>
          </a:p>
          <a:p>
            <a:pPr marL="342900" indent="-342900">
              <a:lnSpc>
                <a:spcPct val="100000"/>
              </a:lnSpc>
              <a:buFontTx/>
              <a:buChar char="-"/>
            </a:pPr>
            <a:r>
              <a:rPr kumimoji="0" lang="nl-NL" sz="1800" b="0" u="none" strike="noStrike" kern="1200" cap="none" spc="0" normalizeH="0" baseline="0" noProof="0" dirty="0">
                <a:ln>
                  <a:noFill/>
                </a:ln>
                <a:solidFill>
                  <a:schemeClr val="bg1"/>
                </a:solidFill>
                <a:effectLst/>
                <a:uLnTx/>
                <a:uFillTx/>
                <a:latin typeface="EindhovenType"/>
                <a:ea typeface="+mn-ea"/>
                <a:cs typeface="Arial" panose="020B0604020202020204" pitchFamily="34" charset="0"/>
              </a:rPr>
              <a:t>De basis én organisatie van IT op orde heeft  (IV management strategie).</a:t>
            </a:r>
          </a:p>
          <a:p>
            <a:pPr>
              <a:lnSpc>
                <a:spcPct val="100000"/>
              </a:lnSpc>
            </a:pPr>
            <a:endParaRPr lang="nl-NL" sz="1800" dirty="0">
              <a:solidFill>
                <a:schemeClr val="bg1"/>
              </a:solidFill>
              <a:latin typeface="EindhovenType"/>
              <a:ea typeface="+mn-ea"/>
              <a:cs typeface="Arial" panose="020B0604020202020204" pitchFamily="34" charset="0"/>
            </a:endParaRPr>
          </a:p>
          <a:p>
            <a:pPr>
              <a:lnSpc>
                <a:spcPct val="100000"/>
              </a:lnSpc>
            </a:pPr>
            <a:r>
              <a:rPr lang="nl-NL" sz="1800" dirty="0">
                <a:solidFill>
                  <a:schemeClr val="bg1"/>
                </a:solidFill>
                <a:latin typeface="EindhovenType"/>
                <a:ea typeface="+mn-ea"/>
                <a:cs typeface="Arial" panose="020B0604020202020204" pitchFamily="34" charset="0"/>
              </a:rPr>
              <a:t>Dit doen we door </a:t>
            </a:r>
            <a:r>
              <a:rPr lang="nl-NL" sz="1800" b="1" dirty="0">
                <a:latin typeface="EindhovenType"/>
                <a:ea typeface="+mn-ea"/>
                <a:cs typeface="Arial" panose="020B0604020202020204" pitchFamily="34" charset="0"/>
              </a:rPr>
              <a:t>generieke voorzieningen </a:t>
            </a:r>
            <a:r>
              <a:rPr lang="nl-NL" sz="1800" dirty="0">
                <a:solidFill>
                  <a:schemeClr val="bg1"/>
                </a:solidFill>
                <a:latin typeface="EindhovenType"/>
                <a:ea typeface="+mn-ea"/>
                <a:cs typeface="Arial" panose="020B0604020202020204" pitchFamily="34" charset="0"/>
              </a:rPr>
              <a:t>te ontwikkelen waar een sponsor voor is (</a:t>
            </a:r>
            <a:r>
              <a:rPr lang="nl-NL" sz="1800" dirty="0" err="1">
                <a:solidFill>
                  <a:schemeClr val="bg1"/>
                </a:solidFill>
                <a:latin typeface="EindhovenType"/>
                <a:ea typeface="+mn-ea"/>
                <a:cs typeface="Arial" panose="020B0604020202020204" pitchFamily="34" charset="0"/>
              </a:rPr>
              <a:t>launching</a:t>
            </a:r>
            <a:r>
              <a:rPr lang="nl-NL" sz="1800" dirty="0">
                <a:solidFill>
                  <a:schemeClr val="bg1"/>
                </a:solidFill>
                <a:latin typeface="EindhovenType"/>
                <a:ea typeface="+mn-ea"/>
                <a:cs typeface="Arial" panose="020B0604020202020204" pitchFamily="34" charset="0"/>
              </a:rPr>
              <a:t> customer).</a:t>
            </a:r>
          </a:p>
          <a:p>
            <a:pPr>
              <a:lnSpc>
                <a:spcPct val="100000"/>
              </a:lnSpc>
            </a:pPr>
            <a:r>
              <a:rPr lang="nl-NL" sz="1800" dirty="0">
                <a:solidFill>
                  <a:schemeClr val="bg1"/>
                </a:solidFill>
                <a:latin typeface="EindhovenType"/>
                <a:ea typeface="+mn-ea"/>
                <a:cs typeface="Arial" panose="020B0604020202020204" pitchFamily="34" charset="0"/>
              </a:rPr>
              <a:t>Daar waar al mogelijk passen we de uitgangspunten en componenten van Common </a:t>
            </a:r>
            <a:r>
              <a:rPr lang="nl-NL" sz="1800" dirty="0" err="1">
                <a:solidFill>
                  <a:schemeClr val="bg1"/>
                </a:solidFill>
                <a:latin typeface="EindhovenType"/>
                <a:ea typeface="+mn-ea"/>
                <a:cs typeface="Arial" panose="020B0604020202020204" pitchFamily="34" charset="0"/>
              </a:rPr>
              <a:t>Ground</a:t>
            </a:r>
            <a:r>
              <a:rPr lang="nl-NL" sz="1800" dirty="0">
                <a:solidFill>
                  <a:schemeClr val="bg1"/>
                </a:solidFill>
                <a:latin typeface="EindhovenType"/>
                <a:ea typeface="+mn-ea"/>
                <a:cs typeface="Arial" panose="020B0604020202020204" pitchFamily="34" charset="0"/>
              </a:rPr>
              <a:t> toe</a:t>
            </a:r>
          </a:p>
        </p:txBody>
      </p:sp>
      <p:grpSp>
        <p:nvGrpSpPr>
          <p:cNvPr id="197"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24" name="Freeform: Shape 23">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98" name="Freeform: Shape 24">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00" name="Freeform: Shape 25">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04" name="Freeform: Shape 26">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06" name="Freeform: Shape 27">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92842560"/>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2">
            <a:extLst>
              <a:ext uri="{FF2B5EF4-FFF2-40B4-BE49-F238E27FC236}">
                <a16:creationId xmlns:a16="http://schemas.microsoft.com/office/drawing/2014/main" id="{7B583285-2FFB-9C2F-1AFB-D9D28A95E869}"/>
              </a:ext>
            </a:extLst>
          </p:cNvPr>
          <p:cNvSpPr>
            <a:spLocks noChangeArrowheads="1"/>
          </p:cNvSpPr>
          <p:nvPr/>
        </p:nvSpPr>
        <p:spPr bwMode="auto">
          <a:xfrm>
            <a:off x="4378363" y="830749"/>
            <a:ext cx="1109236" cy="520427"/>
          </a:xfrm>
          <a:prstGeom prst="rect">
            <a:avLst/>
          </a:prstGeom>
          <a:solidFill>
            <a:srgbClr val="FCE1DE"/>
          </a:solidFill>
          <a:ln w="25400">
            <a:solidFill>
              <a:srgbClr val="243F60"/>
            </a:solidFill>
            <a:miter lim="800000"/>
            <a:headEnd/>
            <a:tailEnd/>
          </a:ln>
        </p:spPr>
        <p:txBody>
          <a:bodyPr vert="horz" wrap="square" lIns="34295" tIns="17148" rIns="34295" bIns="17148" numCol="1" anchor="ctr" anchorCtr="0" compatLnSpc="1">
            <a:prstTxWarp prst="textNoShape">
              <a:avLst/>
            </a:prstTxWarp>
          </a:bodyPr>
          <a:lstStyle/>
          <a:p>
            <a:pPr marL="0" marR="0" lvl="0" indent="0" algn="ctr" defTabSz="342943" rtl="0" eaLnBrk="0" fontAlgn="base" latinLnBrk="0" hangingPunct="0">
              <a:lnSpc>
                <a:spcPct val="100000"/>
              </a:lnSpc>
              <a:spcBef>
                <a:spcPct val="0"/>
              </a:spcBef>
              <a:spcAft>
                <a:spcPct val="0"/>
              </a:spcAft>
              <a:buClrTx/>
              <a:buSzTx/>
              <a:buFontTx/>
              <a:buNone/>
              <a:tabLst/>
              <a:defRPr/>
            </a:pPr>
            <a:r>
              <a:rPr kumimoji="0" lang="nl-NL" altLang="nl-NL" sz="762" b="1" i="0" u="none"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Onze informatievoorziening is duurzaam toegankelijk</a:t>
            </a:r>
            <a:endParaRPr kumimoji="0" lang="nl-NL" altLang="nl-NL" sz="762"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
        <p:nvSpPr>
          <p:cNvPr id="6" name="Rechthoek 3">
            <a:extLst>
              <a:ext uri="{FF2B5EF4-FFF2-40B4-BE49-F238E27FC236}">
                <a16:creationId xmlns:a16="http://schemas.microsoft.com/office/drawing/2014/main" id="{EE874C7D-1A51-FFEE-4B3C-068115F57357}"/>
              </a:ext>
            </a:extLst>
          </p:cNvPr>
          <p:cNvSpPr>
            <a:spLocks noChangeArrowheads="1"/>
          </p:cNvSpPr>
          <p:nvPr/>
        </p:nvSpPr>
        <p:spPr bwMode="auto">
          <a:xfrm>
            <a:off x="6047735" y="830749"/>
            <a:ext cx="965362" cy="520427"/>
          </a:xfrm>
          <a:prstGeom prst="rect">
            <a:avLst/>
          </a:prstGeom>
          <a:solidFill>
            <a:srgbClr val="FCE1DE"/>
          </a:solidFill>
          <a:ln w="25400">
            <a:solidFill>
              <a:srgbClr val="243F60"/>
            </a:solidFill>
            <a:miter lim="800000"/>
            <a:headEnd/>
            <a:tailEnd/>
          </a:ln>
        </p:spPr>
        <p:txBody>
          <a:bodyPr vert="horz" wrap="square" lIns="34295" tIns="17148" rIns="34295" bIns="17148" numCol="1" anchor="ctr" anchorCtr="0" compatLnSpc="1">
            <a:prstTxWarp prst="textNoShape">
              <a:avLst/>
            </a:prstTxWarp>
          </a:bodyPr>
          <a:lstStyle/>
          <a:p>
            <a:pPr marL="0" marR="0" lvl="0" indent="0" algn="ctr" defTabSz="342943" rtl="0" eaLnBrk="0" fontAlgn="base" latinLnBrk="0" hangingPunct="0">
              <a:lnSpc>
                <a:spcPct val="100000"/>
              </a:lnSpc>
              <a:spcBef>
                <a:spcPct val="0"/>
              </a:spcBef>
              <a:spcAft>
                <a:spcPct val="0"/>
              </a:spcAft>
              <a:buClrTx/>
              <a:buSzTx/>
              <a:buFontTx/>
              <a:buNone/>
              <a:tabLst/>
              <a:defRPr/>
            </a:pPr>
            <a:r>
              <a:rPr kumimoji="0" lang="nl-NL" altLang="nl-NL" sz="762" b="1" i="0" u="none"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We werken </a:t>
            </a:r>
            <a:r>
              <a:rPr kumimoji="0" lang="nl-NL" altLang="nl-NL" sz="762" b="1" i="0" u="none" strike="noStrike" kern="1200" cap="none" spc="0" normalizeH="0" baseline="0" noProof="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datagedreven</a:t>
            </a:r>
            <a:r>
              <a:rPr kumimoji="0" lang="nl-NL" altLang="nl-NL" sz="762" b="1" i="0" u="none"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nl-NL" altLang="nl-NL" sz="762"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
        <p:nvSpPr>
          <p:cNvPr id="7" name="Rechthoek 4">
            <a:extLst>
              <a:ext uri="{FF2B5EF4-FFF2-40B4-BE49-F238E27FC236}">
                <a16:creationId xmlns:a16="http://schemas.microsoft.com/office/drawing/2014/main" id="{A6E31C2F-4E43-6FA4-4C0A-4A09275C577E}"/>
              </a:ext>
            </a:extLst>
          </p:cNvPr>
          <p:cNvSpPr>
            <a:spLocks noChangeArrowheads="1"/>
          </p:cNvSpPr>
          <p:nvPr/>
        </p:nvSpPr>
        <p:spPr bwMode="auto">
          <a:xfrm>
            <a:off x="2752151" y="159121"/>
            <a:ext cx="7417201" cy="451073"/>
          </a:xfrm>
          <a:prstGeom prst="rect">
            <a:avLst/>
          </a:prstGeom>
          <a:solidFill>
            <a:srgbClr val="FCE1DE"/>
          </a:solidFill>
          <a:ln w="25400">
            <a:solidFill>
              <a:srgbClr val="243F60"/>
            </a:solidFill>
            <a:miter lim="800000"/>
            <a:headEnd/>
            <a:tailEnd/>
          </a:ln>
        </p:spPr>
        <p:txBody>
          <a:bodyPr vert="horz" wrap="square" lIns="34295" tIns="17148" rIns="34295" bIns="17148" numCol="1" anchor="ctr" anchorCtr="0" compatLnSpc="1">
            <a:prstTxWarp prst="textNoShape">
              <a:avLst/>
            </a:prstTxWarp>
          </a:bodyPr>
          <a:lstStyle/>
          <a:p>
            <a:pPr marL="0" marR="0" lvl="0" indent="0" algn="ctr" defTabSz="342943" rtl="0" eaLnBrk="0" fontAlgn="base" latinLnBrk="0" hangingPunct="0">
              <a:lnSpc>
                <a:spcPct val="100000"/>
              </a:lnSpc>
              <a:spcBef>
                <a:spcPct val="0"/>
              </a:spcBef>
              <a:spcAft>
                <a:spcPct val="0"/>
              </a:spcAft>
              <a:buClrTx/>
              <a:buSzTx/>
              <a:buFontTx/>
              <a:buNone/>
              <a:tabLst/>
              <a:defRPr/>
            </a:pPr>
            <a:r>
              <a:rPr kumimoji="0" lang="nl-NL" altLang="nl-NL" sz="1200" b="1" i="0" u="none"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Opgave: We zetten generieke (IT) voorzieningen optimaal in om te voldoen aan de maatschappelijke taakontwikkeling van Eindhoven</a:t>
            </a:r>
            <a:endParaRPr kumimoji="0" lang="nl-NL" altLang="nl-NL" sz="12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
        <p:nvSpPr>
          <p:cNvPr id="52" name="Rechthoek 2">
            <a:extLst>
              <a:ext uri="{FF2B5EF4-FFF2-40B4-BE49-F238E27FC236}">
                <a16:creationId xmlns:a16="http://schemas.microsoft.com/office/drawing/2014/main" id="{07F1B30B-40CA-1ACE-292A-C29B7A0092EB}"/>
              </a:ext>
            </a:extLst>
          </p:cNvPr>
          <p:cNvSpPr>
            <a:spLocks noChangeArrowheads="1"/>
          </p:cNvSpPr>
          <p:nvPr/>
        </p:nvSpPr>
        <p:spPr bwMode="auto">
          <a:xfrm>
            <a:off x="9070278" y="830749"/>
            <a:ext cx="1081735" cy="520427"/>
          </a:xfrm>
          <a:prstGeom prst="rect">
            <a:avLst/>
          </a:prstGeom>
          <a:solidFill>
            <a:srgbClr val="FCE1DE"/>
          </a:solidFill>
          <a:ln w="25400">
            <a:solidFill>
              <a:srgbClr val="243F60"/>
            </a:solidFill>
            <a:miter lim="800000"/>
            <a:headEnd/>
            <a:tailEnd/>
          </a:ln>
        </p:spPr>
        <p:txBody>
          <a:bodyPr vert="horz" wrap="square" lIns="34295" tIns="17148" rIns="34295" bIns="17148" numCol="1" anchor="ctr" anchorCtr="0" compatLnSpc="1">
            <a:prstTxWarp prst="textNoShape">
              <a:avLst/>
            </a:prstTxWarp>
          </a:bodyPr>
          <a:lstStyle/>
          <a:p>
            <a:pPr marL="0" marR="0" lvl="0" indent="0" algn="ctr" defTabSz="342943" rtl="0" eaLnBrk="0" fontAlgn="base" latinLnBrk="0" hangingPunct="0">
              <a:lnSpc>
                <a:spcPct val="100000"/>
              </a:lnSpc>
              <a:spcBef>
                <a:spcPct val="0"/>
              </a:spcBef>
              <a:spcAft>
                <a:spcPct val="0"/>
              </a:spcAft>
              <a:buClrTx/>
              <a:buSzTx/>
              <a:buFontTx/>
              <a:buNone/>
              <a:tabLst/>
              <a:defRPr/>
            </a:pPr>
            <a:r>
              <a:rPr kumimoji="0" lang="nl-NL" altLang="nl-NL" sz="762"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We zetten voorzieningen in op initiatief van sectoren</a:t>
            </a:r>
            <a:endParaRPr kumimoji="0" lang="nl-NL" altLang="nl-NL" sz="762"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cxnSp>
        <p:nvCxnSpPr>
          <p:cNvPr id="81" name="Rechte verbindingslijn 80">
            <a:extLst>
              <a:ext uri="{FF2B5EF4-FFF2-40B4-BE49-F238E27FC236}">
                <a16:creationId xmlns:a16="http://schemas.microsoft.com/office/drawing/2014/main" id="{4D55A327-3B57-7870-8101-BF711AD4EE2A}"/>
              </a:ext>
            </a:extLst>
          </p:cNvPr>
          <p:cNvCxnSpPr>
            <a:cxnSpLocks/>
            <a:stCxn id="7" idx="2"/>
            <a:endCxn id="52" idx="0"/>
          </p:cNvCxnSpPr>
          <p:nvPr/>
        </p:nvCxnSpPr>
        <p:spPr>
          <a:xfrm>
            <a:off x="6460752" y="610194"/>
            <a:ext cx="3150394" cy="220555"/>
          </a:xfrm>
          <a:prstGeom prst="line">
            <a:avLst/>
          </a:prstGeom>
        </p:spPr>
        <p:style>
          <a:lnRef idx="1">
            <a:schemeClr val="accent1"/>
          </a:lnRef>
          <a:fillRef idx="0">
            <a:schemeClr val="accent1"/>
          </a:fillRef>
          <a:effectRef idx="0">
            <a:schemeClr val="accent1"/>
          </a:effectRef>
          <a:fontRef idx="minor">
            <a:schemeClr val="tx1"/>
          </a:fontRef>
        </p:style>
      </p:cxnSp>
      <p:sp>
        <p:nvSpPr>
          <p:cNvPr id="82" name="Rechthoek 81">
            <a:extLst>
              <a:ext uri="{FF2B5EF4-FFF2-40B4-BE49-F238E27FC236}">
                <a16:creationId xmlns:a16="http://schemas.microsoft.com/office/drawing/2014/main" id="{71A82683-D8ED-CF2D-C02D-8A3D3E37F829}"/>
              </a:ext>
            </a:extLst>
          </p:cNvPr>
          <p:cNvSpPr/>
          <p:nvPr/>
        </p:nvSpPr>
        <p:spPr>
          <a:xfrm>
            <a:off x="1560224" y="825225"/>
            <a:ext cx="1026958" cy="52595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43" b="1" i="0" u="none" strike="noStrike" kern="1200" cap="none" spc="0" normalizeH="0" baseline="0" noProof="0">
                <a:ln>
                  <a:noFill/>
                </a:ln>
                <a:solidFill>
                  <a:prstClr val="white"/>
                </a:solidFill>
                <a:effectLst/>
                <a:uLnTx/>
                <a:uFillTx/>
                <a:latin typeface="Calibri" panose="020F0502020204030204"/>
                <a:ea typeface="+mn-ea"/>
                <a:cs typeface="+mn-cs"/>
              </a:rPr>
              <a:t>Doelen</a:t>
            </a:r>
          </a:p>
        </p:txBody>
      </p:sp>
      <p:sp>
        <p:nvSpPr>
          <p:cNvPr id="83" name="Rechthoek 82">
            <a:extLst>
              <a:ext uri="{FF2B5EF4-FFF2-40B4-BE49-F238E27FC236}">
                <a16:creationId xmlns:a16="http://schemas.microsoft.com/office/drawing/2014/main" id="{F734E610-E907-FC41-E307-7E0EA5152D09}"/>
              </a:ext>
            </a:extLst>
          </p:cNvPr>
          <p:cNvSpPr/>
          <p:nvPr/>
        </p:nvSpPr>
        <p:spPr>
          <a:xfrm>
            <a:off x="1559296" y="2039997"/>
            <a:ext cx="966847" cy="46358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43" b="1" i="0" u="none" strike="noStrike" kern="1200" cap="none" spc="0" normalizeH="0" baseline="0" noProof="0">
                <a:ln>
                  <a:noFill/>
                </a:ln>
                <a:solidFill>
                  <a:prstClr val="white"/>
                </a:solidFill>
                <a:effectLst/>
                <a:uLnTx/>
                <a:uFillTx/>
                <a:latin typeface="Calibri" panose="020F0502020204030204"/>
                <a:ea typeface="+mn-ea"/>
                <a:cs typeface="+mn-cs"/>
              </a:rPr>
              <a:t>Resultaten</a:t>
            </a:r>
          </a:p>
        </p:txBody>
      </p:sp>
      <p:sp>
        <p:nvSpPr>
          <p:cNvPr id="84" name="Rechthoek 83">
            <a:extLst>
              <a:ext uri="{FF2B5EF4-FFF2-40B4-BE49-F238E27FC236}">
                <a16:creationId xmlns:a16="http://schemas.microsoft.com/office/drawing/2014/main" id="{3178E092-ECEC-DDB9-EC37-090087A10368}"/>
              </a:ext>
            </a:extLst>
          </p:cNvPr>
          <p:cNvSpPr/>
          <p:nvPr/>
        </p:nvSpPr>
        <p:spPr>
          <a:xfrm>
            <a:off x="1559295" y="4286973"/>
            <a:ext cx="1027887" cy="46358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43" b="1" i="0" u="none" strike="noStrike" kern="1200" cap="none" spc="0" normalizeH="0" baseline="0" noProof="0">
                <a:ln>
                  <a:noFill/>
                </a:ln>
                <a:solidFill>
                  <a:prstClr val="white"/>
                </a:solidFill>
                <a:effectLst/>
                <a:uLnTx/>
                <a:uFillTx/>
                <a:latin typeface="Calibri" panose="020F0502020204030204"/>
                <a:ea typeface="+mn-ea"/>
                <a:cs typeface="+mn-cs"/>
              </a:rPr>
              <a:t>Inspanningen</a:t>
            </a:r>
          </a:p>
        </p:txBody>
      </p:sp>
      <p:sp>
        <p:nvSpPr>
          <p:cNvPr id="122" name="Rechthoek 121">
            <a:extLst>
              <a:ext uri="{FF2B5EF4-FFF2-40B4-BE49-F238E27FC236}">
                <a16:creationId xmlns:a16="http://schemas.microsoft.com/office/drawing/2014/main" id="{49432EFF-9545-6D5E-51D5-06BDA14950CC}"/>
              </a:ext>
            </a:extLst>
          </p:cNvPr>
          <p:cNvSpPr/>
          <p:nvPr/>
        </p:nvSpPr>
        <p:spPr>
          <a:xfrm>
            <a:off x="5242288" y="4286974"/>
            <a:ext cx="526045" cy="1292043"/>
          </a:xfrm>
          <a:prstGeom prst="rect">
            <a:avLst/>
          </a:prstGeom>
          <a:solidFill>
            <a:srgbClr val="F2685B">
              <a:lumMod val="20000"/>
              <a:lumOff val="80000"/>
            </a:srgbClr>
          </a:solidFill>
          <a:ln>
            <a:noFill/>
          </a:ln>
          <a:effectLst>
            <a:outerShdw blurRad="50800" dist="38100" dir="2700000" algn="tl" rotWithShape="0">
              <a:prstClr val="black">
                <a:alpha val="40000"/>
              </a:prstClr>
            </a:outerShdw>
          </a:effectLst>
        </p:spPr>
        <p:txBody>
          <a:bodyPr wrap="square" lIns="45721" tIns="274326" rIns="22861">
            <a:noAutofit/>
          </a:bodyPr>
          <a:lstStyle/>
          <a:p>
            <a:pPr marL="0" marR="0" lvl="0" indent="0" algn="ctr" defTabSz="580644" rtl="0" eaLnBrk="1" fontAlgn="auto" latinLnBrk="0" hangingPunct="0">
              <a:lnSpc>
                <a:spcPct val="100000"/>
              </a:lnSpc>
              <a:spcBef>
                <a:spcPts val="0"/>
              </a:spcBef>
              <a:spcAft>
                <a:spcPts val="0"/>
              </a:spcAft>
              <a:buClr>
                <a:prstClr val="black"/>
              </a:buClr>
              <a:buSzPct val="80000"/>
              <a:buFontTx/>
              <a:buNone/>
              <a:tabLst/>
              <a:defRPr/>
            </a:pPr>
            <a:r>
              <a:rPr kumimoji="0" lang="nl-NL" sz="762" b="0" i="0" u="none" strike="noStrike" kern="0" cap="none" spc="0" normalizeH="0" baseline="0" noProof="0">
                <a:ln>
                  <a:noFill/>
                </a:ln>
                <a:solidFill>
                  <a:srgbClr val="535353"/>
                </a:solidFill>
                <a:effectLst/>
                <a:uLnTx/>
                <a:uFillTx/>
                <a:latin typeface="Calibri" panose="020F0502020204030204"/>
                <a:ea typeface="+mn-ea"/>
                <a:cs typeface="Calibri"/>
                <a:sym typeface="Calibri"/>
              </a:rPr>
              <a:t>Inrichten autorisatiemodel voor processen en data</a:t>
            </a:r>
          </a:p>
        </p:txBody>
      </p:sp>
      <p:sp>
        <p:nvSpPr>
          <p:cNvPr id="126" name="Rechthoek 125">
            <a:extLst>
              <a:ext uri="{FF2B5EF4-FFF2-40B4-BE49-F238E27FC236}">
                <a16:creationId xmlns:a16="http://schemas.microsoft.com/office/drawing/2014/main" id="{3338224B-4C2E-88EA-8628-EB93D5ED4C52}"/>
              </a:ext>
            </a:extLst>
          </p:cNvPr>
          <p:cNvSpPr/>
          <p:nvPr/>
        </p:nvSpPr>
        <p:spPr>
          <a:xfrm>
            <a:off x="4409201" y="4286974"/>
            <a:ext cx="448674" cy="1292043"/>
          </a:xfrm>
          <a:prstGeom prst="rect">
            <a:avLst/>
          </a:prstGeom>
          <a:solidFill>
            <a:srgbClr val="F2685B">
              <a:lumMod val="20000"/>
              <a:lumOff val="80000"/>
            </a:srgbClr>
          </a:solidFill>
          <a:ln>
            <a:noFill/>
          </a:ln>
          <a:effectLst>
            <a:outerShdw blurRad="50800" dist="38100" dir="2700000" algn="tl" rotWithShape="0">
              <a:prstClr val="black">
                <a:alpha val="40000"/>
              </a:prstClr>
            </a:outerShdw>
          </a:effectLst>
        </p:spPr>
        <p:txBody>
          <a:bodyPr wrap="square" lIns="45721" tIns="274326" rIns="22861">
            <a:noAutofit/>
          </a:bodyPr>
          <a:lstStyle/>
          <a:p>
            <a:pPr marL="0" marR="0" lvl="0" indent="0" algn="ctr" defTabSz="580644" rtl="0" eaLnBrk="1" fontAlgn="auto" latinLnBrk="0" hangingPunct="0">
              <a:lnSpc>
                <a:spcPct val="100000"/>
              </a:lnSpc>
              <a:spcBef>
                <a:spcPts val="0"/>
              </a:spcBef>
              <a:spcAft>
                <a:spcPts val="0"/>
              </a:spcAft>
              <a:buClr>
                <a:prstClr val="black"/>
              </a:buClr>
              <a:buSzPct val="80000"/>
              <a:buFontTx/>
              <a:buNone/>
              <a:tabLst/>
              <a:defRPr/>
            </a:pPr>
            <a:r>
              <a:rPr kumimoji="0" lang="nl-NL" sz="762" b="0" i="0" u="none" strike="noStrike" kern="0" cap="none" spc="0" normalizeH="0" baseline="0" noProof="0">
                <a:ln>
                  <a:noFill/>
                </a:ln>
                <a:solidFill>
                  <a:srgbClr val="535353"/>
                </a:solidFill>
                <a:effectLst/>
                <a:uLnTx/>
                <a:uFillTx/>
                <a:latin typeface="Calibri" panose="020F0502020204030204"/>
                <a:ea typeface="+mn-ea"/>
                <a:cs typeface="Calibri"/>
                <a:sym typeface="Calibri"/>
              </a:rPr>
              <a:t>Inrichten voorzieningen  zaakplat-form</a:t>
            </a:r>
          </a:p>
        </p:txBody>
      </p:sp>
      <p:sp>
        <p:nvSpPr>
          <p:cNvPr id="127" name="Rechthoek 126">
            <a:extLst>
              <a:ext uri="{FF2B5EF4-FFF2-40B4-BE49-F238E27FC236}">
                <a16:creationId xmlns:a16="http://schemas.microsoft.com/office/drawing/2014/main" id="{980EDF1D-DDEA-4A35-6DA8-8FD74A4E8D93}"/>
              </a:ext>
            </a:extLst>
          </p:cNvPr>
          <p:cNvSpPr/>
          <p:nvPr/>
        </p:nvSpPr>
        <p:spPr>
          <a:xfrm>
            <a:off x="7031971" y="4293562"/>
            <a:ext cx="494812" cy="1292043"/>
          </a:xfrm>
          <a:prstGeom prst="rect">
            <a:avLst/>
          </a:prstGeom>
          <a:solidFill>
            <a:srgbClr val="F2685B">
              <a:lumMod val="20000"/>
              <a:lumOff val="80000"/>
            </a:srgbClr>
          </a:solidFill>
          <a:ln>
            <a:noFill/>
          </a:ln>
          <a:effectLst>
            <a:outerShdw blurRad="50800" dist="38100" dir="2700000" algn="tl" rotWithShape="0">
              <a:prstClr val="black">
                <a:alpha val="40000"/>
              </a:prstClr>
            </a:outerShdw>
          </a:effectLst>
        </p:spPr>
        <p:txBody>
          <a:bodyPr wrap="square" lIns="45721" tIns="274326" rIns="22861">
            <a:noAutofit/>
          </a:bodyPr>
          <a:lstStyle/>
          <a:p>
            <a:pPr marL="0" marR="0" lvl="0" indent="0" algn="ctr" defTabSz="580644" rtl="0" eaLnBrk="1" fontAlgn="auto" latinLnBrk="0" hangingPunct="0">
              <a:lnSpc>
                <a:spcPct val="100000"/>
              </a:lnSpc>
              <a:spcBef>
                <a:spcPts val="0"/>
              </a:spcBef>
              <a:spcAft>
                <a:spcPts val="0"/>
              </a:spcAft>
              <a:buClr>
                <a:prstClr val="black"/>
              </a:buClr>
              <a:buSzPct val="80000"/>
              <a:buFontTx/>
              <a:buNone/>
              <a:tabLst/>
              <a:defRPr/>
            </a:pPr>
            <a:r>
              <a:rPr kumimoji="0" lang="nl-NL" sz="762" b="0" i="0" u="none" strike="noStrike" kern="0" cap="none" spc="0" normalizeH="0" baseline="0" noProof="0">
                <a:ln>
                  <a:noFill/>
                </a:ln>
                <a:solidFill>
                  <a:srgbClr val="535353"/>
                </a:solidFill>
                <a:effectLst/>
                <a:uLnTx/>
                <a:uFillTx/>
                <a:latin typeface="Calibri" panose="020F0502020204030204"/>
                <a:ea typeface="+mn-ea"/>
                <a:cs typeface="Calibri"/>
                <a:sym typeface="Calibri"/>
              </a:rPr>
              <a:t>Inrichten voorzieningen  data en </a:t>
            </a:r>
            <a:r>
              <a:rPr kumimoji="0" lang="nl-NL" sz="762" b="0" i="0" u="none" strike="noStrike" kern="0" cap="none" spc="0" normalizeH="0" baseline="0" noProof="0" err="1">
                <a:ln>
                  <a:noFill/>
                </a:ln>
                <a:solidFill>
                  <a:srgbClr val="535353"/>
                </a:solidFill>
                <a:effectLst/>
                <a:uLnTx/>
                <a:uFillTx/>
                <a:latin typeface="Calibri" panose="020F0502020204030204"/>
                <a:ea typeface="+mn-ea"/>
                <a:cs typeface="Calibri"/>
                <a:sym typeface="Calibri"/>
              </a:rPr>
              <a:t>analytics</a:t>
            </a:r>
            <a:endParaRPr kumimoji="0" lang="nl-NL" sz="762" b="0" i="0" u="none" strike="noStrike" kern="0" cap="none" spc="0" normalizeH="0" baseline="0" noProof="0">
              <a:ln>
                <a:noFill/>
              </a:ln>
              <a:solidFill>
                <a:srgbClr val="535353"/>
              </a:solidFill>
              <a:effectLst/>
              <a:uLnTx/>
              <a:uFillTx/>
              <a:latin typeface="Calibri" panose="020F0502020204030204"/>
              <a:ea typeface="+mn-ea"/>
              <a:cs typeface="Calibri"/>
              <a:sym typeface="Calibri"/>
            </a:endParaRPr>
          </a:p>
        </p:txBody>
      </p:sp>
      <p:sp>
        <p:nvSpPr>
          <p:cNvPr id="128" name="Rechthoek 127">
            <a:extLst>
              <a:ext uri="{FF2B5EF4-FFF2-40B4-BE49-F238E27FC236}">
                <a16:creationId xmlns:a16="http://schemas.microsoft.com/office/drawing/2014/main" id="{4BAC51EB-B30D-A03A-A734-E79CDFA53494}"/>
              </a:ext>
            </a:extLst>
          </p:cNvPr>
          <p:cNvSpPr/>
          <p:nvPr/>
        </p:nvSpPr>
        <p:spPr>
          <a:xfrm>
            <a:off x="7911196" y="4286974"/>
            <a:ext cx="494811" cy="1292043"/>
          </a:xfrm>
          <a:prstGeom prst="rect">
            <a:avLst/>
          </a:prstGeom>
          <a:solidFill>
            <a:srgbClr val="F2685B">
              <a:lumMod val="20000"/>
              <a:lumOff val="80000"/>
            </a:srgbClr>
          </a:solidFill>
          <a:ln>
            <a:noFill/>
          </a:ln>
          <a:effectLst>
            <a:outerShdw blurRad="50800" dist="38100" dir="2700000" algn="tl" rotWithShape="0">
              <a:prstClr val="black">
                <a:alpha val="40000"/>
              </a:prstClr>
            </a:outerShdw>
          </a:effectLst>
        </p:spPr>
        <p:txBody>
          <a:bodyPr wrap="square" lIns="45721" tIns="274326" rIns="22861">
            <a:noAutofit/>
          </a:bodyPr>
          <a:lstStyle/>
          <a:p>
            <a:pPr marL="0" marR="0" lvl="0" indent="0" algn="ctr" defTabSz="580644" rtl="0" eaLnBrk="1" fontAlgn="auto" latinLnBrk="0" hangingPunct="0">
              <a:lnSpc>
                <a:spcPct val="100000"/>
              </a:lnSpc>
              <a:spcBef>
                <a:spcPts val="0"/>
              </a:spcBef>
              <a:spcAft>
                <a:spcPts val="0"/>
              </a:spcAft>
              <a:buClr>
                <a:prstClr val="black"/>
              </a:buClr>
              <a:buSzPct val="80000"/>
              <a:buFontTx/>
              <a:buNone/>
              <a:tabLst/>
              <a:defRPr/>
            </a:pPr>
            <a:r>
              <a:rPr kumimoji="0" lang="nl-NL" sz="762" b="0" i="0" u="none" strike="noStrike" kern="0" cap="none" spc="0" normalizeH="0" baseline="0" noProof="0">
                <a:ln>
                  <a:noFill/>
                </a:ln>
                <a:solidFill>
                  <a:srgbClr val="535353"/>
                </a:solidFill>
                <a:effectLst/>
                <a:uLnTx/>
                <a:uFillTx/>
                <a:latin typeface="Calibri" panose="020F0502020204030204"/>
                <a:ea typeface="+mn-ea"/>
                <a:cs typeface="Calibri"/>
                <a:sym typeface="Calibri"/>
              </a:rPr>
              <a:t>Campagne (veilig) gebruik voorzieningen</a:t>
            </a:r>
          </a:p>
        </p:txBody>
      </p:sp>
      <p:sp>
        <p:nvSpPr>
          <p:cNvPr id="146" name="Rechthoek 145">
            <a:extLst>
              <a:ext uri="{FF2B5EF4-FFF2-40B4-BE49-F238E27FC236}">
                <a16:creationId xmlns:a16="http://schemas.microsoft.com/office/drawing/2014/main" id="{73F51C41-E5E9-2DA4-C570-C283F815AE48}"/>
              </a:ext>
            </a:extLst>
          </p:cNvPr>
          <p:cNvSpPr/>
          <p:nvPr/>
        </p:nvSpPr>
        <p:spPr>
          <a:xfrm>
            <a:off x="3576114" y="4277996"/>
            <a:ext cx="448674" cy="1292043"/>
          </a:xfrm>
          <a:prstGeom prst="rect">
            <a:avLst/>
          </a:prstGeom>
          <a:solidFill>
            <a:srgbClr val="F2685B">
              <a:lumMod val="20000"/>
              <a:lumOff val="80000"/>
            </a:srgbClr>
          </a:solidFill>
          <a:ln>
            <a:noFill/>
          </a:ln>
          <a:effectLst>
            <a:outerShdw blurRad="50800" dist="38100" dir="2700000" algn="tl" rotWithShape="0">
              <a:prstClr val="black">
                <a:alpha val="40000"/>
              </a:prstClr>
            </a:outerShdw>
          </a:effectLst>
        </p:spPr>
        <p:txBody>
          <a:bodyPr wrap="square" lIns="45721" tIns="274326" rIns="22861">
            <a:noAutofit/>
          </a:bodyPr>
          <a:lstStyle/>
          <a:p>
            <a:pPr marL="0" marR="0" lvl="0" indent="0" algn="ctr" defTabSz="580644" rtl="0" eaLnBrk="1" fontAlgn="auto" latinLnBrk="0" hangingPunct="0">
              <a:lnSpc>
                <a:spcPct val="100000"/>
              </a:lnSpc>
              <a:spcBef>
                <a:spcPts val="0"/>
              </a:spcBef>
              <a:spcAft>
                <a:spcPts val="0"/>
              </a:spcAft>
              <a:buClr>
                <a:prstClr val="black"/>
              </a:buClr>
              <a:buSzPct val="80000"/>
              <a:buFontTx/>
              <a:buNone/>
              <a:tabLst/>
              <a:defRPr/>
            </a:pPr>
            <a:r>
              <a:rPr kumimoji="0" lang="nl-NL" sz="762" b="0" i="0" u="none" strike="noStrike" kern="0" cap="none" spc="0" normalizeH="0" baseline="0" noProof="0">
                <a:ln>
                  <a:noFill/>
                </a:ln>
                <a:solidFill>
                  <a:srgbClr val="535353"/>
                </a:solidFill>
                <a:effectLst/>
                <a:uLnTx/>
                <a:uFillTx/>
                <a:latin typeface="Calibri" panose="020F0502020204030204"/>
                <a:ea typeface="+mn-ea"/>
                <a:cs typeface="Calibri"/>
                <a:sym typeface="Calibri"/>
              </a:rPr>
              <a:t>Inrichten voorzieningen proces platform</a:t>
            </a:r>
          </a:p>
        </p:txBody>
      </p:sp>
      <p:sp>
        <p:nvSpPr>
          <p:cNvPr id="115" name="Rechthoek 114">
            <a:extLst>
              <a:ext uri="{FF2B5EF4-FFF2-40B4-BE49-F238E27FC236}">
                <a16:creationId xmlns:a16="http://schemas.microsoft.com/office/drawing/2014/main" id="{88EC76D4-27AE-0B79-1F5D-BB7955C28A34}"/>
              </a:ext>
            </a:extLst>
          </p:cNvPr>
          <p:cNvSpPr/>
          <p:nvPr/>
        </p:nvSpPr>
        <p:spPr>
          <a:xfrm>
            <a:off x="4268194" y="2039999"/>
            <a:ext cx="1379249" cy="1797079"/>
          </a:xfrm>
          <a:prstGeom prst="rect">
            <a:avLst/>
          </a:prstGeom>
          <a:solidFill>
            <a:srgbClr val="F2685B">
              <a:lumMod val="20000"/>
              <a:lumOff val="80000"/>
            </a:srgbClr>
          </a:solidFill>
          <a:ln>
            <a:noFill/>
          </a:ln>
          <a:effectLst>
            <a:outerShdw blurRad="50800" dist="38100" dir="2700000" algn="tl" rotWithShape="0">
              <a:prstClr val="black">
                <a:alpha val="40000"/>
              </a:prstClr>
            </a:outerShdw>
          </a:effectLst>
        </p:spPr>
        <p:txBody>
          <a:bodyPr wrap="square" lIns="45721" tIns="274326" rIns="22861">
            <a:noAutofit/>
          </a:bodyPr>
          <a:lstStyle/>
          <a:p>
            <a:pPr marL="0" marR="0" lvl="0" indent="0" algn="ctr" defTabSz="580644" rtl="0" eaLnBrk="1" fontAlgn="auto" latinLnBrk="0" hangingPunct="0">
              <a:lnSpc>
                <a:spcPct val="100000"/>
              </a:lnSpc>
              <a:spcBef>
                <a:spcPts val="0"/>
              </a:spcBef>
              <a:spcAft>
                <a:spcPts val="0"/>
              </a:spcAft>
              <a:buClr>
                <a:prstClr val="black"/>
              </a:buClr>
              <a:buSzPct val="80000"/>
              <a:buFontTx/>
              <a:buNone/>
              <a:tabLst/>
              <a:defRPr/>
            </a:pPr>
            <a:r>
              <a:rPr kumimoji="0" lang="nl-NL" sz="762" b="1" i="0" u="none" strike="noStrike" kern="0" cap="none" spc="0" normalizeH="0" baseline="0" noProof="0" dirty="0">
                <a:ln>
                  <a:noFill/>
                </a:ln>
                <a:solidFill>
                  <a:srgbClr val="E32527"/>
                </a:solidFill>
                <a:effectLst/>
                <a:uLnTx/>
                <a:uFillTx/>
                <a:latin typeface="Calibri" panose="020F0502020204030204"/>
                <a:ea typeface="+mn-ea"/>
                <a:cs typeface="Calibri"/>
                <a:sym typeface="Calibri"/>
              </a:rPr>
              <a:t>Zaakgericht werken is onderdeel van de procesuitvoering</a:t>
            </a:r>
          </a:p>
          <a:p>
            <a:pPr marL="0" marR="0" lvl="0" indent="0" algn="ctr" defTabSz="580644" rtl="0" eaLnBrk="1" fontAlgn="auto" latinLnBrk="0" hangingPunct="0">
              <a:lnSpc>
                <a:spcPct val="100000"/>
              </a:lnSpc>
              <a:spcBef>
                <a:spcPts val="0"/>
              </a:spcBef>
              <a:spcAft>
                <a:spcPts val="0"/>
              </a:spcAft>
              <a:buClr>
                <a:prstClr val="black"/>
              </a:buClr>
              <a:buSzPct val="80000"/>
              <a:buFontTx/>
              <a:buNone/>
              <a:tabLst/>
              <a:defRPr/>
            </a:pPr>
            <a:endParaRPr kumimoji="0" lang="nl-NL" sz="762" b="1" i="0" u="none" strike="noStrike" kern="0" cap="none" spc="0" normalizeH="0" baseline="0" noProof="0" dirty="0">
              <a:ln>
                <a:noFill/>
              </a:ln>
              <a:solidFill>
                <a:srgbClr val="E32527"/>
              </a:solidFill>
              <a:effectLst/>
              <a:uLnTx/>
              <a:uFillTx/>
              <a:latin typeface="Calibri" panose="020F0502020204030204"/>
              <a:ea typeface="+mn-ea"/>
              <a:cs typeface="Calibri"/>
              <a:sym typeface="Calibri"/>
            </a:endParaRPr>
          </a:p>
          <a:p>
            <a:pPr marL="108871" marR="0" lvl="0" indent="-108871" algn="l" defTabSz="580577" rtl="0" eaLnBrk="1" fontAlgn="auto" latinLnBrk="0" hangingPunct="0">
              <a:lnSpc>
                <a:spcPct val="100000"/>
              </a:lnSpc>
              <a:spcBef>
                <a:spcPts val="0"/>
              </a:spcBef>
              <a:spcAft>
                <a:spcPts val="0"/>
              </a:spcAft>
              <a:buClr>
                <a:prstClr val="black"/>
              </a:buClr>
              <a:buSzPct val="80000"/>
              <a:buFont typeface="Arial" panose="020B0604020202020204" pitchFamily="34" charset="0"/>
              <a:buChar char="•"/>
              <a:tabLst/>
              <a:defRPr/>
            </a:pPr>
            <a:r>
              <a:rPr kumimoji="0" lang="nl-NL" sz="572" b="0" i="1" u="none" strike="noStrike" kern="1200" cap="none" spc="0" normalizeH="0" baseline="0" noProof="0" dirty="0">
                <a:ln>
                  <a:noFill/>
                </a:ln>
                <a:solidFill>
                  <a:srgbClr val="000000"/>
                </a:solidFill>
                <a:effectLst/>
                <a:uLnTx/>
                <a:uFillTx/>
                <a:latin typeface="Arial,Italic"/>
                <a:ea typeface="+mn-ea"/>
                <a:cs typeface="+mn-cs"/>
                <a:sym typeface="Calibri"/>
              </a:rPr>
              <a:t>Informatie nodig voor de uitvoering van de (</a:t>
            </a:r>
            <a:r>
              <a:rPr kumimoji="0" lang="nl-NL" sz="572" b="0" i="1" u="none" strike="noStrike" kern="1200" cap="none" spc="0" normalizeH="0" baseline="0" noProof="0" dirty="0" err="1">
                <a:ln>
                  <a:noFill/>
                </a:ln>
                <a:solidFill>
                  <a:srgbClr val="000000"/>
                </a:solidFill>
                <a:effectLst/>
                <a:uLnTx/>
                <a:uFillTx/>
                <a:latin typeface="Arial,Italic"/>
                <a:ea typeface="+mn-ea"/>
                <a:cs typeface="+mn-cs"/>
                <a:sym typeface="Calibri"/>
              </a:rPr>
              <a:t>bedrijfs</a:t>
            </a:r>
            <a:r>
              <a:rPr kumimoji="0" lang="nl-NL" sz="572" b="0" i="1" u="none" strike="noStrike" kern="1200" cap="none" spc="0" normalizeH="0" baseline="0" noProof="0" dirty="0">
                <a:ln>
                  <a:noFill/>
                </a:ln>
                <a:solidFill>
                  <a:srgbClr val="000000"/>
                </a:solidFill>
                <a:effectLst/>
                <a:uLnTx/>
                <a:uFillTx/>
                <a:latin typeface="Arial,Italic"/>
                <a:ea typeface="+mn-ea"/>
                <a:cs typeface="+mn-cs"/>
                <a:sym typeface="Calibri"/>
              </a:rPr>
              <a:t>)processen is toegankelijk en beschikbaar ook als deze in verschillende applicaties is opgeslagen.</a:t>
            </a:r>
          </a:p>
          <a:p>
            <a:pPr marL="108871" marR="0" lvl="0" indent="-108871" algn="l" defTabSz="580577" rtl="0" eaLnBrk="1" fontAlgn="auto" latinLnBrk="0" hangingPunct="0">
              <a:lnSpc>
                <a:spcPct val="100000"/>
              </a:lnSpc>
              <a:spcBef>
                <a:spcPts val="0"/>
              </a:spcBef>
              <a:spcAft>
                <a:spcPts val="0"/>
              </a:spcAft>
              <a:buClr>
                <a:prstClr val="black"/>
              </a:buClr>
              <a:buSzPct val="80000"/>
              <a:buFont typeface="Arial" panose="020B0604020202020204" pitchFamily="34" charset="0"/>
              <a:buChar char="•"/>
              <a:tabLst/>
              <a:defRPr/>
            </a:pPr>
            <a:r>
              <a:rPr kumimoji="0" lang="nl-NL" sz="572" b="0" i="1" u="none" strike="noStrike" kern="1200" cap="none" spc="0" normalizeH="0" baseline="0" noProof="0" dirty="0">
                <a:ln>
                  <a:noFill/>
                </a:ln>
                <a:solidFill>
                  <a:srgbClr val="000000"/>
                </a:solidFill>
                <a:effectLst/>
                <a:uLnTx/>
                <a:uFillTx/>
                <a:latin typeface="Arial,Italic"/>
                <a:ea typeface="+mn-ea"/>
                <a:cs typeface="+mn-cs"/>
                <a:sym typeface="Calibri"/>
              </a:rPr>
              <a:t>We maken gebruik van de common </a:t>
            </a:r>
            <a:r>
              <a:rPr kumimoji="0" lang="nl-NL" sz="572" b="0" i="1" u="none" strike="noStrike" kern="1200" cap="none" spc="0" normalizeH="0" baseline="0" noProof="0" dirty="0" err="1">
                <a:ln>
                  <a:noFill/>
                </a:ln>
                <a:solidFill>
                  <a:srgbClr val="000000"/>
                </a:solidFill>
                <a:effectLst/>
                <a:uLnTx/>
                <a:uFillTx/>
                <a:latin typeface="Arial,Italic"/>
                <a:ea typeface="+mn-ea"/>
                <a:cs typeface="+mn-cs"/>
                <a:sym typeface="Calibri"/>
              </a:rPr>
              <a:t>ground</a:t>
            </a:r>
            <a:r>
              <a:rPr kumimoji="0" lang="nl-NL" sz="572" b="0" i="1" u="none" strike="noStrike" kern="1200" cap="none" spc="0" normalizeH="0" baseline="0" noProof="0" dirty="0">
                <a:ln>
                  <a:noFill/>
                </a:ln>
                <a:solidFill>
                  <a:srgbClr val="000000"/>
                </a:solidFill>
                <a:effectLst/>
                <a:uLnTx/>
                <a:uFillTx/>
                <a:latin typeface="Arial,Italic"/>
                <a:ea typeface="+mn-ea"/>
                <a:cs typeface="+mn-cs"/>
                <a:sym typeface="Calibri"/>
              </a:rPr>
              <a:t> producten voor zaakgericht werken</a:t>
            </a:r>
          </a:p>
          <a:p>
            <a:pPr marL="108871" marR="0" lvl="0" indent="-108871" algn="l" defTabSz="580577" rtl="0" eaLnBrk="1" fontAlgn="auto" latinLnBrk="0" hangingPunct="0">
              <a:lnSpc>
                <a:spcPct val="100000"/>
              </a:lnSpc>
              <a:spcBef>
                <a:spcPts val="0"/>
              </a:spcBef>
              <a:spcAft>
                <a:spcPts val="0"/>
              </a:spcAft>
              <a:buClr>
                <a:prstClr val="black"/>
              </a:buClr>
              <a:buSzPct val="80000"/>
              <a:buFont typeface="Arial" panose="020B0604020202020204" pitchFamily="34" charset="0"/>
              <a:buChar char="•"/>
              <a:tabLst/>
              <a:defRPr/>
            </a:pPr>
            <a:r>
              <a:rPr kumimoji="0" lang="nl-NL" sz="572" b="0" i="1" u="none" strike="noStrike" kern="1200" cap="none" spc="0" normalizeH="0" baseline="0" noProof="0" dirty="0">
                <a:ln>
                  <a:noFill/>
                </a:ln>
                <a:solidFill>
                  <a:srgbClr val="000000"/>
                </a:solidFill>
                <a:effectLst/>
                <a:uLnTx/>
                <a:uFillTx/>
                <a:latin typeface="Arial,Italic"/>
                <a:ea typeface="+mn-ea"/>
                <a:cs typeface="+mn-cs"/>
                <a:sym typeface="Calibri"/>
              </a:rPr>
              <a:t>We zijn in staat common </a:t>
            </a:r>
            <a:r>
              <a:rPr kumimoji="0" lang="nl-NL" sz="572" b="0" i="1" u="none" strike="noStrike" kern="1200" cap="none" spc="0" normalizeH="0" baseline="0" noProof="0" dirty="0" err="1">
                <a:ln>
                  <a:noFill/>
                </a:ln>
                <a:solidFill>
                  <a:srgbClr val="000000"/>
                </a:solidFill>
                <a:effectLst/>
                <a:uLnTx/>
                <a:uFillTx/>
                <a:latin typeface="Arial,Italic"/>
                <a:ea typeface="+mn-ea"/>
                <a:cs typeface="+mn-cs"/>
                <a:sym typeface="Calibri"/>
              </a:rPr>
              <a:t>ground</a:t>
            </a:r>
            <a:r>
              <a:rPr kumimoji="0" lang="nl-NL" sz="572" b="0" i="1" u="none" strike="noStrike" kern="1200" cap="none" spc="0" normalizeH="0" baseline="0" noProof="0" dirty="0">
                <a:ln>
                  <a:noFill/>
                </a:ln>
                <a:solidFill>
                  <a:srgbClr val="000000"/>
                </a:solidFill>
                <a:effectLst/>
                <a:uLnTx/>
                <a:uFillTx/>
                <a:latin typeface="Arial,Italic"/>
                <a:ea typeface="+mn-ea"/>
                <a:cs typeface="+mn-cs"/>
                <a:sym typeface="Calibri"/>
              </a:rPr>
              <a:t> producten te ontwikkelen samen met de markt en een interne </a:t>
            </a:r>
            <a:r>
              <a:rPr kumimoji="0" lang="nl-NL" sz="572" b="0" i="1" u="none" strike="noStrike" kern="1200" cap="none" spc="0" normalizeH="0" baseline="0" noProof="0" dirty="0" err="1">
                <a:ln>
                  <a:noFill/>
                </a:ln>
                <a:solidFill>
                  <a:srgbClr val="000000"/>
                </a:solidFill>
                <a:effectLst/>
                <a:uLnTx/>
                <a:uFillTx/>
                <a:latin typeface="Arial,Italic"/>
                <a:ea typeface="+mn-ea"/>
                <a:cs typeface="+mn-cs"/>
                <a:sym typeface="Calibri"/>
              </a:rPr>
              <a:t>launching</a:t>
            </a:r>
            <a:r>
              <a:rPr kumimoji="0" lang="nl-NL" sz="572" b="0" i="1" u="none" strike="noStrike" kern="1200" cap="none" spc="0" normalizeH="0" baseline="0" noProof="0" dirty="0">
                <a:ln>
                  <a:noFill/>
                </a:ln>
                <a:solidFill>
                  <a:srgbClr val="000000"/>
                </a:solidFill>
                <a:effectLst/>
                <a:uLnTx/>
                <a:uFillTx/>
                <a:latin typeface="Arial,Italic"/>
                <a:ea typeface="+mn-ea"/>
                <a:cs typeface="+mn-cs"/>
                <a:sym typeface="Calibri"/>
              </a:rPr>
              <a:t> customer</a:t>
            </a:r>
          </a:p>
          <a:p>
            <a:pPr marL="0" marR="0" lvl="0" indent="0" algn="ctr" defTabSz="580644" rtl="0" eaLnBrk="1" fontAlgn="auto" latinLnBrk="0" hangingPunct="0">
              <a:lnSpc>
                <a:spcPct val="100000"/>
              </a:lnSpc>
              <a:spcBef>
                <a:spcPts val="0"/>
              </a:spcBef>
              <a:spcAft>
                <a:spcPts val="0"/>
              </a:spcAft>
              <a:buClr>
                <a:prstClr val="black"/>
              </a:buClr>
              <a:buSzPct val="80000"/>
              <a:buFontTx/>
              <a:buNone/>
              <a:tabLst/>
              <a:defRPr/>
            </a:pPr>
            <a:endParaRPr kumimoji="0" lang="nl-NL" sz="762" b="0" i="0" u="none" strike="noStrike" kern="0" cap="none" spc="0" normalizeH="0" baseline="0" noProof="0" dirty="0">
              <a:ln>
                <a:noFill/>
              </a:ln>
              <a:solidFill>
                <a:srgbClr val="535353"/>
              </a:solidFill>
              <a:effectLst/>
              <a:uLnTx/>
              <a:uFillTx/>
              <a:latin typeface="Calibri" panose="020F0502020204030204"/>
              <a:ea typeface="+mn-ea"/>
              <a:cs typeface="Calibri"/>
              <a:sym typeface="Calibri"/>
            </a:endParaRPr>
          </a:p>
          <a:p>
            <a:pPr marL="0" marR="0" lvl="0" indent="0" algn="ctr" defTabSz="580644" rtl="0" eaLnBrk="1" fontAlgn="auto" latinLnBrk="0" hangingPunct="0">
              <a:lnSpc>
                <a:spcPct val="100000"/>
              </a:lnSpc>
              <a:spcBef>
                <a:spcPts val="0"/>
              </a:spcBef>
              <a:spcAft>
                <a:spcPts val="0"/>
              </a:spcAft>
              <a:buClr>
                <a:prstClr val="black"/>
              </a:buClr>
              <a:buSzPct val="80000"/>
              <a:buFontTx/>
              <a:buNone/>
              <a:tabLst/>
              <a:defRPr/>
            </a:pPr>
            <a:endParaRPr kumimoji="0" lang="nl-NL" sz="762" b="0" i="0" u="none" strike="noStrike" kern="0" cap="none" spc="0" normalizeH="0" baseline="0" noProof="0" dirty="0">
              <a:ln>
                <a:noFill/>
              </a:ln>
              <a:solidFill>
                <a:srgbClr val="535353"/>
              </a:solidFill>
              <a:effectLst/>
              <a:uLnTx/>
              <a:uFillTx/>
              <a:latin typeface="Calibri" panose="020F0502020204030204"/>
              <a:ea typeface="+mn-ea"/>
              <a:cs typeface="Calibri"/>
              <a:sym typeface="Calibri"/>
            </a:endParaRPr>
          </a:p>
          <a:p>
            <a:pPr marL="0" marR="0" lvl="0" indent="0" algn="l" defTabSz="580577" rtl="0" eaLnBrk="1" fontAlgn="auto" latinLnBrk="0" hangingPunct="0">
              <a:lnSpc>
                <a:spcPct val="100000"/>
              </a:lnSpc>
              <a:spcBef>
                <a:spcPts val="0"/>
              </a:spcBef>
              <a:spcAft>
                <a:spcPts val="0"/>
              </a:spcAft>
              <a:buClr>
                <a:prstClr val="black"/>
              </a:buClr>
              <a:buSzPct val="80000"/>
              <a:buFontTx/>
              <a:buNone/>
              <a:tabLst/>
              <a:defRPr/>
            </a:pPr>
            <a:endParaRPr kumimoji="0" lang="nl-NL" sz="762" b="0" i="0" u="none" strike="noStrike" kern="0" cap="none" spc="0" normalizeH="0" baseline="0" noProof="0" dirty="0">
              <a:ln>
                <a:noFill/>
              </a:ln>
              <a:solidFill>
                <a:srgbClr val="535353"/>
              </a:solidFill>
              <a:effectLst/>
              <a:uLnTx/>
              <a:uFillTx/>
              <a:latin typeface="Calibri" panose="020F0502020204030204"/>
              <a:ea typeface="+mn-ea"/>
              <a:cs typeface="Calibri"/>
              <a:sym typeface="Calibri"/>
            </a:endParaRPr>
          </a:p>
          <a:p>
            <a:pPr marL="0" marR="0" lvl="0" indent="0" algn="l" defTabSz="580577" rtl="0" eaLnBrk="1" fontAlgn="auto" latinLnBrk="0" hangingPunct="0">
              <a:lnSpc>
                <a:spcPct val="100000"/>
              </a:lnSpc>
              <a:spcBef>
                <a:spcPts val="0"/>
              </a:spcBef>
              <a:spcAft>
                <a:spcPts val="0"/>
              </a:spcAft>
              <a:buClr>
                <a:prstClr val="black"/>
              </a:buClr>
              <a:buSzPct val="80000"/>
              <a:buFontTx/>
              <a:buNone/>
              <a:tabLst/>
              <a:defRPr/>
            </a:pPr>
            <a:endParaRPr kumimoji="0" lang="nl-NL" sz="762" b="0" i="0" u="none" strike="noStrike" kern="0" cap="none" spc="0" normalizeH="0" baseline="0" noProof="0" dirty="0">
              <a:ln>
                <a:noFill/>
              </a:ln>
              <a:solidFill>
                <a:srgbClr val="535353"/>
              </a:solidFill>
              <a:effectLst/>
              <a:uLnTx/>
              <a:uFillTx/>
              <a:latin typeface="Calibri" panose="020F0502020204030204"/>
              <a:ea typeface="+mn-ea"/>
              <a:cs typeface="Calibri"/>
              <a:sym typeface="Calibri"/>
            </a:endParaRPr>
          </a:p>
          <a:p>
            <a:pPr marL="0" marR="0" lvl="0" indent="0" algn="l" defTabSz="580577" rtl="0" eaLnBrk="1" fontAlgn="auto" latinLnBrk="0" hangingPunct="0">
              <a:lnSpc>
                <a:spcPct val="100000"/>
              </a:lnSpc>
              <a:spcBef>
                <a:spcPts val="0"/>
              </a:spcBef>
              <a:spcAft>
                <a:spcPts val="0"/>
              </a:spcAft>
              <a:buClr>
                <a:prstClr val="black"/>
              </a:buClr>
              <a:buSzPct val="80000"/>
              <a:buFontTx/>
              <a:buNone/>
              <a:tabLst/>
              <a:defRPr/>
            </a:pPr>
            <a:endParaRPr kumimoji="0" lang="nl-NL" sz="762" b="0" i="0" u="none" strike="noStrike" kern="0" cap="none" spc="0" normalizeH="0" baseline="0" noProof="0" dirty="0">
              <a:ln>
                <a:noFill/>
              </a:ln>
              <a:solidFill>
                <a:srgbClr val="535353"/>
              </a:solidFill>
              <a:effectLst/>
              <a:uLnTx/>
              <a:uFillTx/>
              <a:latin typeface="Calibri" panose="020F0502020204030204"/>
              <a:ea typeface="+mn-ea"/>
              <a:cs typeface="Calibri"/>
              <a:sym typeface="Calibri"/>
            </a:endParaRPr>
          </a:p>
        </p:txBody>
      </p:sp>
      <p:sp>
        <p:nvSpPr>
          <p:cNvPr id="118" name="Rechthoek 117">
            <a:extLst>
              <a:ext uri="{FF2B5EF4-FFF2-40B4-BE49-F238E27FC236}">
                <a16:creationId xmlns:a16="http://schemas.microsoft.com/office/drawing/2014/main" id="{0FF3967B-EBA7-691D-BE41-B6448C1612E5}"/>
              </a:ext>
            </a:extLst>
          </p:cNvPr>
          <p:cNvSpPr/>
          <p:nvPr/>
        </p:nvSpPr>
        <p:spPr>
          <a:xfrm>
            <a:off x="5818960" y="2057972"/>
            <a:ext cx="1451547" cy="1797079"/>
          </a:xfrm>
          <a:prstGeom prst="rect">
            <a:avLst/>
          </a:prstGeom>
          <a:solidFill>
            <a:srgbClr val="F2685B">
              <a:lumMod val="20000"/>
              <a:lumOff val="80000"/>
            </a:srgbClr>
          </a:solidFill>
          <a:ln>
            <a:noFill/>
          </a:ln>
          <a:effectLst>
            <a:outerShdw blurRad="50800" dist="38100" dir="2700000" algn="tl" rotWithShape="0">
              <a:prstClr val="black">
                <a:alpha val="40000"/>
              </a:prstClr>
            </a:outerShdw>
          </a:effectLst>
        </p:spPr>
        <p:txBody>
          <a:bodyPr wrap="square" lIns="45721" tIns="274326" rIns="22861">
            <a:noAutofit/>
          </a:bodyPr>
          <a:lstStyle/>
          <a:p>
            <a:pPr marL="0" marR="0" lvl="0" indent="0" algn="ctr" defTabSz="580644" rtl="0" eaLnBrk="1" fontAlgn="auto" latinLnBrk="0" hangingPunct="0">
              <a:lnSpc>
                <a:spcPct val="100000"/>
              </a:lnSpc>
              <a:spcBef>
                <a:spcPts val="0"/>
              </a:spcBef>
              <a:spcAft>
                <a:spcPts val="0"/>
              </a:spcAft>
              <a:buClr>
                <a:prstClr val="black"/>
              </a:buClr>
              <a:buSzPct val="80000"/>
              <a:buFontTx/>
              <a:buNone/>
              <a:tabLst/>
              <a:defRPr/>
            </a:pPr>
            <a:r>
              <a:rPr kumimoji="0" lang="nl-NL" sz="762" b="1" i="0" u="none" strike="noStrike" kern="0" cap="none" spc="0" normalizeH="0" baseline="0" noProof="0">
                <a:ln>
                  <a:noFill/>
                </a:ln>
                <a:solidFill>
                  <a:srgbClr val="E32527"/>
                </a:solidFill>
                <a:effectLst/>
                <a:uLnTx/>
                <a:uFillTx/>
                <a:latin typeface="Calibri" panose="020F0502020204030204"/>
                <a:ea typeface="+mn-ea"/>
                <a:cs typeface="Calibri"/>
                <a:sym typeface="Calibri"/>
              </a:rPr>
              <a:t>Denken vanuit data is normaal</a:t>
            </a:r>
          </a:p>
          <a:p>
            <a:pPr marL="0" marR="0" lvl="0" indent="0" algn="ctr" defTabSz="580644" rtl="0" eaLnBrk="1" fontAlgn="auto" latinLnBrk="0" hangingPunct="0">
              <a:lnSpc>
                <a:spcPct val="100000"/>
              </a:lnSpc>
              <a:spcBef>
                <a:spcPts val="0"/>
              </a:spcBef>
              <a:spcAft>
                <a:spcPts val="0"/>
              </a:spcAft>
              <a:buClr>
                <a:prstClr val="black"/>
              </a:buClr>
              <a:buSzPct val="80000"/>
              <a:buFontTx/>
              <a:buNone/>
              <a:tabLst/>
              <a:defRPr/>
            </a:pPr>
            <a:endParaRPr kumimoji="0" lang="nl-NL" sz="762" b="1" i="0" u="none" strike="noStrike" kern="0" cap="none" spc="0" normalizeH="0" baseline="0" noProof="0">
              <a:ln>
                <a:noFill/>
              </a:ln>
              <a:solidFill>
                <a:srgbClr val="E32527"/>
              </a:solidFill>
              <a:effectLst/>
              <a:uLnTx/>
              <a:uFillTx/>
              <a:latin typeface="Calibri" panose="020F0502020204030204"/>
              <a:ea typeface="+mn-ea"/>
              <a:cs typeface="Calibri"/>
              <a:sym typeface="Calibri"/>
            </a:endParaRPr>
          </a:p>
          <a:p>
            <a:pPr marL="108871" marR="0" lvl="0" indent="-108871" algn="l" defTabSz="580577" rtl="0" eaLnBrk="1" fontAlgn="auto" latinLnBrk="0" hangingPunct="0">
              <a:lnSpc>
                <a:spcPct val="100000"/>
              </a:lnSpc>
              <a:spcBef>
                <a:spcPts val="0"/>
              </a:spcBef>
              <a:spcAft>
                <a:spcPts val="0"/>
              </a:spcAft>
              <a:buClr>
                <a:prstClr val="black"/>
              </a:buClr>
              <a:buSzPct val="80000"/>
              <a:buFont typeface="Arial" panose="020B0604020202020204" pitchFamily="34" charset="0"/>
              <a:buChar char="•"/>
              <a:tabLst/>
              <a:defRPr/>
            </a:pPr>
            <a:r>
              <a:rPr kumimoji="0" lang="nl-NL" sz="572" b="0" i="1" u="none" strike="noStrike" kern="1200" cap="none" spc="0" normalizeH="0" baseline="0" noProof="0">
                <a:ln>
                  <a:noFill/>
                </a:ln>
                <a:solidFill>
                  <a:srgbClr val="000000"/>
                </a:solidFill>
                <a:effectLst/>
                <a:uLnTx/>
                <a:uFillTx/>
                <a:latin typeface="Arial,Italic"/>
                <a:ea typeface="+mn-ea"/>
                <a:cs typeface="+mn-cs"/>
                <a:sym typeface="Calibri"/>
              </a:rPr>
              <a:t>Voorzieningen voor </a:t>
            </a:r>
            <a:r>
              <a:rPr kumimoji="0" lang="nl-NL" sz="572" b="0" i="1" u="none" strike="noStrike" kern="1200" cap="none" spc="0" normalizeH="0" baseline="0" noProof="0" err="1">
                <a:ln>
                  <a:noFill/>
                </a:ln>
                <a:solidFill>
                  <a:srgbClr val="000000"/>
                </a:solidFill>
                <a:effectLst/>
                <a:uLnTx/>
                <a:uFillTx/>
                <a:latin typeface="Arial,Italic"/>
                <a:ea typeface="+mn-ea"/>
                <a:cs typeface="+mn-cs"/>
                <a:sym typeface="Calibri"/>
              </a:rPr>
              <a:t>datagedreven</a:t>
            </a:r>
            <a:r>
              <a:rPr kumimoji="0" lang="nl-NL" sz="572" b="0" i="1" u="none" strike="noStrike" kern="1200" cap="none" spc="0" normalizeH="0" baseline="0" noProof="0">
                <a:ln>
                  <a:noFill/>
                </a:ln>
                <a:solidFill>
                  <a:srgbClr val="000000"/>
                </a:solidFill>
                <a:effectLst/>
                <a:uLnTx/>
                <a:uFillTx/>
                <a:latin typeface="Arial,Italic"/>
                <a:ea typeface="+mn-ea"/>
                <a:cs typeface="+mn-cs"/>
                <a:sym typeface="Calibri"/>
              </a:rPr>
              <a:t> werken zijn operationeel. </a:t>
            </a:r>
          </a:p>
          <a:p>
            <a:pPr marL="108871" marR="0" lvl="0" indent="-108871" algn="l" defTabSz="580577" rtl="0" eaLnBrk="1" fontAlgn="auto" latinLnBrk="0" hangingPunct="0">
              <a:lnSpc>
                <a:spcPct val="100000"/>
              </a:lnSpc>
              <a:spcBef>
                <a:spcPts val="0"/>
              </a:spcBef>
              <a:spcAft>
                <a:spcPts val="0"/>
              </a:spcAft>
              <a:buClr>
                <a:prstClr val="black"/>
              </a:buClr>
              <a:buSzPct val="80000"/>
              <a:buFont typeface="Arial" panose="020B0604020202020204" pitchFamily="34" charset="0"/>
              <a:buChar char="•"/>
              <a:tabLst/>
              <a:defRPr/>
            </a:pPr>
            <a:r>
              <a:rPr kumimoji="0" lang="nl-NL" sz="572" b="0" i="1" u="none" strike="noStrike" kern="1200" cap="none" spc="0" normalizeH="0" baseline="0" noProof="0">
                <a:ln>
                  <a:noFill/>
                </a:ln>
                <a:solidFill>
                  <a:srgbClr val="000000"/>
                </a:solidFill>
                <a:effectLst/>
                <a:uLnTx/>
                <a:uFillTx/>
                <a:latin typeface="Arial,Italic"/>
                <a:ea typeface="+mn-ea"/>
                <a:cs typeface="+mn-cs"/>
                <a:sym typeface="Calibri"/>
              </a:rPr>
              <a:t>We richten een </a:t>
            </a:r>
            <a:r>
              <a:rPr kumimoji="0" lang="nl-NL" sz="572" b="0" i="1" u="none" strike="noStrike" kern="1200" cap="none" spc="0" normalizeH="0" baseline="0" noProof="0" err="1">
                <a:ln>
                  <a:noFill/>
                </a:ln>
                <a:solidFill>
                  <a:srgbClr val="000000"/>
                </a:solidFill>
                <a:effectLst/>
                <a:uLnTx/>
                <a:uFillTx/>
                <a:latin typeface="Arial,Italic"/>
                <a:ea typeface="+mn-ea"/>
                <a:cs typeface="+mn-cs"/>
                <a:sym typeface="Calibri"/>
              </a:rPr>
              <a:t>gemeentebreed</a:t>
            </a:r>
            <a:r>
              <a:rPr kumimoji="0" lang="nl-NL" sz="572" b="0" i="1" u="none" strike="noStrike" kern="1200" cap="none" spc="0" normalizeH="0" baseline="0" noProof="0">
                <a:ln>
                  <a:noFill/>
                </a:ln>
                <a:solidFill>
                  <a:srgbClr val="000000"/>
                </a:solidFill>
                <a:effectLst/>
                <a:uLnTx/>
                <a:uFillTx/>
                <a:latin typeface="Arial,Italic"/>
                <a:ea typeface="+mn-ea"/>
                <a:cs typeface="+mn-cs"/>
                <a:sym typeface="Calibri"/>
              </a:rPr>
              <a:t> dataplatform in</a:t>
            </a:r>
          </a:p>
          <a:p>
            <a:pPr marL="108871" marR="0" lvl="0" indent="-108871" algn="l" defTabSz="580577" rtl="0" eaLnBrk="1" fontAlgn="auto" latinLnBrk="0" hangingPunct="0">
              <a:lnSpc>
                <a:spcPct val="100000"/>
              </a:lnSpc>
              <a:spcBef>
                <a:spcPts val="0"/>
              </a:spcBef>
              <a:spcAft>
                <a:spcPts val="0"/>
              </a:spcAft>
              <a:buClr>
                <a:prstClr val="black"/>
              </a:buClr>
              <a:buSzPct val="80000"/>
              <a:buFont typeface="Arial" panose="020B0604020202020204" pitchFamily="34" charset="0"/>
              <a:buChar char="•"/>
              <a:tabLst/>
              <a:defRPr/>
            </a:pPr>
            <a:r>
              <a:rPr kumimoji="0" lang="nl-NL" sz="572" b="0" i="1" u="none" strike="noStrike" kern="1200" cap="none" spc="0" normalizeH="0" baseline="0" noProof="0" err="1">
                <a:ln>
                  <a:noFill/>
                </a:ln>
                <a:solidFill>
                  <a:srgbClr val="000000"/>
                </a:solidFill>
                <a:effectLst/>
                <a:uLnTx/>
                <a:uFillTx/>
                <a:latin typeface="Arial,Italic"/>
                <a:ea typeface="+mn-ea"/>
                <a:cs typeface="+mn-cs"/>
                <a:sym typeface="Calibri"/>
              </a:rPr>
              <a:t>Governance</a:t>
            </a:r>
            <a:r>
              <a:rPr kumimoji="0" lang="nl-NL" sz="572" b="0" i="1" u="none" strike="noStrike" kern="1200" cap="none" spc="0" normalizeH="0" baseline="0" noProof="0">
                <a:ln>
                  <a:noFill/>
                </a:ln>
                <a:solidFill>
                  <a:srgbClr val="000000"/>
                </a:solidFill>
                <a:effectLst/>
                <a:uLnTx/>
                <a:uFillTx/>
                <a:latin typeface="Arial,Italic"/>
                <a:ea typeface="+mn-ea"/>
                <a:cs typeface="+mn-cs"/>
                <a:sym typeface="Calibri"/>
              </a:rPr>
              <a:t> rondom data is ingericht</a:t>
            </a:r>
          </a:p>
          <a:p>
            <a:pPr marL="108871" marR="0" lvl="0" indent="-108871" algn="l" defTabSz="580577" rtl="0" eaLnBrk="1" fontAlgn="auto" latinLnBrk="0" hangingPunct="0">
              <a:lnSpc>
                <a:spcPct val="100000"/>
              </a:lnSpc>
              <a:spcBef>
                <a:spcPts val="0"/>
              </a:spcBef>
              <a:spcAft>
                <a:spcPts val="0"/>
              </a:spcAft>
              <a:buClr>
                <a:prstClr val="black"/>
              </a:buClr>
              <a:buSzPct val="80000"/>
              <a:buFont typeface="Arial" panose="020B0604020202020204" pitchFamily="34" charset="0"/>
              <a:buChar char="•"/>
              <a:tabLst/>
              <a:defRPr/>
            </a:pPr>
            <a:r>
              <a:rPr kumimoji="0" lang="nl-NL" sz="572" b="0" i="1" u="none" strike="noStrike" kern="1200" cap="none" spc="0" normalizeH="0" baseline="0" noProof="0">
                <a:ln>
                  <a:noFill/>
                </a:ln>
                <a:solidFill>
                  <a:srgbClr val="000000"/>
                </a:solidFill>
                <a:effectLst/>
                <a:uLnTx/>
                <a:uFillTx/>
                <a:latin typeface="Arial,Italic"/>
                <a:ea typeface="+mn-ea"/>
                <a:cs typeface="+mn-cs"/>
                <a:sym typeface="Calibri"/>
              </a:rPr>
              <a:t>We hebben alleen toegang tot de data die we nodig hebben voor ons werk</a:t>
            </a:r>
          </a:p>
          <a:p>
            <a:pPr marL="108871" marR="0" lvl="0" indent="-108871" algn="l" defTabSz="580577" rtl="0" eaLnBrk="1" fontAlgn="auto" latinLnBrk="0" hangingPunct="0">
              <a:lnSpc>
                <a:spcPct val="100000"/>
              </a:lnSpc>
              <a:spcBef>
                <a:spcPts val="0"/>
              </a:spcBef>
              <a:spcAft>
                <a:spcPts val="0"/>
              </a:spcAft>
              <a:buClr>
                <a:prstClr val="black"/>
              </a:buClr>
              <a:buSzPct val="80000"/>
              <a:buFont typeface="Arial" panose="020B0604020202020204" pitchFamily="34" charset="0"/>
              <a:buChar char="•"/>
              <a:tabLst/>
              <a:defRPr/>
            </a:pPr>
            <a:r>
              <a:rPr kumimoji="0" lang="nl-NL" sz="572" b="0" i="1" u="none" strike="noStrike" kern="1200" cap="none" spc="0" normalizeH="0" baseline="0" noProof="0">
                <a:ln>
                  <a:noFill/>
                </a:ln>
                <a:solidFill>
                  <a:srgbClr val="000000"/>
                </a:solidFill>
                <a:effectLst/>
                <a:uLnTx/>
                <a:uFillTx/>
                <a:latin typeface="Arial,Italic"/>
                <a:ea typeface="+mn-ea"/>
                <a:cs typeface="+mn-cs"/>
                <a:sym typeface="Calibri"/>
              </a:rPr>
              <a:t>We hebben kwaliteitsmanagement t.a.v. data ingericht</a:t>
            </a:r>
          </a:p>
          <a:p>
            <a:pPr marL="108871" marR="0" lvl="0" indent="-108871" algn="l" defTabSz="580577" rtl="0" eaLnBrk="1" fontAlgn="auto" latinLnBrk="0" hangingPunct="0">
              <a:lnSpc>
                <a:spcPct val="100000"/>
              </a:lnSpc>
              <a:spcBef>
                <a:spcPts val="0"/>
              </a:spcBef>
              <a:spcAft>
                <a:spcPts val="0"/>
              </a:spcAft>
              <a:buClr>
                <a:prstClr val="black"/>
              </a:buClr>
              <a:buSzPct val="80000"/>
              <a:buFont typeface="Arial" panose="020B0604020202020204" pitchFamily="34" charset="0"/>
              <a:buChar char="•"/>
              <a:tabLst/>
              <a:defRPr/>
            </a:pPr>
            <a:endParaRPr kumimoji="0" lang="nl-NL" sz="572" b="0" i="1" u="none" strike="noStrike" kern="1200" cap="none" spc="0" normalizeH="0" baseline="0" noProof="0">
              <a:ln>
                <a:noFill/>
              </a:ln>
              <a:solidFill>
                <a:srgbClr val="000000"/>
              </a:solidFill>
              <a:effectLst/>
              <a:uLnTx/>
              <a:uFillTx/>
              <a:latin typeface="Arial,Italic"/>
              <a:ea typeface="+mn-ea"/>
              <a:cs typeface="+mn-cs"/>
              <a:sym typeface="Calibri"/>
            </a:endParaRPr>
          </a:p>
          <a:p>
            <a:pPr marL="108871" marR="0" lvl="0" indent="-108871" algn="l" defTabSz="580577" rtl="0" eaLnBrk="1" fontAlgn="auto" latinLnBrk="0" hangingPunct="0">
              <a:lnSpc>
                <a:spcPct val="100000"/>
              </a:lnSpc>
              <a:spcBef>
                <a:spcPts val="0"/>
              </a:spcBef>
              <a:spcAft>
                <a:spcPts val="0"/>
              </a:spcAft>
              <a:buClr>
                <a:prstClr val="black"/>
              </a:buClr>
              <a:buSzPct val="80000"/>
              <a:buFont typeface="Arial" panose="020B0604020202020204" pitchFamily="34" charset="0"/>
              <a:buChar char="•"/>
              <a:tabLst/>
              <a:defRPr/>
            </a:pPr>
            <a:endParaRPr kumimoji="0" lang="nl-NL" sz="572" b="0" i="1" u="none" strike="noStrike" kern="1200" cap="none" spc="0" normalizeH="0" baseline="0" noProof="0">
              <a:ln>
                <a:noFill/>
              </a:ln>
              <a:solidFill>
                <a:srgbClr val="000000"/>
              </a:solidFill>
              <a:effectLst/>
              <a:uLnTx/>
              <a:uFillTx/>
              <a:latin typeface="Arial,Italic"/>
              <a:ea typeface="+mn-ea"/>
              <a:cs typeface="+mn-cs"/>
              <a:sym typeface="Calibri"/>
            </a:endParaRPr>
          </a:p>
          <a:p>
            <a:pPr marL="0" marR="0" lvl="0" indent="0" algn="ctr" defTabSz="580644" rtl="0" eaLnBrk="1" fontAlgn="auto" latinLnBrk="0" hangingPunct="0">
              <a:lnSpc>
                <a:spcPct val="100000"/>
              </a:lnSpc>
              <a:spcBef>
                <a:spcPts val="0"/>
              </a:spcBef>
              <a:spcAft>
                <a:spcPts val="0"/>
              </a:spcAft>
              <a:buClr>
                <a:prstClr val="black"/>
              </a:buClr>
              <a:buSzPct val="80000"/>
              <a:buFontTx/>
              <a:buNone/>
              <a:tabLst/>
              <a:defRPr/>
            </a:pPr>
            <a:endParaRPr kumimoji="0" lang="nl-NL" sz="762" b="0" i="0" u="none" strike="noStrike" kern="0" cap="none" spc="0" normalizeH="0" baseline="0" noProof="0">
              <a:ln>
                <a:noFill/>
              </a:ln>
              <a:solidFill>
                <a:srgbClr val="535353"/>
              </a:solidFill>
              <a:effectLst/>
              <a:uLnTx/>
              <a:uFillTx/>
              <a:latin typeface="Calibri" panose="020F0502020204030204"/>
              <a:ea typeface="+mn-ea"/>
              <a:cs typeface="Calibri"/>
              <a:sym typeface="Calibri"/>
            </a:endParaRPr>
          </a:p>
          <a:p>
            <a:pPr marL="0" marR="0" lvl="0" indent="0" algn="ctr" defTabSz="580644" rtl="0" eaLnBrk="1" fontAlgn="auto" latinLnBrk="0" hangingPunct="0">
              <a:lnSpc>
                <a:spcPct val="100000"/>
              </a:lnSpc>
              <a:spcBef>
                <a:spcPts val="0"/>
              </a:spcBef>
              <a:spcAft>
                <a:spcPts val="0"/>
              </a:spcAft>
              <a:buClr>
                <a:prstClr val="black"/>
              </a:buClr>
              <a:buSzPct val="80000"/>
              <a:buFontTx/>
              <a:buNone/>
              <a:tabLst/>
              <a:defRPr/>
            </a:pPr>
            <a:endParaRPr kumimoji="0" lang="nl-NL" sz="762" b="0" i="0" u="none" strike="noStrike" kern="0" cap="none" spc="0" normalizeH="0" baseline="0" noProof="0">
              <a:ln>
                <a:noFill/>
              </a:ln>
              <a:solidFill>
                <a:srgbClr val="535353"/>
              </a:solidFill>
              <a:effectLst/>
              <a:uLnTx/>
              <a:uFillTx/>
              <a:latin typeface="Calibri" panose="020F0502020204030204"/>
              <a:ea typeface="+mn-ea"/>
              <a:cs typeface="Calibri"/>
              <a:sym typeface="Calibri"/>
            </a:endParaRPr>
          </a:p>
          <a:p>
            <a:pPr marL="0" marR="0" lvl="0" indent="0" algn="l" defTabSz="580577" rtl="0" eaLnBrk="1" fontAlgn="auto" latinLnBrk="0" hangingPunct="0">
              <a:lnSpc>
                <a:spcPct val="100000"/>
              </a:lnSpc>
              <a:spcBef>
                <a:spcPts val="0"/>
              </a:spcBef>
              <a:spcAft>
                <a:spcPts val="0"/>
              </a:spcAft>
              <a:buClr>
                <a:prstClr val="black"/>
              </a:buClr>
              <a:buSzPct val="80000"/>
              <a:buFontTx/>
              <a:buNone/>
              <a:tabLst/>
              <a:defRPr/>
            </a:pPr>
            <a:endParaRPr kumimoji="0" lang="nl-NL" sz="762" b="0" i="0" u="none" strike="noStrike" kern="0" cap="none" spc="0" normalizeH="0" baseline="0" noProof="0">
              <a:ln>
                <a:noFill/>
              </a:ln>
              <a:solidFill>
                <a:srgbClr val="535353"/>
              </a:solidFill>
              <a:effectLst/>
              <a:uLnTx/>
              <a:uFillTx/>
              <a:latin typeface="Calibri" panose="020F0502020204030204"/>
              <a:ea typeface="+mn-ea"/>
              <a:cs typeface="Calibri"/>
              <a:sym typeface="Calibri"/>
            </a:endParaRPr>
          </a:p>
          <a:p>
            <a:pPr marL="0" marR="0" lvl="0" indent="0" algn="l" defTabSz="580577" rtl="0" eaLnBrk="1" fontAlgn="auto" latinLnBrk="0" hangingPunct="0">
              <a:lnSpc>
                <a:spcPct val="100000"/>
              </a:lnSpc>
              <a:spcBef>
                <a:spcPts val="0"/>
              </a:spcBef>
              <a:spcAft>
                <a:spcPts val="0"/>
              </a:spcAft>
              <a:buClr>
                <a:prstClr val="black"/>
              </a:buClr>
              <a:buSzPct val="80000"/>
              <a:buFontTx/>
              <a:buNone/>
              <a:tabLst/>
              <a:defRPr/>
            </a:pPr>
            <a:endParaRPr kumimoji="0" lang="nl-NL" sz="762" b="0" i="0" u="none" strike="noStrike" kern="0" cap="none" spc="0" normalizeH="0" baseline="0" noProof="0">
              <a:ln>
                <a:noFill/>
              </a:ln>
              <a:solidFill>
                <a:srgbClr val="535353"/>
              </a:solidFill>
              <a:effectLst/>
              <a:uLnTx/>
              <a:uFillTx/>
              <a:latin typeface="Calibri" panose="020F0502020204030204"/>
              <a:ea typeface="+mn-ea"/>
              <a:cs typeface="Calibri"/>
              <a:sym typeface="Calibri"/>
            </a:endParaRPr>
          </a:p>
          <a:p>
            <a:pPr marL="0" marR="0" lvl="0" indent="0" algn="l" defTabSz="580577" rtl="0" eaLnBrk="1" fontAlgn="auto" latinLnBrk="0" hangingPunct="0">
              <a:lnSpc>
                <a:spcPct val="100000"/>
              </a:lnSpc>
              <a:spcBef>
                <a:spcPts val="0"/>
              </a:spcBef>
              <a:spcAft>
                <a:spcPts val="0"/>
              </a:spcAft>
              <a:buClr>
                <a:prstClr val="black"/>
              </a:buClr>
              <a:buSzPct val="80000"/>
              <a:buFontTx/>
              <a:buNone/>
              <a:tabLst/>
              <a:defRPr/>
            </a:pPr>
            <a:endParaRPr kumimoji="0" lang="nl-NL" sz="762" b="0" i="0" u="none" strike="noStrike" kern="0" cap="none" spc="0" normalizeH="0" baseline="0" noProof="0">
              <a:ln>
                <a:noFill/>
              </a:ln>
              <a:solidFill>
                <a:srgbClr val="535353"/>
              </a:solidFill>
              <a:effectLst/>
              <a:uLnTx/>
              <a:uFillTx/>
              <a:latin typeface="Calibri" panose="020F0502020204030204"/>
              <a:ea typeface="+mn-ea"/>
              <a:cs typeface="Calibri"/>
              <a:sym typeface="Calibri"/>
            </a:endParaRPr>
          </a:p>
        </p:txBody>
      </p:sp>
      <p:sp>
        <p:nvSpPr>
          <p:cNvPr id="59" name="Rechthoek 58">
            <a:extLst>
              <a:ext uri="{FF2B5EF4-FFF2-40B4-BE49-F238E27FC236}">
                <a16:creationId xmlns:a16="http://schemas.microsoft.com/office/drawing/2014/main" id="{686E72ED-D386-44BF-0A29-E08B3F14BE14}"/>
              </a:ext>
            </a:extLst>
          </p:cNvPr>
          <p:cNvSpPr/>
          <p:nvPr/>
        </p:nvSpPr>
        <p:spPr>
          <a:xfrm>
            <a:off x="8773628" y="2039999"/>
            <a:ext cx="1373222" cy="1797079"/>
          </a:xfrm>
          <a:prstGeom prst="rect">
            <a:avLst/>
          </a:prstGeom>
          <a:solidFill>
            <a:srgbClr val="F2685B">
              <a:lumMod val="20000"/>
              <a:lumOff val="80000"/>
            </a:srgbClr>
          </a:solidFill>
          <a:ln>
            <a:noFill/>
          </a:ln>
          <a:effectLst>
            <a:outerShdw blurRad="50800" dist="38100" dir="2700000" algn="tl" rotWithShape="0">
              <a:prstClr val="black">
                <a:alpha val="40000"/>
              </a:prstClr>
            </a:outerShdw>
          </a:effectLst>
        </p:spPr>
        <p:txBody>
          <a:bodyPr wrap="square" lIns="45721" tIns="274326" rIns="22861">
            <a:noAutofit/>
          </a:bodyPr>
          <a:lstStyle/>
          <a:p>
            <a:pPr marL="0" marR="0" lvl="0" indent="0" algn="ctr" defTabSz="580644" rtl="0" eaLnBrk="1" fontAlgn="auto" latinLnBrk="0" hangingPunct="0">
              <a:lnSpc>
                <a:spcPct val="100000"/>
              </a:lnSpc>
              <a:spcBef>
                <a:spcPts val="0"/>
              </a:spcBef>
              <a:spcAft>
                <a:spcPts val="0"/>
              </a:spcAft>
              <a:buClr>
                <a:prstClr val="black"/>
              </a:buClr>
              <a:buSzPct val="80000"/>
              <a:buFontTx/>
              <a:buNone/>
              <a:tabLst/>
              <a:defRPr/>
            </a:pPr>
            <a:r>
              <a:rPr kumimoji="0" lang="nl-NL" sz="762" b="1" i="0" u="none" strike="noStrike" kern="0" cap="none" spc="0" normalizeH="0" baseline="0" noProof="0">
                <a:ln>
                  <a:noFill/>
                </a:ln>
                <a:solidFill>
                  <a:srgbClr val="E32527"/>
                </a:solidFill>
                <a:effectLst/>
                <a:uLnTx/>
                <a:uFillTx/>
                <a:latin typeface="Calibri" panose="020F0502020204030204"/>
                <a:ea typeface="+mn-ea"/>
                <a:cs typeface="Calibri"/>
                <a:sym typeface="Calibri"/>
              </a:rPr>
              <a:t>Digitaal samenwerken </a:t>
            </a:r>
          </a:p>
          <a:p>
            <a:pPr marL="0" marR="0" lvl="0" indent="0" algn="ctr" defTabSz="580644" rtl="0" eaLnBrk="1" fontAlgn="auto" latinLnBrk="0" hangingPunct="0">
              <a:lnSpc>
                <a:spcPct val="100000"/>
              </a:lnSpc>
              <a:spcBef>
                <a:spcPts val="0"/>
              </a:spcBef>
              <a:spcAft>
                <a:spcPts val="0"/>
              </a:spcAft>
              <a:buClr>
                <a:prstClr val="black"/>
              </a:buClr>
              <a:buSzPct val="80000"/>
              <a:buFontTx/>
              <a:buNone/>
              <a:tabLst/>
              <a:defRPr/>
            </a:pPr>
            <a:endParaRPr kumimoji="0" lang="nl-NL" sz="762" b="1" i="0" u="none" strike="noStrike" kern="0" cap="none" spc="0" normalizeH="0" baseline="0" noProof="0">
              <a:ln>
                <a:noFill/>
              </a:ln>
              <a:solidFill>
                <a:srgbClr val="E32527"/>
              </a:solidFill>
              <a:effectLst/>
              <a:uLnTx/>
              <a:uFillTx/>
              <a:latin typeface="Calibri" panose="020F0502020204030204"/>
              <a:ea typeface="+mn-ea"/>
              <a:cs typeface="Calibri"/>
              <a:sym typeface="Calibri"/>
            </a:endParaRPr>
          </a:p>
          <a:p>
            <a:pPr marL="399193" marR="0" lvl="1" indent="-108871" algn="l" defTabSz="580577" rtl="0" eaLnBrk="1" fontAlgn="auto" latinLnBrk="0" hangingPunct="0">
              <a:lnSpc>
                <a:spcPct val="100000"/>
              </a:lnSpc>
              <a:spcBef>
                <a:spcPts val="0"/>
              </a:spcBef>
              <a:spcAft>
                <a:spcPts val="0"/>
              </a:spcAft>
              <a:buClr>
                <a:prstClr val="black"/>
              </a:buClr>
              <a:buSzPct val="80000"/>
              <a:buFont typeface="Arial" panose="020B0604020202020204" pitchFamily="34" charset="0"/>
              <a:buChar char="•"/>
              <a:tabLst/>
              <a:defRPr/>
            </a:pPr>
            <a:endParaRPr kumimoji="0" lang="nl-NL" sz="572" b="0" i="1" u="none" strike="noStrike" kern="1200" cap="none" spc="0" normalizeH="0" baseline="0" noProof="0">
              <a:ln>
                <a:noFill/>
              </a:ln>
              <a:solidFill>
                <a:srgbClr val="000000"/>
              </a:solidFill>
              <a:effectLst/>
              <a:uLnTx/>
              <a:uFillTx/>
              <a:latin typeface="Arial,Italic"/>
              <a:ea typeface="+mn-ea"/>
              <a:cs typeface="+mn-cs"/>
              <a:sym typeface="Calibri"/>
            </a:endParaRPr>
          </a:p>
          <a:p>
            <a:pPr marL="108871" marR="0" lvl="0" indent="-108871" algn="l" defTabSz="580577" rtl="0" eaLnBrk="1" fontAlgn="auto" latinLnBrk="0" hangingPunct="0">
              <a:lnSpc>
                <a:spcPct val="100000"/>
              </a:lnSpc>
              <a:spcBef>
                <a:spcPts val="0"/>
              </a:spcBef>
              <a:spcAft>
                <a:spcPts val="0"/>
              </a:spcAft>
              <a:buClr>
                <a:prstClr val="black"/>
              </a:buClr>
              <a:buSzPct val="80000"/>
              <a:buFont typeface="Arial" panose="020B0604020202020204" pitchFamily="34" charset="0"/>
              <a:buChar char="•"/>
              <a:tabLst/>
              <a:defRPr/>
            </a:pPr>
            <a:r>
              <a:rPr kumimoji="0" lang="nl-NL" sz="572" b="0" i="1" u="none" strike="noStrike" kern="1200" cap="none" spc="0" normalizeH="0" baseline="0" noProof="0">
                <a:ln>
                  <a:noFill/>
                </a:ln>
                <a:solidFill>
                  <a:srgbClr val="000000"/>
                </a:solidFill>
                <a:effectLst/>
                <a:uLnTx/>
                <a:uFillTx/>
                <a:latin typeface="Arial,Italic"/>
                <a:ea typeface="+mn-ea"/>
                <a:cs typeface="+mn-cs"/>
                <a:sym typeface="Calibri"/>
              </a:rPr>
              <a:t>Voorzieningen voor digitaal samenwerken zijn operationeel (Werkplekplatform)</a:t>
            </a:r>
          </a:p>
          <a:p>
            <a:pPr marL="108871" marR="0" lvl="0" indent="-108871" algn="l" defTabSz="580577" rtl="0" eaLnBrk="1" fontAlgn="auto" latinLnBrk="0" hangingPunct="0">
              <a:lnSpc>
                <a:spcPct val="100000"/>
              </a:lnSpc>
              <a:spcBef>
                <a:spcPts val="0"/>
              </a:spcBef>
              <a:spcAft>
                <a:spcPts val="0"/>
              </a:spcAft>
              <a:buClr>
                <a:prstClr val="black"/>
              </a:buClr>
              <a:buSzPct val="80000"/>
              <a:buFont typeface="Arial" panose="020B0604020202020204" pitchFamily="34" charset="0"/>
              <a:buChar char="•"/>
              <a:tabLst/>
              <a:defRPr/>
            </a:pPr>
            <a:r>
              <a:rPr kumimoji="0" lang="nl-NL" sz="572" b="0" i="1" u="none" strike="noStrike" kern="1200" cap="none" spc="0" normalizeH="0" baseline="0" noProof="0" err="1">
                <a:ln>
                  <a:noFill/>
                </a:ln>
                <a:solidFill>
                  <a:srgbClr val="000000"/>
                </a:solidFill>
                <a:effectLst/>
                <a:uLnTx/>
                <a:uFillTx/>
                <a:latin typeface="Arial,Italic"/>
                <a:ea typeface="+mn-ea"/>
                <a:cs typeface="+mn-cs"/>
                <a:sym typeface="Calibri"/>
              </a:rPr>
              <a:t>Governance</a:t>
            </a:r>
            <a:r>
              <a:rPr kumimoji="0" lang="nl-NL" sz="572" b="0" i="1" u="none" strike="noStrike" kern="1200" cap="none" spc="0" normalizeH="0" baseline="0" noProof="0">
                <a:ln>
                  <a:noFill/>
                </a:ln>
                <a:solidFill>
                  <a:srgbClr val="000000"/>
                </a:solidFill>
                <a:effectLst/>
                <a:uLnTx/>
                <a:uFillTx/>
                <a:latin typeface="Arial,Italic"/>
                <a:ea typeface="+mn-ea"/>
                <a:cs typeface="+mn-cs"/>
                <a:sym typeface="Calibri"/>
              </a:rPr>
              <a:t> rondom digitaal samenwerken is ingericht</a:t>
            </a:r>
          </a:p>
          <a:p>
            <a:pPr marL="108871" marR="0" lvl="0" indent="-108871" algn="l" defTabSz="580577" rtl="0" eaLnBrk="1" fontAlgn="auto" latinLnBrk="0" hangingPunct="0">
              <a:lnSpc>
                <a:spcPct val="100000"/>
              </a:lnSpc>
              <a:spcBef>
                <a:spcPts val="0"/>
              </a:spcBef>
              <a:spcAft>
                <a:spcPts val="0"/>
              </a:spcAft>
              <a:buClr>
                <a:prstClr val="black"/>
              </a:buClr>
              <a:buSzPct val="80000"/>
              <a:buFont typeface="Arial" panose="020B0604020202020204" pitchFamily="34" charset="0"/>
              <a:buChar char="•"/>
              <a:tabLst/>
              <a:defRPr/>
            </a:pPr>
            <a:r>
              <a:rPr kumimoji="0" lang="nl-NL" sz="572" b="0" i="1" u="none" strike="noStrike" kern="1200" cap="none" spc="0" normalizeH="0" baseline="0" noProof="0">
                <a:ln>
                  <a:noFill/>
                </a:ln>
                <a:solidFill>
                  <a:srgbClr val="000000"/>
                </a:solidFill>
                <a:effectLst/>
                <a:uLnTx/>
                <a:uFillTx/>
                <a:latin typeface="Arial,Italic"/>
                <a:ea typeface="+mn-ea"/>
                <a:cs typeface="+mn-cs"/>
                <a:sym typeface="Calibri"/>
              </a:rPr>
              <a:t>Medewerkers weten hoe ze de voorzieningen moeten inzetten en gebruiken. </a:t>
            </a:r>
          </a:p>
          <a:p>
            <a:pPr marL="108871" marR="0" lvl="0" indent="-108871" algn="l" defTabSz="580577" rtl="0" eaLnBrk="1" fontAlgn="auto" latinLnBrk="0" hangingPunct="0">
              <a:lnSpc>
                <a:spcPct val="100000"/>
              </a:lnSpc>
              <a:spcBef>
                <a:spcPts val="0"/>
              </a:spcBef>
              <a:spcAft>
                <a:spcPts val="0"/>
              </a:spcAft>
              <a:buClr>
                <a:prstClr val="black"/>
              </a:buClr>
              <a:buSzPct val="80000"/>
              <a:buFont typeface="Arial" panose="020B0604020202020204" pitchFamily="34" charset="0"/>
              <a:buChar char="•"/>
              <a:tabLst/>
              <a:defRPr/>
            </a:pPr>
            <a:endParaRPr kumimoji="0" lang="nl-NL" sz="572" b="0" i="1" u="none" strike="noStrike" kern="1200" cap="none" spc="0" normalizeH="0" baseline="0" noProof="0">
              <a:ln>
                <a:noFill/>
              </a:ln>
              <a:solidFill>
                <a:srgbClr val="000000"/>
              </a:solidFill>
              <a:effectLst/>
              <a:uLnTx/>
              <a:uFillTx/>
              <a:latin typeface="Arial,Italic"/>
              <a:ea typeface="+mn-ea"/>
              <a:cs typeface="+mn-cs"/>
              <a:sym typeface="Calibri"/>
            </a:endParaRPr>
          </a:p>
          <a:p>
            <a:pPr marL="0" marR="0" lvl="0" indent="0" algn="ctr" defTabSz="580644" rtl="0" eaLnBrk="1" fontAlgn="auto" latinLnBrk="0" hangingPunct="0">
              <a:lnSpc>
                <a:spcPct val="100000"/>
              </a:lnSpc>
              <a:spcBef>
                <a:spcPts val="0"/>
              </a:spcBef>
              <a:spcAft>
                <a:spcPts val="0"/>
              </a:spcAft>
              <a:buClr>
                <a:prstClr val="black"/>
              </a:buClr>
              <a:buSzPct val="80000"/>
              <a:buFontTx/>
              <a:buNone/>
              <a:tabLst/>
              <a:defRPr/>
            </a:pPr>
            <a:endParaRPr kumimoji="0" lang="nl-NL" sz="762" b="0" i="0" u="none" strike="noStrike" kern="0" cap="none" spc="0" normalizeH="0" baseline="0" noProof="0">
              <a:ln>
                <a:noFill/>
              </a:ln>
              <a:solidFill>
                <a:srgbClr val="535353"/>
              </a:solidFill>
              <a:effectLst/>
              <a:uLnTx/>
              <a:uFillTx/>
              <a:latin typeface="Calibri" panose="020F0502020204030204"/>
              <a:ea typeface="+mn-ea"/>
              <a:cs typeface="Calibri"/>
              <a:sym typeface="Calibri"/>
            </a:endParaRPr>
          </a:p>
          <a:p>
            <a:pPr marL="0" marR="0" lvl="0" indent="0" algn="ctr" defTabSz="580644" rtl="0" eaLnBrk="1" fontAlgn="auto" latinLnBrk="0" hangingPunct="0">
              <a:lnSpc>
                <a:spcPct val="100000"/>
              </a:lnSpc>
              <a:spcBef>
                <a:spcPts val="0"/>
              </a:spcBef>
              <a:spcAft>
                <a:spcPts val="0"/>
              </a:spcAft>
              <a:buClr>
                <a:prstClr val="black"/>
              </a:buClr>
              <a:buSzPct val="80000"/>
              <a:buFontTx/>
              <a:buNone/>
              <a:tabLst/>
              <a:defRPr/>
            </a:pPr>
            <a:endParaRPr kumimoji="0" lang="nl-NL" sz="762" b="0" i="0" u="none" strike="noStrike" kern="0" cap="none" spc="0" normalizeH="0" baseline="0" noProof="0">
              <a:ln>
                <a:noFill/>
              </a:ln>
              <a:solidFill>
                <a:srgbClr val="535353"/>
              </a:solidFill>
              <a:effectLst/>
              <a:uLnTx/>
              <a:uFillTx/>
              <a:latin typeface="Calibri" panose="020F0502020204030204"/>
              <a:ea typeface="+mn-ea"/>
              <a:cs typeface="Calibri"/>
              <a:sym typeface="Calibri"/>
            </a:endParaRPr>
          </a:p>
          <a:p>
            <a:pPr marL="0" marR="0" lvl="0" indent="0" algn="l" defTabSz="580577" rtl="0" eaLnBrk="1" fontAlgn="auto" latinLnBrk="0" hangingPunct="0">
              <a:lnSpc>
                <a:spcPct val="100000"/>
              </a:lnSpc>
              <a:spcBef>
                <a:spcPts val="0"/>
              </a:spcBef>
              <a:spcAft>
                <a:spcPts val="0"/>
              </a:spcAft>
              <a:buClr>
                <a:prstClr val="black"/>
              </a:buClr>
              <a:buSzPct val="80000"/>
              <a:buFontTx/>
              <a:buNone/>
              <a:tabLst/>
              <a:defRPr/>
            </a:pPr>
            <a:endParaRPr kumimoji="0" lang="nl-NL" sz="762" b="0" i="0" u="none" strike="noStrike" kern="0" cap="none" spc="0" normalizeH="0" baseline="0" noProof="0">
              <a:ln>
                <a:noFill/>
              </a:ln>
              <a:solidFill>
                <a:srgbClr val="535353"/>
              </a:solidFill>
              <a:effectLst/>
              <a:uLnTx/>
              <a:uFillTx/>
              <a:latin typeface="Calibri" panose="020F0502020204030204"/>
              <a:ea typeface="+mn-ea"/>
              <a:cs typeface="Calibri"/>
              <a:sym typeface="Calibri"/>
            </a:endParaRPr>
          </a:p>
          <a:p>
            <a:pPr marL="0" marR="0" lvl="0" indent="0" algn="l" defTabSz="580577" rtl="0" eaLnBrk="1" fontAlgn="auto" latinLnBrk="0" hangingPunct="0">
              <a:lnSpc>
                <a:spcPct val="100000"/>
              </a:lnSpc>
              <a:spcBef>
                <a:spcPts val="0"/>
              </a:spcBef>
              <a:spcAft>
                <a:spcPts val="0"/>
              </a:spcAft>
              <a:buClr>
                <a:prstClr val="black"/>
              </a:buClr>
              <a:buSzPct val="80000"/>
              <a:buFontTx/>
              <a:buNone/>
              <a:tabLst/>
              <a:defRPr/>
            </a:pPr>
            <a:endParaRPr kumimoji="0" lang="nl-NL" sz="762" b="0" i="0" u="none" strike="noStrike" kern="0" cap="none" spc="0" normalizeH="0" baseline="0" noProof="0">
              <a:ln>
                <a:noFill/>
              </a:ln>
              <a:solidFill>
                <a:srgbClr val="535353"/>
              </a:solidFill>
              <a:effectLst/>
              <a:uLnTx/>
              <a:uFillTx/>
              <a:latin typeface="Calibri" panose="020F0502020204030204"/>
              <a:ea typeface="+mn-ea"/>
              <a:cs typeface="Calibri"/>
              <a:sym typeface="Calibri"/>
            </a:endParaRPr>
          </a:p>
          <a:p>
            <a:pPr marL="0" marR="0" lvl="0" indent="0" algn="l" defTabSz="580577" rtl="0" eaLnBrk="1" fontAlgn="auto" latinLnBrk="0" hangingPunct="0">
              <a:lnSpc>
                <a:spcPct val="100000"/>
              </a:lnSpc>
              <a:spcBef>
                <a:spcPts val="0"/>
              </a:spcBef>
              <a:spcAft>
                <a:spcPts val="0"/>
              </a:spcAft>
              <a:buClr>
                <a:prstClr val="black"/>
              </a:buClr>
              <a:buSzPct val="80000"/>
              <a:buFontTx/>
              <a:buNone/>
              <a:tabLst/>
              <a:defRPr/>
            </a:pPr>
            <a:endParaRPr kumimoji="0" lang="nl-NL" sz="762" b="0" i="0" u="none" strike="noStrike" kern="0" cap="none" spc="0" normalizeH="0" baseline="0" noProof="0">
              <a:ln>
                <a:noFill/>
              </a:ln>
              <a:solidFill>
                <a:srgbClr val="535353"/>
              </a:solidFill>
              <a:effectLst/>
              <a:uLnTx/>
              <a:uFillTx/>
              <a:latin typeface="Calibri" panose="020F0502020204030204"/>
              <a:ea typeface="+mn-ea"/>
              <a:cs typeface="Calibri"/>
              <a:sym typeface="Calibri"/>
            </a:endParaRPr>
          </a:p>
        </p:txBody>
      </p:sp>
      <p:sp>
        <p:nvSpPr>
          <p:cNvPr id="62" name="Rechthoek 61">
            <a:extLst>
              <a:ext uri="{FF2B5EF4-FFF2-40B4-BE49-F238E27FC236}">
                <a16:creationId xmlns:a16="http://schemas.microsoft.com/office/drawing/2014/main" id="{A369160F-E657-81FC-BEC5-C2FE5AE6D4AD}"/>
              </a:ext>
            </a:extLst>
          </p:cNvPr>
          <p:cNvSpPr/>
          <p:nvPr/>
        </p:nvSpPr>
        <p:spPr>
          <a:xfrm>
            <a:off x="8790420" y="4286974"/>
            <a:ext cx="465372" cy="1310802"/>
          </a:xfrm>
          <a:prstGeom prst="rect">
            <a:avLst/>
          </a:prstGeom>
          <a:solidFill>
            <a:srgbClr val="F2685B">
              <a:lumMod val="20000"/>
              <a:lumOff val="80000"/>
            </a:srgbClr>
          </a:solidFill>
          <a:ln>
            <a:noFill/>
          </a:ln>
          <a:effectLst>
            <a:outerShdw blurRad="50800" dist="38100" dir="2700000" algn="tl" rotWithShape="0">
              <a:prstClr val="black">
                <a:alpha val="40000"/>
              </a:prstClr>
            </a:outerShdw>
          </a:effectLst>
        </p:spPr>
        <p:txBody>
          <a:bodyPr wrap="square" lIns="45721" tIns="274326" rIns="22861">
            <a:noAutofit/>
          </a:bodyPr>
          <a:lstStyle/>
          <a:p>
            <a:pPr marL="0" marR="0" lvl="0" indent="0" algn="ctr" defTabSz="580644" rtl="0" eaLnBrk="1" fontAlgn="auto" latinLnBrk="0" hangingPunct="0">
              <a:lnSpc>
                <a:spcPct val="100000"/>
              </a:lnSpc>
              <a:spcBef>
                <a:spcPts val="0"/>
              </a:spcBef>
              <a:spcAft>
                <a:spcPts val="0"/>
              </a:spcAft>
              <a:buClr>
                <a:prstClr val="black"/>
              </a:buClr>
              <a:buSzPct val="80000"/>
              <a:buFontTx/>
              <a:buNone/>
              <a:tabLst/>
              <a:defRPr/>
            </a:pPr>
            <a:r>
              <a:rPr kumimoji="0" lang="nl-NL" sz="762" b="0" i="0" u="none" strike="noStrike" kern="0" cap="none" spc="0" normalizeH="0" baseline="0" noProof="0">
                <a:ln>
                  <a:noFill/>
                </a:ln>
                <a:solidFill>
                  <a:srgbClr val="535353"/>
                </a:solidFill>
                <a:effectLst/>
                <a:uLnTx/>
                <a:uFillTx/>
                <a:latin typeface="Calibri" panose="020F0502020204030204"/>
                <a:ea typeface="+mn-ea"/>
                <a:cs typeface="Calibri"/>
                <a:sym typeface="Calibri"/>
              </a:rPr>
              <a:t>Inrichten IAM omgeving</a:t>
            </a:r>
          </a:p>
        </p:txBody>
      </p:sp>
      <p:sp>
        <p:nvSpPr>
          <p:cNvPr id="72" name="Rechthoek 71">
            <a:extLst>
              <a:ext uri="{FF2B5EF4-FFF2-40B4-BE49-F238E27FC236}">
                <a16:creationId xmlns:a16="http://schemas.microsoft.com/office/drawing/2014/main" id="{B0A84348-4A26-4290-E1AC-B38EA394A476}"/>
              </a:ext>
            </a:extLst>
          </p:cNvPr>
          <p:cNvSpPr/>
          <p:nvPr/>
        </p:nvSpPr>
        <p:spPr>
          <a:xfrm>
            <a:off x="9640208" y="4277594"/>
            <a:ext cx="488439" cy="1310802"/>
          </a:xfrm>
          <a:prstGeom prst="rect">
            <a:avLst/>
          </a:prstGeom>
          <a:solidFill>
            <a:srgbClr val="F2685B">
              <a:lumMod val="20000"/>
              <a:lumOff val="80000"/>
            </a:srgbClr>
          </a:solidFill>
          <a:ln>
            <a:noFill/>
          </a:ln>
          <a:effectLst>
            <a:outerShdw blurRad="50800" dist="38100" dir="2700000" algn="tl" rotWithShape="0">
              <a:prstClr val="black">
                <a:alpha val="40000"/>
              </a:prstClr>
            </a:outerShdw>
          </a:effectLst>
        </p:spPr>
        <p:txBody>
          <a:bodyPr wrap="square" lIns="45721" tIns="274326" rIns="22861">
            <a:noAutofit/>
          </a:bodyPr>
          <a:lstStyle/>
          <a:p>
            <a:pPr marL="0" marR="0" lvl="0" indent="0" algn="ctr" defTabSz="580644" rtl="0" eaLnBrk="1" fontAlgn="auto" latinLnBrk="0" hangingPunct="0">
              <a:lnSpc>
                <a:spcPct val="100000"/>
              </a:lnSpc>
              <a:spcBef>
                <a:spcPts val="0"/>
              </a:spcBef>
              <a:spcAft>
                <a:spcPts val="0"/>
              </a:spcAft>
              <a:buClr>
                <a:prstClr val="black"/>
              </a:buClr>
              <a:buSzPct val="80000"/>
              <a:buFontTx/>
              <a:buNone/>
              <a:tabLst/>
              <a:defRPr/>
            </a:pPr>
            <a:r>
              <a:rPr kumimoji="0" lang="nl-NL" sz="762" b="0" i="0" u="none" strike="noStrike" kern="0" cap="none" spc="0" normalizeH="0" baseline="0" noProof="0">
                <a:ln>
                  <a:noFill/>
                </a:ln>
                <a:solidFill>
                  <a:srgbClr val="535353"/>
                </a:solidFill>
                <a:effectLst/>
                <a:uLnTx/>
                <a:uFillTx/>
                <a:latin typeface="Calibri" panose="020F0502020204030204"/>
                <a:ea typeface="+mn-ea"/>
                <a:cs typeface="Calibri"/>
                <a:sym typeface="Calibri"/>
              </a:rPr>
              <a:t>Inrichten </a:t>
            </a:r>
            <a:r>
              <a:rPr kumimoji="0" lang="nl-NL" sz="762" b="0" i="0" u="none" strike="noStrike" kern="0" cap="none" spc="0" normalizeH="0" baseline="0" noProof="0" err="1">
                <a:ln>
                  <a:noFill/>
                </a:ln>
                <a:solidFill>
                  <a:srgbClr val="535353"/>
                </a:solidFill>
                <a:effectLst/>
                <a:uLnTx/>
                <a:uFillTx/>
                <a:latin typeface="Calibri" panose="020F0502020204030204"/>
                <a:ea typeface="+mn-ea"/>
                <a:cs typeface="Calibri"/>
                <a:sym typeface="Calibri"/>
              </a:rPr>
              <a:t>voorzieining</a:t>
            </a:r>
            <a:r>
              <a:rPr kumimoji="0" lang="nl-NL" sz="762" b="0" i="0" u="none" strike="noStrike" kern="0" cap="none" spc="0" normalizeH="0" baseline="0" noProof="0">
                <a:ln>
                  <a:noFill/>
                </a:ln>
                <a:solidFill>
                  <a:srgbClr val="535353"/>
                </a:solidFill>
                <a:effectLst/>
                <a:uLnTx/>
                <a:uFillTx/>
                <a:latin typeface="Calibri" panose="020F0502020204030204"/>
                <a:ea typeface="+mn-ea"/>
                <a:cs typeface="Calibri"/>
                <a:sym typeface="Calibri"/>
              </a:rPr>
              <a:t> voor Documentbeheer</a:t>
            </a:r>
          </a:p>
        </p:txBody>
      </p:sp>
      <p:sp>
        <p:nvSpPr>
          <p:cNvPr id="25" name="Rechthoek 3">
            <a:extLst>
              <a:ext uri="{FF2B5EF4-FFF2-40B4-BE49-F238E27FC236}">
                <a16:creationId xmlns:a16="http://schemas.microsoft.com/office/drawing/2014/main" id="{EB1B1D13-76C0-4197-E0F4-ECEAF072E4A6}"/>
              </a:ext>
            </a:extLst>
          </p:cNvPr>
          <p:cNvSpPr>
            <a:spLocks noChangeArrowheads="1"/>
          </p:cNvSpPr>
          <p:nvPr/>
        </p:nvSpPr>
        <p:spPr bwMode="auto">
          <a:xfrm>
            <a:off x="7573233" y="830749"/>
            <a:ext cx="936907" cy="520427"/>
          </a:xfrm>
          <a:prstGeom prst="rect">
            <a:avLst/>
          </a:prstGeom>
          <a:solidFill>
            <a:srgbClr val="FCE1DE"/>
          </a:solidFill>
          <a:ln w="25400">
            <a:solidFill>
              <a:srgbClr val="243F60"/>
            </a:solidFill>
            <a:miter lim="800000"/>
            <a:headEnd/>
            <a:tailEnd/>
          </a:ln>
        </p:spPr>
        <p:txBody>
          <a:bodyPr vert="horz" wrap="square" lIns="34295" tIns="17148" rIns="34295" bIns="17148" numCol="1" anchor="ctr" anchorCtr="0" compatLnSpc="1">
            <a:prstTxWarp prst="textNoShape">
              <a:avLst/>
            </a:prstTxWarp>
          </a:bodyPr>
          <a:lstStyle/>
          <a:p>
            <a:pPr marL="0" marR="0" lvl="0" indent="0" algn="ctr" defTabSz="342943" rtl="0" eaLnBrk="0" fontAlgn="base" latinLnBrk="0" hangingPunct="0">
              <a:lnSpc>
                <a:spcPct val="100000"/>
              </a:lnSpc>
              <a:spcBef>
                <a:spcPct val="0"/>
              </a:spcBef>
              <a:spcAft>
                <a:spcPct val="0"/>
              </a:spcAft>
              <a:buClrTx/>
              <a:buSzTx/>
              <a:buFontTx/>
              <a:buNone/>
              <a:tabLst/>
              <a:defRPr/>
            </a:pPr>
            <a:r>
              <a:rPr kumimoji="0" lang="nl-NL" altLang="nl-NL" sz="762"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We beschikken over digitaal vaardige medewerkers</a:t>
            </a:r>
            <a:endParaRPr kumimoji="0" lang="nl-NL" altLang="nl-NL" sz="762"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cxnSp>
        <p:nvCxnSpPr>
          <p:cNvPr id="74" name="Rechte verbindingslijn 73">
            <a:extLst>
              <a:ext uri="{FF2B5EF4-FFF2-40B4-BE49-F238E27FC236}">
                <a16:creationId xmlns:a16="http://schemas.microsoft.com/office/drawing/2014/main" id="{EB5E6C2C-BB2A-0B61-8240-4C6B34FD1C5D}"/>
              </a:ext>
            </a:extLst>
          </p:cNvPr>
          <p:cNvCxnSpPr>
            <a:cxnSpLocks/>
            <a:stCxn id="7" idx="2"/>
            <a:endCxn id="25" idx="0"/>
          </p:cNvCxnSpPr>
          <p:nvPr/>
        </p:nvCxnSpPr>
        <p:spPr>
          <a:xfrm>
            <a:off x="6460752" y="610194"/>
            <a:ext cx="1580935" cy="220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Rechte verbindingslijn 105">
            <a:extLst>
              <a:ext uri="{FF2B5EF4-FFF2-40B4-BE49-F238E27FC236}">
                <a16:creationId xmlns:a16="http://schemas.microsoft.com/office/drawing/2014/main" id="{6D62999D-D851-61A1-1700-D3A279FBC40F}"/>
              </a:ext>
            </a:extLst>
          </p:cNvPr>
          <p:cNvCxnSpPr>
            <a:cxnSpLocks/>
            <a:stCxn id="7" idx="2"/>
            <a:endCxn id="6" idx="0"/>
          </p:cNvCxnSpPr>
          <p:nvPr/>
        </p:nvCxnSpPr>
        <p:spPr>
          <a:xfrm>
            <a:off x="6460752" y="610194"/>
            <a:ext cx="69664" cy="220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Rechte verbindingslijn 107">
            <a:extLst>
              <a:ext uri="{FF2B5EF4-FFF2-40B4-BE49-F238E27FC236}">
                <a16:creationId xmlns:a16="http://schemas.microsoft.com/office/drawing/2014/main" id="{B9B543DF-0370-11B2-9D9B-74AC641C7D45}"/>
              </a:ext>
            </a:extLst>
          </p:cNvPr>
          <p:cNvCxnSpPr>
            <a:cxnSpLocks/>
            <a:stCxn id="7" idx="2"/>
          </p:cNvCxnSpPr>
          <p:nvPr/>
        </p:nvCxnSpPr>
        <p:spPr>
          <a:xfrm flipH="1">
            <a:off x="5154719" y="610194"/>
            <a:ext cx="1306033" cy="2425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Rechte verbindingslijn 112">
            <a:extLst>
              <a:ext uri="{FF2B5EF4-FFF2-40B4-BE49-F238E27FC236}">
                <a16:creationId xmlns:a16="http://schemas.microsoft.com/office/drawing/2014/main" id="{C5AC057A-0889-D77E-AC24-793F9B876B38}"/>
              </a:ext>
            </a:extLst>
          </p:cNvPr>
          <p:cNvCxnSpPr>
            <a:cxnSpLocks/>
            <a:stCxn id="5" idx="2"/>
            <a:endCxn id="115" idx="0"/>
          </p:cNvCxnSpPr>
          <p:nvPr/>
        </p:nvCxnSpPr>
        <p:spPr>
          <a:xfrm>
            <a:off x="4932981" y="1351176"/>
            <a:ext cx="24838" cy="6888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Rechte verbindingslijn 115">
            <a:extLst>
              <a:ext uri="{FF2B5EF4-FFF2-40B4-BE49-F238E27FC236}">
                <a16:creationId xmlns:a16="http://schemas.microsoft.com/office/drawing/2014/main" id="{1DD0AAC8-966D-2489-33E9-9503C24CB077}"/>
              </a:ext>
            </a:extLst>
          </p:cNvPr>
          <p:cNvCxnSpPr>
            <a:cxnSpLocks/>
            <a:stCxn id="5" idx="2"/>
            <a:endCxn id="118" idx="0"/>
          </p:cNvCxnSpPr>
          <p:nvPr/>
        </p:nvCxnSpPr>
        <p:spPr>
          <a:xfrm>
            <a:off x="4932981" y="1351176"/>
            <a:ext cx="1611753" cy="7067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Rechte verbindingslijn 118">
            <a:extLst>
              <a:ext uri="{FF2B5EF4-FFF2-40B4-BE49-F238E27FC236}">
                <a16:creationId xmlns:a16="http://schemas.microsoft.com/office/drawing/2014/main" id="{8054F393-A074-EE3D-6F0C-0964856DF1CE}"/>
              </a:ext>
            </a:extLst>
          </p:cNvPr>
          <p:cNvCxnSpPr>
            <a:cxnSpLocks/>
            <a:stCxn id="5" idx="2"/>
          </p:cNvCxnSpPr>
          <p:nvPr/>
        </p:nvCxnSpPr>
        <p:spPr>
          <a:xfrm>
            <a:off x="4932981" y="1351176"/>
            <a:ext cx="4582415" cy="697819"/>
          </a:xfrm>
          <a:prstGeom prst="line">
            <a:avLst/>
          </a:prstGeom>
        </p:spPr>
        <p:style>
          <a:lnRef idx="1">
            <a:schemeClr val="dk1"/>
          </a:lnRef>
          <a:fillRef idx="0">
            <a:schemeClr val="dk1"/>
          </a:fillRef>
          <a:effectRef idx="0">
            <a:schemeClr val="dk1"/>
          </a:effectRef>
          <a:fontRef idx="minor">
            <a:schemeClr val="tx1"/>
          </a:fontRef>
        </p:style>
      </p:cxnSp>
      <p:cxnSp>
        <p:nvCxnSpPr>
          <p:cNvPr id="123" name="Rechte verbindingslijn 122">
            <a:extLst>
              <a:ext uri="{FF2B5EF4-FFF2-40B4-BE49-F238E27FC236}">
                <a16:creationId xmlns:a16="http://schemas.microsoft.com/office/drawing/2014/main" id="{D92FC439-FB30-10E4-7EF7-EDE88093F9C7}"/>
              </a:ext>
            </a:extLst>
          </p:cNvPr>
          <p:cNvCxnSpPr>
            <a:cxnSpLocks/>
            <a:stCxn id="6" idx="2"/>
            <a:endCxn id="115" idx="0"/>
          </p:cNvCxnSpPr>
          <p:nvPr/>
        </p:nvCxnSpPr>
        <p:spPr>
          <a:xfrm flipH="1">
            <a:off x="4957819" y="1351176"/>
            <a:ext cx="1572597" cy="6888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 name="Rechte verbindingslijn 128">
            <a:extLst>
              <a:ext uri="{FF2B5EF4-FFF2-40B4-BE49-F238E27FC236}">
                <a16:creationId xmlns:a16="http://schemas.microsoft.com/office/drawing/2014/main" id="{76543961-DC63-7A9E-9C29-3A13C2C9FECE}"/>
              </a:ext>
            </a:extLst>
          </p:cNvPr>
          <p:cNvCxnSpPr>
            <a:cxnSpLocks/>
            <a:stCxn id="6" idx="2"/>
            <a:endCxn id="118" idx="0"/>
          </p:cNvCxnSpPr>
          <p:nvPr/>
        </p:nvCxnSpPr>
        <p:spPr>
          <a:xfrm>
            <a:off x="6530416" y="1351176"/>
            <a:ext cx="14318" cy="706796"/>
          </a:xfrm>
          <a:prstGeom prst="line">
            <a:avLst/>
          </a:prstGeom>
        </p:spPr>
        <p:style>
          <a:lnRef idx="1">
            <a:schemeClr val="accent1"/>
          </a:lnRef>
          <a:fillRef idx="0">
            <a:schemeClr val="accent1"/>
          </a:fillRef>
          <a:effectRef idx="0">
            <a:schemeClr val="accent1"/>
          </a:effectRef>
          <a:fontRef idx="minor">
            <a:schemeClr val="tx1"/>
          </a:fontRef>
        </p:style>
      </p:cxnSp>
      <p:sp>
        <p:nvSpPr>
          <p:cNvPr id="142" name="Rechthoek 141">
            <a:extLst>
              <a:ext uri="{FF2B5EF4-FFF2-40B4-BE49-F238E27FC236}">
                <a16:creationId xmlns:a16="http://schemas.microsoft.com/office/drawing/2014/main" id="{F39B571D-77E9-3B71-371C-30687B2E2760}"/>
              </a:ext>
            </a:extLst>
          </p:cNvPr>
          <p:cNvSpPr/>
          <p:nvPr/>
        </p:nvSpPr>
        <p:spPr>
          <a:xfrm>
            <a:off x="7442024" y="2048976"/>
            <a:ext cx="1160087" cy="1818803"/>
          </a:xfrm>
          <a:prstGeom prst="rect">
            <a:avLst/>
          </a:prstGeom>
          <a:solidFill>
            <a:srgbClr val="F2685B">
              <a:lumMod val="20000"/>
              <a:lumOff val="80000"/>
            </a:srgbClr>
          </a:solidFill>
          <a:ln>
            <a:noFill/>
          </a:ln>
          <a:effectLst>
            <a:outerShdw blurRad="50800" dist="38100" dir="2700000" algn="tl" rotWithShape="0">
              <a:prstClr val="black">
                <a:alpha val="40000"/>
              </a:prstClr>
            </a:outerShdw>
          </a:effectLst>
        </p:spPr>
        <p:txBody>
          <a:bodyPr wrap="square" lIns="45721" tIns="274326" rIns="22861">
            <a:noAutofit/>
          </a:bodyPr>
          <a:lstStyle/>
          <a:p>
            <a:pPr marL="0" marR="0" lvl="0" indent="0" algn="ctr" defTabSz="580644" rtl="0" eaLnBrk="1" fontAlgn="auto" latinLnBrk="0" hangingPunct="0">
              <a:lnSpc>
                <a:spcPct val="100000"/>
              </a:lnSpc>
              <a:spcBef>
                <a:spcPts val="0"/>
              </a:spcBef>
              <a:spcAft>
                <a:spcPts val="0"/>
              </a:spcAft>
              <a:buClr>
                <a:prstClr val="black"/>
              </a:buClr>
              <a:buSzPct val="80000"/>
              <a:buFontTx/>
              <a:buNone/>
              <a:tabLst/>
              <a:defRPr/>
            </a:pPr>
            <a:r>
              <a:rPr kumimoji="0" lang="nl-NL" sz="762" b="1" i="0" u="none" strike="noStrike" kern="0" cap="none" spc="0" normalizeH="0" baseline="0" noProof="0">
                <a:ln>
                  <a:noFill/>
                </a:ln>
                <a:solidFill>
                  <a:srgbClr val="E32527"/>
                </a:solidFill>
                <a:effectLst/>
                <a:uLnTx/>
                <a:uFillTx/>
                <a:latin typeface="Calibri" panose="020F0502020204030204"/>
                <a:ea typeface="+mn-ea"/>
                <a:cs typeface="Calibri"/>
                <a:sym typeface="Calibri"/>
              </a:rPr>
              <a:t>Medewerkers en klanten hebben alleen toegang tot de informatie die zij nodig hebben voor hun werk</a:t>
            </a:r>
          </a:p>
          <a:p>
            <a:pPr marL="108871" marR="0" lvl="0" indent="-108871" algn="l" defTabSz="580577" rtl="0" eaLnBrk="1" fontAlgn="auto" latinLnBrk="0" hangingPunct="0">
              <a:lnSpc>
                <a:spcPct val="100000"/>
              </a:lnSpc>
              <a:spcBef>
                <a:spcPts val="0"/>
              </a:spcBef>
              <a:spcAft>
                <a:spcPts val="0"/>
              </a:spcAft>
              <a:buClr>
                <a:prstClr val="black"/>
              </a:buClr>
              <a:buSzPct val="80000"/>
              <a:buFont typeface="Arial" panose="020B0604020202020204" pitchFamily="34" charset="0"/>
              <a:buChar char="•"/>
              <a:tabLst/>
              <a:defRPr/>
            </a:pPr>
            <a:endParaRPr kumimoji="0" lang="nl-NL" sz="572" b="0" i="1" u="none" strike="noStrike" kern="1200" cap="none" spc="0" normalizeH="0" baseline="0" noProof="0">
              <a:ln>
                <a:noFill/>
              </a:ln>
              <a:solidFill>
                <a:srgbClr val="000000"/>
              </a:solidFill>
              <a:effectLst/>
              <a:uLnTx/>
              <a:uFillTx/>
              <a:latin typeface="Arial,Italic"/>
              <a:ea typeface="+mn-ea"/>
              <a:cs typeface="+mn-cs"/>
              <a:sym typeface="Calibri"/>
            </a:endParaRPr>
          </a:p>
          <a:p>
            <a:pPr marL="108871" marR="0" lvl="0" indent="-108871" algn="l" defTabSz="580577" rtl="0" eaLnBrk="1" fontAlgn="auto" latinLnBrk="0" hangingPunct="0">
              <a:lnSpc>
                <a:spcPct val="100000"/>
              </a:lnSpc>
              <a:spcBef>
                <a:spcPts val="0"/>
              </a:spcBef>
              <a:spcAft>
                <a:spcPts val="0"/>
              </a:spcAft>
              <a:buClr>
                <a:prstClr val="black"/>
              </a:buClr>
              <a:buSzPct val="80000"/>
              <a:buFont typeface="Arial" panose="020B0604020202020204" pitchFamily="34" charset="0"/>
              <a:buChar char="•"/>
              <a:tabLst/>
              <a:defRPr/>
            </a:pPr>
            <a:r>
              <a:rPr kumimoji="0" lang="nl-NL" sz="572" b="0" i="1" u="none" strike="noStrike" kern="1200" cap="none" spc="0" normalizeH="0" baseline="0" noProof="0">
                <a:ln>
                  <a:noFill/>
                </a:ln>
                <a:solidFill>
                  <a:srgbClr val="000000"/>
                </a:solidFill>
                <a:effectLst/>
                <a:uLnTx/>
                <a:uFillTx/>
                <a:latin typeface="Arial,Italic"/>
                <a:ea typeface="+mn-ea"/>
                <a:cs typeface="+mn-cs"/>
                <a:sym typeface="Calibri"/>
              </a:rPr>
              <a:t>We werken volgens een </a:t>
            </a:r>
            <a:r>
              <a:rPr kumimoji="0" lang="nl-NL" sz="572" b="0" i="1" u="none" strike="noStrike" kern="1200" cap="none" spc="0" normalizeH="0" baseline="0" noProof="0" err="1">
                <a:ln>
                  <a:noFill/>
                </a:ln>
                <a:solidFill>
                  <a:srgbClr val="000000"/>
                </a:solidFill>
                <a:effectLst/>
                <a:uLnTx/>
                <a:uFillTx/>
                <a:latin typeface="Arial,Italic"/>
                <a:ea typeface="+mn-ea"/>
                <a:cs typeface="+mn-cs"/>
                <a:sym typeface="Calibri"/>
              </a:rPr>
              <a:t>gemeentebreed</a:t>
            </a:r>
            <a:r>
              <a:rPr kumimoji="0" lang="nl-NL" sz="572" b="0" i="1" u="none" strike="noStrike" kern="1200" cap="none" spc="0" normalizeH="0" baseline="0" noProof="0">
                <a:ln>
                  <a:noFill/>
                </a:ln>
                <a:solidFill>
                  <a:srgbClr val="000000"/>
                </a:solidFill>
                <a:effectLst/>
                <a:uLnTx/>
                <a:uFillTx/>
                <a:latin typeface="Arial,Italic"/>
                <a:ea typeface="+mn-ea"/>
                <a:cs typeface="+mn-cs"/>
                <a:sym typeface="Calibri"/>
              </a:rPr>
              <a:t> autorisatiemodel</a:t>
            </a:r>
          </a:p>
          <a:p>
            <a:pPr marL="108871" marR="0" lvl="0" indent="-108871" algn="l" defTabSz="580577" rtl="0" eaLnBrk="1" fontAlgn="auto" latinLnBrk="0" hangingPunct="0">
              <a:lnSpc>
                <a:spcPct val="100000"/>
              </a:lnSpc>
              <a:spcBef>
                <a:spcPts val="0"/>
              </a:spcBef>
              <a:spcAft>
                <a:spcPts val="0"/>
              </a:spcAft>
              <a:buClr>
                <a:prstClr val="black"/>
              </a:buClr>
              <a:buSzPct val="80000"/>
              <a:buFont typeface="Arial" panose="020B0604020202020204" pitchFamily="34" charset="0"/>
              <a:buChar char="•"/>
              <a:tabLst/>
              <a:defRPr/>
            </a:pPr>
            <a:r>
              <a:rPr kumimoji="0" lang="nl-NL" sz="572" b="0" i="1" u="none" strike="noStrike" kern="1200" cap="none" spc="0" normalizeH="0" baseline="0" noProof="0">
                <a:ln>
                  <a:noFill/>
                </a:ln>
                <a:solidFill>
                  <a:srgbClr val="000000"/>
                </a:solidFill>
                <a:effectLst/>
                <a:uLnTx/>
                <a:uFillTx/>
                <a:latin typeface="Arial,Italic"/>
                <a:ea typeface="+mn-ea"/>
                <a:cs typeface="+mn-cs"/>
                <a:sym typeface="Calibri"/>
              </a:rPr>
              <a:t>We hebben het in- en uitdienst proces op orde</a:t>
            </a:r>
          </a:p>
          <a:p>
            <a:pPr marL="108871" marR="0" lvl="0" indent="-108871" algn="l" defTabSz="580577" rtl="0" eaLnBrk="1" fontAlgn="auto" latinLnBrk="0" hangingPunct="0">
              <a:lnSpc>
                <a:spcPct val="100000"/>
              </a:lnSpc>
              <a:spcBef>
                <a:spcPts val="0"/>
              </a:spcBef>
              <a:spcAft>
                <a:spcPts val="0"/>
              </a:spcAft>
              <a:buClr>
                <a:prstClr val="black"/>
              </a:buClr>
              <a:buSzPct val="80000"/>
              <a:buFont typeface="Arial" panose="020B0604020202020204" pitchFamily="34" charset="0"/>
              <a:buChar char="•"/>
              <a:tabLst/>
              <a:defRPr/>
            </a:pPr>
            <a:endParaRPr kumimoji="0" lang="nl-NL" sz="572" b="0" i="1" u="none" strike="noStrike" kern="1200" cap="none" spc="0" normalizeH="0" baseline="0" noProof="0">
              <a:ln>
                <a:noFill/>
              </a:ln>
              <a:solidFill>
                <a:srgbClr val="000000"/>
              </a:solidFill>
              <a:effectLst/>
              <a:uLnTx/>
              <a:uFillTx/>
              <a:latin typeface="Arial,Italic"/>
              <a:ea typeface="+mn-ea"/>
              <a:cs typeface="+mn-cs"/>
              <a:sym typeface="Calibri"/>
            </a:endParaRPr>
          </a:p>
          <a:p>
            <a:pPr marL="0" marR="0" lvl="0" indent="0" algn="ctr" defTabSz="580644" rtl="0" eaLnBrk="1" fontAlgn="auto" latinLnBrk="0" hangingPunct="0">
              <a:lnSpc>
                <a:spcPct val="100000"/>
              </a:lnSpc>
              <a:spcBef>
                <a:spcPts val="0"/>
              </a:spcBef>
              <a:spcAft>
                <a:spcPts val="0"/>
              </a:spcAft>
              <a:buClr>
                <a:prstClr val="black"/>
              </a:buClr>
              <a:buSzPct val="80000"/>
              <a:buFontTx/>
              <a:buNone/>
              <a:tabLst/>
              <a:defRPr/>
            </a:pPr>
            <a:endParaRPr kumimoji="0" lang="nl-NL" sz="762" b="1" i="0" u="none" strike="noStrike" kern="0" cap="none" spc="0" normalizeH="0" baseline="0" noProof="0">
              <a:ln>
                <a:noFill/>
              </a:ln>
              <a:solidFill>
                <a:srgbClr val="E32527"/>
              </a:solidFill>
              <a:effectLst/>
              <a:uLnTx/>
              <a:uFillTx/>
              <a:latin typeface="Calibri" panose="020F0502020204030204"/>
              <a:ea typeface="+mn-ea"/>
              <a:cs typeface="Calibri"/>
              <a:sym typeface="Calibri"/>
            </a:endParaRPr>
          </a:p>
          <a:p>
            <a:pPr marL="108871" marR="0" lvl="0" indent="-108871" algn="l" defTabSz="580577" rtl="0" eaLnBrk="1" fontAlgn="auto" latinLnBrk="0" hangingPunct="0">
              <a:lnSpc>
                <a:spcPct val="100000"/>
              </a:lnSpc>
              <a:spcBef>
                <a:spcPts val="0"/>
              </a:spcBef>
              <a:spcAft>
                <a:spcPts val="0"/>
              </a:spcAft>
              <a:buClr>
                <a:prstClr val="black"/>
              </a:buClr>
              <a:buSzPct val="80000"/>
              <a:buFont typeface="Arial" panose="020B0604020202020204" pitchFamily="34" charset="0"/>
              <a:buChar char="•"/>
              <a:tabLst/>
              <a:defRPr/>
            </a:pPr>
            <a:endParaRPr kumimoji="0" lang="nl-NL" sz="572" b="0" i="1" u="none" strike="noStrike" kern="1200" cap="none" spc="0" normalizeH="0" baseline="0" noProof="0">
              <a:ln>
                <a:noFill/>
              </a:ln>
              <a:solidFill>
                <a:srgbClr val="000000"/>
              </a:solidFill>
              <a:effectLst/>
              <a:uLnTx/>
              <a:uFillTx/>
              <a:latin typeface="Arial,Italic"/>
              <a:ea typeface="+mn-ea"/>
              <a:cs typeface="+mn-cs"/>
              <a:sym typeface="Calibri"/>
            </a:endParaRPr>
          </a:p>
          <a:p>
            <a:pPr marL="108871" marR="0" lvl="0" indent="-108871" algn="l" defTabSz="580577" rtl="0" eaLnBrk="1" fontAlgn="auto" latinLnBrk="0" hangingPunct="0">
              <a:lnSpc>
                <a:spcPct val="100000"/>
              </a:lnSpc>
              <a:spcBef>
                <a:spcPts val="0"/>
              </a:spcBef>
              <a:spcAft>
                <a:spcPts val="0"/>
              </a:spcAft>
              <a:buClr>
                <a:prstClr val="black"/>
              </a:buClr>
              <a:buSzPct val="80000"/>
              <a:buFont typeface="Arial" panose="020B0604020202020204" pitchFamily="34" charset="0"/>
              <a:buChar char="•"/>
              <a:tabLst/>
              <a:defRPr/>
            </a:pPr>
            <a:endParaRPr kumimoji="0" lang="nl-NL" sz="572" b="0" i="1" u="none" strike="noStrike" kern="1200" cap="none" spc="0" normalizeH="0" baseline="0" noProof="0">
              <a:ln>
                <a:noFill/>
              </a:ln>
              <a:solidFill>
                <a:srgbClr val="000000"/>
              </a:solidFill>
              <a:effectLst/>
              <a:uLnTx/>
              <a:uFillTx/>
              <a:latin typeface="Arial,Italic"/>
              <a:ea typeface="+mn-ea"/>
              <a:cs typeface="+mn-cs"/>
              <a:sym typeface="Calibri"/>
            </a:endParaRPr>
          </a:p>
          <a:p>
            <a:pPr marL="0" marR="0" lvl="0" indent="0" algn="ctr" defTabSz="580644" rtl="0" eaLnBrk="1" fontAlgn="auto" latinLnBrk="0" hangingPunct="0">
              <a:lnSpc>
                <a:spcPct val="100000"/>
              </a:lnSpc>
              <a:spcBef>
                <a:spcPts val="0"/>
              </a:spcBef>
              <a:spcAft>
                <a:spcPts val="0"/>
              </a:spcAft>
              <a:buClr>
                <a:prstClr val="black"/>
              </a:buClr>
              <a:buSzPct val="80000"/>
              <a:buFontTx/>
              <a:buNone/>
              <a:tabLst/>
              <a:defRPr/>
            </a:pPr>
            <a:endParaRPr kumimoji="0" lang="nl-NL" sz="762" b="0" i="0" u="none" strike="noStrike" kern="0" cap="none" spc="0" normalizeH="0" baseline="0" noProof="0">
              <a:ln>
                <a:noFill/>
              </a:ln>
              <a:solidFill>
                <a:srgbClr val="535353"/>
              </a:solidFill>
              <a:effectLst/>
              <a:uLnTx/>
              <a:uFillTx/>
              <a:latin typeface="Calibri" panose="020F0502020204030204"/>
              <a:ea typeface="+mn-ea"/>
              <a:cs typeface="Calibri"/>
              <a:sym typeface="Calibri"/>
            </a:endParaRPr>
          </a:p>
          <a:p>
            <a:pPr marL="0" marR="0" lvl="0" indent="0" algn="ctr" defTabSz="580644" rtl="0" eaLnBrk="1" fontAlgn="auto" latinLnBrk="0" hangingPunct="0">
              <a:lnSpc>
                <a:spcPct val="100000"/>
              </a:lnSpc>
              <a:spcBef>
                <a:spcPts val="0"/>
              </a:spcBef>
              <a:spcAft>
                <a:spcPts val="0"/>
              </a:spcAft>
              <a:buClr>
                <a:prstClr val="black"/>
              </a:buClr>
              <a:buSzPct val="80000"/>
              <a:buFontTx/>
              <a:buNone/>
              <a:tabLst/>
              <a:defRPr/>
            </a:pPr>
            <a:endParaRPr kumimoji="0" lang="nl-NL" sz="762" b="0" i="0" u="none" strike="noStrike" kern="0" cap="none" spc="0" normalizeH="0" baseline="0" noProof="0">
              <a:ln>
                <a:noFill/>
              </a:ln>
              <a:solidFill>
                <a:srgbClr val="535353"/>
              </a:solidFill>
              <a:effectLst/>
              <a:uLnTx/>
              <a:uFillTx/>
              <a:latin typeface="Calibri" panose="020F0502020204030204"/>
              <a:ea typeface="+mn-ea"/>
              <a:cs typeface="Calibri"/>
              <a:sym typeface="Calibri"/>
            </a:endParaRPr>
          </a:p>
          <a:p>
            <a:pPr marL="0" marR="0" lvl="0" indent="0" algn="l" defTabSz="580577" rtl="0" eaLnBrk="1" fontAlgn="auto" latinLnBrk="0" hangingPunct="0">
              <a:lnSpc>
                <a:spcPct val="100000"/>
              </a:lnSpc>
              <a:spcBef>
                <a:spcPts val="0"/>
              </a:spcBef>
              <a:spcAft>
                <a:spcPts val="0"/>
              </a:spcAft>
              <a:buClr>
                <a:prstClr val="black"/>
              </a:buClr>
              <a:buSzPct val="80000"/>
              <a:buFontTx/>
              <a:buNone/>
              <a:tabLst/>
              <a:defRPr/>
            </a:pPr>
            <a:endParaRPr kumimoji="0" lang="nl-NL" sz="762" b="0" i="0" u="none" strike="noStrike" kern="0" cap="none" spc="0" normalizeH="0" baseline="0" noProof="0">
              <a:ln>
                <a:noFill/>
              </a:ln>
              <a:solidFill>
                <a:srgbClr val="535353"/>
              </a:solidFill>
              <a:effectLst/>
              <a:uLnTx/>
              <a:uFillTx/>
              <a:latin typeface="Calibri" panose="020F0502020204030204"/>
              <a:ea typeface="+mn-ea"/>
              <a:cs typeface="Calibri"/>
              <a:sym typeface="Calibri"/>
            </a:endParaRPr>
          </a:p>
          <a:p>
            <a:pPr marL="0" marR="0" lvl="0" indent="0" algn="l" defTabSz="580577" rtl="0" eaLnBrk="1" fontAlgn="auto" latinLnBrk="0" hangingPunct="0">
              <a:lnSpc>
                <a:spcPct val="100000"/>
              </a:lnSpc>
              <a:spcBef>
                <a:spcPts val="0"/>
              </a:spcBef>
              <a:spcAft>
                <a:spcPts val="0"/>
              </a:spcAft>
              <a:buClr>
                <a:prstClr val="black"/>
              </a:buClr>
              <a:buSzPct val="80000"/>
              <a:buFontTx/>
              <a:buNone/>
              <a:tabLst/>
              <a:defRPr/>
            </a:pPr>
            <a:endParaRPr kumimoji="0" lang="nl-NL" sz="762" b="0" i="0" u="none" strike="noStrike" kern="0" cap="none" spc="0" normalizeH="0" baseline="0" noProof="0">
              <a:ln>
                <a:noFill/>
              </a:ln>
              <a:solidFill>
                <a:srgbClr val="535353"/>
              </a:solidFill>
              <a:effectLst/>
              <a:uLnTx/>
              <a:uFillTx/>
              <a:latin typeface="Calibri" panose="020F0502020204030204"/>
              <a:ea typeface="+mn-ea"/>
              <a:cs typeface="Calibri"/>
              <a:sym typeface="Calibri"/>
            </a:endParaRPr>
          </a:p>
          <a:p>
            <a:pPr marL="0" marR="0" lvl="0" indent="0" algn="l" defTabSz="580577" rtl="0" eaLnBrk="1" fontAlgn="auto" latinLnBrk="0" hangingPunct="0">
              <a:lnSpc>
                <a:spcPct val="100000"/>
              </a:lnSpc>
              <a:spcBef>
                <a:spcPts val="0"/>
              </a:spcBef>
              <a:spcAft>
                <a:spcPts val="0"/>
              </a:spcAft>
              <a:buClr>
                <a:prstClr val="black"/>
              </a:buClr>
              <a:buSzPct val="80000"/>
              <a:buFontTx/>
              <a:buNone/>
              <a:tabLst/>
              <a:defRPr/>
            </a:pPr>
            <a:endParaRPr kumimoji="0" lang="nl-NL" sz="762" b="0" i="0" u="none" strike="noStrike" kern="0" cap="none" spc="0" normalizeH="0" baseline="0" noProof="0">
              <a:ln>
                <a:noFill/>
              </a:ln>
              <a:solidFill>
                <a:srgbClr val="535353"/>
              </a:solidFill>
              <a:effectLst/>
              <a:uLnTx/>
              <a:uFillTx/>
              <a:latin typeface="Calibri" panose="020F0502020204030204"/>
              <a:ea typeface="+mn-ea"/>
              <a:cs typeface="Calibri"/>
              <a:sym typeface="Calibri"/>
            </a:endParaRPr>
          </a:p>
        </p:txBody>
      </p:sp>
      <p:cxnSp>
        <p:nvCxnSpPr>
          <p:cNvPr id="147" name="Rechte verbindingslijn 146">
            <a:extLst>
              <a:ext uri="{FF2B5EF4-FFF2-40B4-BE49-F238E27FC236}">
                <a16:creationId xmlns:a16="http://schemas.microsoft.com/office/drawing/2014/main" id="{CDD6CC38-6380-E48E-BA49-CA86D17B47E4}"/>
              </a:ext>
            </a:extLst>
          </p:cNvPr>
          <p:cNvCxnSpPr>
            <a:cxnSpLocks/>
            <a:stCxn id="6" idx="2"/>
            <a:endCxn id="142" idx="0"/>
          </p:cNvCxnSpPr>
          <p:nvPr/>
        </p:nvCxnSpPr>
        <p:spPr>
          <a:xfrm>
            <a:off x="6530416" y="1351176"/>
            <a:ext cx="1491652" cy="697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9" name="Rechte verbindingslijn 148">
            <a:extLst>
              <a:ext uri="{FF2B5EF4-FFF2-40B4-BE49-F238E27FC236}">
                <a16:creationId xmlns:a16="http://schemas.microsoft.com/office/drawing/2014/main" id="{5D83C3F2-EB4F-A94F-1692-4974928BC496}"/>
              </a:ext>
            </a:extLst>
          </p:cNvPr>
          <p:cNvCxnSpPr>
            <a:cxnSpLocks/>
            <a:stCxn id="25" idx="2"/>
            <a:endCxn id="115" idx="0"/>
          </p:cNvCxnSpPr>
          <p:nvPr/>
        </p:nvCxnSpPr>
        <p:spPr>
          <a:xfrm flipH="1">
            <a:off x="4957819" y="1351176"/>
            <a:ext cx="3083868" cy="6888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1" name="Rechte verbindingslijn 150">
            <a:extLst>
              <a:ext uri="{FF2B5EF4-FFF2-40B4-BE49-F238E27FC236}">
                <a16:creationId xmlns:a16="http://schemas.microsoft.com/office/drawing/2014/main" id="{4EFD74B0-2F82-805E-EDD6-5185A2A716BE}"/>
              </a:ext>
            </a:extLst>
          </p:cNvPr>
          <p:cNvCxnSpPr>
            <a:cxnSpLocks/>
            <a:stCxn id="25" idx="2"/>
            <a:endCxn id="59" idx="0"/>
          </p:cNvCxnSpPr>
          <p:nvPr/>
        </p:nvCxnSpPr>
        <p:spPr>
          <a:xfrm>
            <a:off x="8041687" y="1351176"/>
            <a:ext cx="1418552" cy="6888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3" name="Rechte verbindingslijn 152">
            <a:extLst>
              <a:ext uri="{FF2B5EF4-FFF2-40B4-BE49-F238E27FC236}">
                <a16:creationId xmlns:a16="http://schemas.microsoft.com/office/drawing/2014/main" id="{A31D4FE2-2285-C6AF-51B0-957E651C1F1C}"/>
              </a:ext>
            </a:extLst>
          </p:cNvPr>
          <p:cNvCxnSpPr>
            <a:cxnSpLocks/>
            <a:stCxn id="25" idx="2"/>
            <a:endCxn id="118" idx="0"/>
          </p:cNvCxnSpPr>
          <p:nvPr/>
        </p:nvCxnSpPr>
        <p:spPr>
          <a:xfrm flipH="1">
            <a:off x="6544734" y="1351176"/>
            <a:ext cx="1496953" cy="7067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5" name="Rechte verbindingslijn 154">
            <a:extLst>
              <a:ext uri="{FF2B5EF4-FFF2-40B4-BE49-F238E27FC236}">
                <a16:creationId xmlns:a16="http://schemas.microsoft.com/office/drawing/2014/main" id="{47AE0664-5BA2-91D0-4DAD-203CA1D164DF}"/>
              </a:ext>
            </a:extLst>
          </p:cNvPr>
          <p:cNvCxnSpPr>
            <a:cxnSpLocks/>
            <a:stCxn id="5" idx="2"/>
            <a:endCxn id="142" idx="0"/>
          </p:cNvCxnSpPr>
          <p:nvPr/>
        </p:nvCxnSpPr>
        <p:spPr>
          <a:xfrm>
            <a:off x="4932981" y="1351176"/>
            <a:ext cx="3089087" cy="697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7" name="Rechte verbindingslijn 156">
            <a:extLst>
              <a:ext uri="{FF2B5EF4-FFF2-40B4-BE49-F238E27FC236}">
                <a16:creationId xmlns:a16="http://schemas.microsoft.com/office/drawing/2014/main" id="{8D77B60E-093B-0AED-A05A-B04FE9D37E89}"/>
              </a:ext>
            </a:extLst>
          </p:cNvPr>
          <p:cNvCxnSpPr>
            <a:cxnSpLocks/>
            <a:stCxn id="52" idx="2"/>
            <a:endCxn id="115" idx="0"/>
          </p:cNvCxnSpPr>
          <p:nvPr/>
        </p:nvCxnSpPr>
        <p:spPr>
          <a:xfrm flipH="1">
            <a:off x="4957819" y="1351176"/>
            <a:ext cx="4653327" cy="6888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9" name="Rechte verbindingslijn 158">
            <a:extLst>
              <a:ext uri="{FF2B5EF4-FFF2-40B4-BE49-F238E27FC236}">
                <a16:creationId xmlns:a16="http://schemas.microsoft.com/office/drawing/2014/main" id="{57097E55-486C-6968-AC57-294186B5E3F3}"/>
              </a:ext>
            </a:extLst>
          </p:cNvPr>
          <p:cNvCxnSpPr>
            <a:cxnSpLocks/>
            <a:stCxn id="52" idx="2"/>
            <a:endCxn id="59" idx="0"/>
          </p:cNvCxnSpPr>
          <p:nvPr/>
        </p:nvCxnSpPr>
        <p:spPr>
          <a:xfrm flipH="1">
            <a:off x="9460239" y="1351176"/>
            <a:ext cx="150907" cy="6888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1" name="Rechte verbindingslijn 160">
            <a:extLst>
              <a:ext uri="{FF2B5EF4-FFF2-40B4-BE49-F238E27FC236}">
                <a16:creationId xmlns:a16="http://schemas.microsoft.com/office/drawing/2014/main" id="{A5CAA706-803D-703E-B941-0D7EBBE56DF7}"/>
              </a:ext>
            </a:extLst>
          </p:cNvPr>
          <p:cNvCxnSpPr>
            <a:cxnSpLocks/>
            <a:stCxn id="52" idx="2"/>
            <a:endCxn id="118" idx="0"/>
          </p:cNvCxnSpPr>
          <p:nvPr/>
        </p:nvCxnSpPr>
        <p:spPr>
          <a:xfrm flipH="1">
            <a:off x="6544734" y="1351176"/>
            <a:ext cx="3066412" cy="7067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Rechte verbindingslijn 187">
            <a:extLst>
              <a:ext uri="{FF2B5EF4-FFF2-40B4-BE49-F238E27FC236}">
                <a16:creationId xmlns:a16="http://schemas.microsoft.com/office/drawing/2014/main" id="{3A89AE77-6F65-8798-5D33-95161075BA71}"/>
              </a:ext>
            </a:extLst>
          </p:cNvPr>
          <p:cNvCxnSpPr>
            <a:cxnSpLocks/>
            <a:stCxn id="115" idx="2"/>
            <a:endCxn id="146" idx="0"/>
          </p:cNvCxnSpPr>
          <p:nvPr/>
        </p:nvCxnSpPr>
        <p:spPr>
          <a:xfrm flipH="1">
            <a:off x="3800451" y="3837078"/>
            <a:ext cx="1157368" cy="44091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0" name="Rechte verbindingslijn 189">
            <a:extLst>
              <a:ext uri="{FF2B5EF4-FFF2-40B4-BE49-F238E27FC236}">
                <a16:creationId xmlns:a16="http://schemas.microsoft.com/office/drawing/2014/main" id="{B6362E12-600D-8FC7-BE7B-C3EC17EBAA19}"/>
              </a:ext>
            </a:extLst>
          </p:cNvPr>
          <p:cNvCxnSpPr>
            <a:cxnSpLocks/>
            <a:stCxn id="115" idx="2"/>
            <a:endCxn id="126" idx="0"/>
          </p:cNvCxnSpPr>
          <p:nvPr/>
        </p:nvCxnSpPr>
        <p:spPr>
          <a:xfrm flipH="1">
            <a:off x="4633538" y="3837078"/>
            <a:ext cx="324281" cy="4498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2" name="Rechte verbindingslijn 191">
            <a:extLst>
              <a:ext uri="{FF2B5EF4-FFF2-40B4-BE49-F238E27FC236}">
                <a16:creationId xmlns:a16="http://schemas.microsoft.com/office/drawing/2014/main" id="{83113360-CB9C-6054-1173-49A50D063A29}"/>
              </a:ext>
            </a:extLst>
          </p:cNvPr>
          <p:cNvCxnSpPr>
            <a:cxnSpLocks/>
            <a:stCxn id="115" idx="2"/>
            <a:endCxn id="122" idx="0"/>
          </p:cNvCxnSpPr>
          <p:nvPr/>
        </p:nvCxnSpPr>
        <p:spPr>
          <a:xfrm>
            <a:off x="4957819" y="3837078"/>
            <a:ext cx="547492" cy="449896"/>
          </a:xfrm>
          <a:prstGeom prst="line">
            <a:avLst/>
          </a:prstGeom>
          <a:ln>
            <a:solidFill>
              <a:schemeClr val="accent5">
                <a:lumMod val="75000"/>
              </a:schemeClr>
            </a:solidFill>
          </a:ln>
        </p:spPr>
        <p:style>
          <a:lnRef idx="1">
            <a:schemeClr val="accent4"/>
          </a:lnRef>
          <a:fillRef idx="0">
            <a:schemeClr val="accent4"/>
          </a:fillRef>
          <a:effectRef idx="0">
            <a:schemeClr val="accent4"/>
          </a:effectRef>
          <a:fontRef idx="minor">
            <a:schemeClr val="tx1"/>
          </a:fontRef>
        </p:style>
      </p:cxnSp>
      <p:cxnSp>
        <p:nvCxnSpPr>
          <p:cNvPr id="194" name="Rechte verbindingslijn 193">
            <a:extLst>
              <a:ext uri="{FF2B5EF4-FFF2-40B4-BE49-F238E27FC236}">
                <a16:creationId xmlns:a16="http://schemas.microsoft.com/office/drawing/2014/main" id="{E650DECE-293F-1513-16D4-5D403F37C64E}"/>
              </a:ext>
            </a:extLst>
          </p:cNvPr>
          <p:cNvCxnSpPr>
            <a:cxnSpLocks/>
            <a:stCxn id="118" idx="2"/>
            <a:endCxn id="146" idx="0"/>
          </p:cNvCxnSpPr>
          <p:nvPr/>
        </p:nvCxnSpPr>
        <p:spPr>
          <a:xfrm flipH="1">
            <a:off x="3800451" y="3855051"/>
            <a:ext cx="2744283" cy="4229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6" name="Rechte verbindingslijn 195">
            <a:extLst>
              <a:ext uri="{FF2B5EF4-FFF2-40B4-BE49-F238E27FC236}">
                <a16:creationId xmlns:a16="http://schemas.microsoft.com/office/drawing/2014/main" id="{3A6533CD-54CB-6B2C-4B05-2E236AEBD7CC}"/>
              </a:ext>
            </a:extLst>
          </p:cNvPr>
          <p:cNvCxnSpPr>
            <a:cxnSpLocks/>
            <a:stCxn id="118" idx="2"/>
            <a:endCxn id="126" idx="0"/>
          </p:cNvCxnSpPr>
          <p:nvPr/>
        </p:nvCxnSpPr>
        <p:spPr>
          <a:xfrm flipH="1">
            <a:off x="4633538" y="3855051"/>
            <a:ext cx="1911196" cy="4319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98" name="Rechte verbindingslijn 197">
            <a:extLst>
              <a:ext uri="{FF2B5EF4-FFF2-40B4-BE49-F238E27FC236}">
                <a16:creationId xmlns:a16="http://schemas.microsoft.com/office/drawing/2014/main" id="{CEC75946-95B1-5614-DEFE-4922CBB0E42C}"/>
              </a:ext>
            </a:extLst>
          </p:cNvPr>
          <p:cNvCxnSpPr>
            <a:cxnSpLocks/>
            <a:stCxn id="115" idx="2"/>
            <a:endCxn id="127" idx="0"/>
          </p:cNvCxnSpPr>
          <p:nvPr/>
        </p:nvCxnSpPr>
        <p:spPr>
          <a:xfrm>
            <a:off x="4957819" y="3837078"/>
            <a:ext cx="2321558" cy="45648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0" name="Rechte verbindingslijn 199">
            <a:extLst>
              <a:ext uri="{FF2B5EF4-FFF2-40B4-BE49-F238E27FC236}">
                <a16:creationId xmlns:a16="http://schemas.microsoft.com/office/drawing/2014/main" id="{D9F092A8-E712-664F-9510-A9515BBBFEC1}"/>
              </a:ext>
            </a:extLst>
          </p:cNvPr>
          <p:cNvCxnSpPr>
            <a:cxnSpLocks/>
            <a:stCxn id="118" idx="2"/>
            <a:endCxn id="127" idx="0"/>
          </p:cNvCxnSpPr>
          <p:nvPr/>
        </p:nvCxnSpPr>
        <p:spPr>
          <a:xfrm>
            <a:off x="6544734" y="3855051"/>
            <a:ext cx="734643" cy="438511"/>
          </a:xfrm>
          <a:prstGeom prst="line">
            <a:avLst/>
          </a:prstGeom>
        </p:spPr>
        <p:style>
          <a:lnRef idx="1">
            <a:schemeClr val="accent1"/>
          </a:lnRef>
          <a:fillRef idx="0">
            <a:schemeClr val="accent1"/>
          </a:fillRef>
          <a:effectRef idx="0">
            <a:schemeClr val="accent1"/>
          </a:effectRef>
          <a:fontRef idx="minor">
            <a:schemeClr val="tx1"/>
          </a:fontRef>
        </p:style>
      </p:cxnSp>
      <p:cxnSp>
        <p:nvCxnSpPr>
          <p:cNvPr id="202" name="Rechte verbindingslijn 201">
            <a:extLst>
              <a:ext uri="{FF2B5EF4-FFF2-40B4-BE49-F238E27FC236}">
                <a16:creationId xmlns:a16="http://schemas.microsoft.com/office/drawing/2014/main" id="{E5CB6390-5F15-0C49-76AB-EF8972AC9D94}"/>
              </a:ext>
            </a:extLst>
          </p:cNvPr>
          <p:cNvCxnSpPr>
            <a:cxnSpLocks/>
            <a:stCxn id="142" idx="2"/>
            <a:endCxn id="122" idx="0"/>
          </p:cNvCxnSpPr>
          <p:nvPr/>
        </p:nvCxnSpPr>
        <p:spPr>
          <a:xfrm flipH="1">
            <a:off x="5505311" y="3867779"/>
            <a:ext cx="2516757" cy="41919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4" name="Rechte verbindingslijn 203">
            <a:extLst>
              <a:ext uri="{FF2B5EF4-FFF2-40B4-BE49-F238E27FC236}">
                <a16:creationId xmlns:a16="http://schemas.microsoft.com/office/drawing/2014/main" id="{1FCC9E2F-9D82-D402-B170-15879EA41D39}"/>
              </a:ext>
            </a:extLst>
          </p:cNvPr>
          <p:cNvCxnSpPr>
            <a:cxnSpLocks/>
            <a:stCxn id="142" idx="2"/>
            <a:endCxn id="62" idx="0"/>
          </p:cNvCxnSpPr>
          <p:nvPr/>
        </p:nvCxnSpPr>
        <p:spPr>
          <a:xfrm>
            <a:off x="8022068" y="3867779"/>
            <a:ext cx="1001038" cy="41919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6" name="Rechte verbindingslijn 205">
            <a:extLst>
              <a:ext uri="{FF2B5EF4-FFF2-40B4-BE49-F238E27FC236}">
                <a16:creationId xmlns:a16="http://schemas.microsoft.com/office/drawing/2014/main" id="{4B9161C6-8A01-998E-8DC6-487486B38DD4}"/>
              </a:ext>
            </a:extLst>
          </p:cNvPr>
          <p:cNvCxnSpPr>
            <a:cxnSpLocks/>
            <a:stCxn id="142" idx="2"/>
            <a:endCxn id="127" idx="0"/>
          </p:cNvCxnSpPr>
          <p:nvPr/>
        </p:nvCxnSpPr>
        <p:spPr>
          <a:xfrm flipH="1">
            <a:off x="7279377" y="3867779"/>
            <a:ext cx="742691" cy="4257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8" name="Rechte verbindingslijn 207">
            <a:extLst>
              <a:ext uri="{FF2B5EF4-FFF2-40B4-BE49-F238E27FC236}">
                <a16:creationId xmlns:a16="http://schemas.microsoft.com/office/drawing/2014/main" id="{CC8C2423-574E-782B-72BA-2244C76B3338}"/>
              </a:ext>
            </a:extLst>
          </p:cNvPr>
          <p:cNvCxnSpPr>
            <a:cxnSpLocks/>
            <a:stCxn id="142" idx="2"/>
            <a:endCxn id="126" idx="0"/>
          </p:cNvCxnSpPr>
          <p:nvPr/>
        </p:nvCxnSpPr>
        <p:spPr>
          <a:xfrm flipH="1">
            <a:off x="4633538" y="3867779"/>
            <a:ext cx="3388530" cy="419195"/>
          </a:xfrm>
          <a:prstGeom prst="line">
            <a:avLst/>
          </a:prstGeom>
        </p:spPr>
        <p:style>
          <a:lnRef idx="1">
            <a:schemeClr val="accent1"/>
          </a:lnRef>
          <a:fillRef idx="0">
            <a:schemeClr val="accent1"/>
          </a:fillRef>
          <a:effectRef idx="0">
            <a:schemeClr val="accent1"/>
          </a:effectRef>
          <a:fontRef idx="minor">
            <a:schemeClr val="tx1"/>
          </a:fontRef>
        </p:style>
      </p:cxnSp>
      <p:cxnSp>
        <p:nvCxnSpPr>
          <p:cNvPr id="210" name="Rechte verbindingslijn 209">
            <a:extLst>
              <a:ext uri="{FF2B5EF4-FFF2-40B4-BE49-F238E27FC236}">
                <a16:creationId xmlns:a16="http://schemas.microsoft.com/office/drawing/2014/main" id="{13FB7155-D4CF-D629-7155-35CAA8C60A42}"/>
              </a:ext>
            </a:extLst>
          </p:cNvPr>
          <p:cNvCxnSpPr>
            <a:cxnSpLocks/>
            <a:stCxn id="142" idx="2"/>
          </p:cNvCxnSpPr>
          <p:nvPr/>
        </p:nvCxnSpPr>
        <p:spPr>
          <a:xfrm flipH="1">
            <a:off x="4656607" y="3867779"/>
            <a:ext cx="3365461" cy="40903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Rechte verbindingslijn 211">
            <a:extLst>
              <a:ext uri="{FF2B5EF4-FFF2-40B4-BE49-F238E27FC236}">
                <a16:creationId xmlns:a16="http://schemas.microsoft.com/office/drawing/2014/main" id="{41A32284-172E-DACC-1FE3-89BEF60D48FD}"/>
              </a:ext>
            </a:extLst>
          </p:cNvPr>
          <p:cNvCxnSpPr>
            <a:cxnSpLocks/>
            <a:stCxn id="115" idx="2"/>
            <a:endCxn id="72" idx="0"/>
          </p:cNvCxnSpPr>
          <p:nvPr/>
        </p:nvCxnSpPr>
        <p:spPr>
          <a:xfrm>
            <a:off x="4957819" y="3837078"/>
            <a:ext cx="4926609" cy="4405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6" name="Rechte verbindingslijn 215">
            <a:extLst>
              <a:ext uri="{FF2B5EF4-FFF2-40B4-BE49-F238E27FC236}">
                <a16:creationId xmlns:a16="http://schemas.microsoft.com/office/drawing/2014/main" id="{FEC4CFD1-808B-6554-52E3-DB6BDCCC020C}"/>
              </a:ext>
            </a:extLst>
          </p:cNvPr>
          <p:cNvCxnSpPr>
            <a:cxnSpLocks/>
            <a:stCxn id="118" idx="2"/>
            <a:endCxn id="72" idx="0"/>
          </p:cNvCxnSpPr>
          <p:nvPr/>
        </p:nvCxnSpPr>
        <p:spPr>
          <a:xfrm>
            <a:off x="6544734" y="3855051"/>
            <a:ext cx="3339694" cy="4225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Rechte verbindingslijn 219">
            <a:extLst>
              <a:ext uri="{FF2B5EF4-FFF2-40B4-BE49-F238E27FC236}">
                <a16:creationId xmlns:a16="http://schemas.microsoft.com/office/drawing/2014/main" id="{C69BE07D-59A8-9503-FA55-960EA8F03F1E}"/>
              </a:ext>
            </a:extLst>
          </p:cNvPr>
          <p:cNvCxnSpPr>
            <a:cxnSpLocks/>
            <a:stCxn id="59" idx="2"/>
            <a:endCxn id="72" idx="0"/>
          </p:cNvCxnSpPr>
          <p:nvPr/>
        </p:nvCxnSpPr>
        <p:spPr>
          <a:xfrm>
            <a:off x="9460239" y="3837078"/>
            <a:ext cx="424189" cy="4405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2" name="Rechte verbindingslijn 221">
            <a:extLst>
              <a:ext uri="{FF2B5EF4-FFF2-40B4-BE49-F238E27FC236}">
                <a16:creationId xmlns:a16="http://schemas.microsoft.com/office/drawing/2014/main" id="{37DA8835-1AC9-72E5-E9DE-B7488E3277D4}"/>
              </a:ext>
            </a:extLst>
          </p:cNvPr>
          <p:cNvCxnSpPr>
            <a:cxnSpLocks/>
            <a:stCxn id="59" idx="2"/>
            <a:endCxn id="62" idx="0"/>
          </p:cNvCxnSpPr>
          <p:nvPr/>
        </p:nvCxnSpPr>
        <p:spPr>
          <a:xfrm flipH="1">
            <a:off x="9023106" y="3837078"/>
            <a:ext cx="437133" cy="449896"/>
          </a:xfrm>
          <a:prstGeom prst="line">
            <a:avLst/>
          </a:prstGeom>
        </p:spPr>
        <p:style>
          <a:lnRef idx="1">
            <a:schemeClr val="accent1"/>
          </a:lnRef>
          <a:fillRef idx="0">
            <a:schemeClr val="accent1"/>
          </a:fillRef>
          <a:effectRef idx="0">
            <a:schemeClr val="accent1"/>
          </a:effectRef>
          <a:fontRef idx="minor">
            <a:schemeClr val="tx1"/>
          </a:fontRef>
        </p:style>
      </p:cxnSp>
      <p:sp>
        <p:nvSpPr>
          <p:cNvPr id="225" name="Rechthoek 224">
            <a:extLst>
              <a:ext uri="{FF2B5EF4-FFF2-40B4-BE49-F238E27FC236}">
                <a16:creationId xmlns:a16="http://schemas.microsoft.com/office/drawing/2014/main" id="{9DF448F7-8749-EAF7-C5B9-E1C0E35F52EB}"/>
              </a:ext>
            </a:extLst>
          </p:cNvPr>
          <p:cNvSpPr/>
          <p:nvPr/>
        </p:nvSpPr>
        <p:spPr>
          <a:xfrm>
            <a:off x="1556831" y="6070362"/>
            <a:ext cx="1027887" cy="46358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43" b="1" i="0" u="none" strike="noStrike" kern="1200" cap="none" spc="0" normalizeH="0" baseline="0" noProof="0">
                <a:ln>
                  <a:noFill/>
                </a:ln>
                <a:solidFill>
                  <a:prstClr val="white"/>
                </a:solidFill>
                <a:effectLst/>
                <a:uLnTx/>
                <a:uFillTx/>
                <a:latin typeface="Calibri" panose="020F0502020204030204"/>
                <a:ea typeface="+mn-ea"/>
                <a:cs typeface="+mn-cs"/>
              </a:rPr>
              <a:t>Aanpak</a:t>
            </a:r>
          </a:p>
        </p:txBody>
      </p:sp>
      <p:sp>
        <p:nvSpPr>
          <p:cNvPr id="226" name="Rechthoek 225">
            <a:extLst>
              <a:ext uri="{FF2B5EF4-FFF2-40B4-BE49-F238E27FC236}">
                <a16:creationId xmlns:a16="http://schemas.microsoft.com/office/drawing/2014/main" id="{AFFBEF6C-C7BF-DFCC-6E55-74CE97A1D095}"/>
              </a:ext>
            </a:extLst>
          </p:cNvPr>
          <p:cNvSpPr/>
          <p:nvPr/>
        </p:nvSpPr>
        <p:spPr>
          <a:xfrm>
            <a:off x="2755708" y="6086116"/>
            <a:ext cx="7391141" cy="16169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43" b="1" i="0" u="none" strike="noStrike" kern="1200" cap="none" spc="0" normalizeH="0" baseline="0" noProof="0">
                <a:ln>
                  <a:noFill/>
                </a:ln>
                <a:solidFill>
                  <a:prstClr val="white"/>
                </a:solidFill>
                <a:effectLst/>
                <a:uLnTx/>
                <a:uFillTx/>
                <a:latin typeface="Calibri" panose="020F0502020204030204"/>
                <a:ea typeface="+mn-ea"/>
                <a:cs typeface="+mn-cs"/>
              </a:rPr>
              <a:t>Kortcyclische ontwikkeling (agile) / werkbare producten gaan we meteen gebruiken </a:t>
            </a:r>
          </a:p>
        </p:txBody>
      </p:sp>
      <p:sp>
        <p:nvSpPr>
          <p:cNvPr id="227" name="Rechthoek 226">
            <a:extLst>
              <a:ext uri="{FF2B5EF4-FFF2-40B4-BE49-F238E27FC236}">
                <a16:creationId xmlns:a16="http://schemas.microsoft.com/office/drawing/2014/main" id="{3F799361-6350-94CB-BA24-3050C5E0F0CC}"/>
              </a:ext>
            </a:extLst>
          </p:cNvPr>
          <p:cNvSpPr/>
          <p:nvPr/>
        </p:nvSpPr>
        <p:spPr>
          <a:xfrm>
            <a:off x="2755709" y="6315269"/>
            <a:ext cx="7372938" cy="19295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43" b="1" i="0" u="none" strike="noStrike" kern="1200" cap="none" spc="0" normalizeH="0" baseline="0" noProof="0">
                <a:ln>
                  <a:noFill/>
                </a:ln>
                <a:solidFill>
                  <a:prstClr val="white"/>
                </a:solidFill>
                <a:effectLst/>
                <a:uLnTx/>
                <a:uFillTx/>
                <a:latin typeface="Calibri" panose="020F0502020204030204"/>
                <a:ea typeface="+mn-ea"/>
                <a:cs typeface="+mn-cs"/>
              </a:rPr>
              <a:t>Inzet van (vaste) </a:t>
            </a:r>
            <a:r>
              <a:rPr kumimoji="0" lang="nl-NL" sz="1143" b="1" i="0" u="none" strike="noStrike" kern="1200" cap="none" spc="0" normalizeH="0" baseline="0" noProof="0" err="1">
                <a:ln>
                  <a:noFill/>
                </a:ln>
                <a:solidFill>
                  <a:prstClr val="white"/>
                </a:solidFill>
                <a:effectLst/>
                <a:uLnTx/>
                <a:uFillTx/>
                <a:latin typeface="Calibri" panose="020F0502020204030204"/>
                <a:ea typeface="+mn-ea"/>
                <a:cs typeface="+mn-cs"/>
              </a:rPr>
              <a:t>multi-disciplinaire</a:t>
            </a:r>
            <a:r>
              <a:rPr kumimoji="0" lang="nl-NL" sz="1143" b="1" i="0" u="none" strike="noStrike" kern="1200" cap="none" spc="0" normalizeH="0" baseline="0" noProof="0">
                <a:ln>
                  <a:noFill/>
                </a:ln>
                <a:solidFill>
                  <a:prstClr val="white"/>
                </a:solidFill>
                <a:effectLst/>
                <a:uLnTx/>
                <a:uFillTx/>
                <a:latin typeface="Calibri" panose="020F0502020204030204"/>
                <a:ea typeface="+mn-ea"/>
                <a:cs typeface="+mn-cs"/>
              </a:rPr>
              <a:t> teams</a:t>
            </a:r>
          </a:p>
        </p:txBody>
      </p:sp>
      <p:sp>
        <p:nvSpPr>
          <p:cNvPr id="228" name="Rechthoek 227">
            <a:extLst>
              <a:ext uri="{FF2B5EF4-FFF2-40B4-BE49-F238E27FC236}">
                <a16:creationId xmlns:a16="http://schemas.microsoft.com/office/drawing/2014/main" id="{3A9EF09C-A749-8D88-5A5D-404B5DB7F385}"/>
              </a:ext>
            </a:extLst>
          </p:cNvPr>
          <p:cNvSpPr/>
          <p:nvPr/>
        </p:nvSpPr>
        <p:spPr>
          <a:xfrm>
            <a:off x="2755709" y="6550684"/>
            <a:ext cx="7391140" cy="19295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43" b="1" i="0" u="none" strike="noStrike" kern="1200" cap="none" spc="0" normalizeH="0" baseline="0" noProof="0">
                <a:ln>
                  <a:noFill/>
                </a:ln>
                <a:solidFill>
                  <a:prstClr val="white"/>
                </a:solidFill>
                <a:effectLst/>
                <a:uLnTx/>
                <a:uFillTx/>
                <a:latin typeface="Calibri" panose="020F0502020204030204"/>
                <a:ea typeface="+mn-ea"/>
                <a:cs typeface="+mn-cs"/>
              </a:rPr>
              <a:t>Uitvoeringsorganisatie staat voor de nieuwe werkwijze voor realiseren generieke IT voorzieningen</a:t>
            </a:r>
          </a:p>
        </p:txBody>
      </p:sp>
      <p:sp>
        <p:nvSpPr>
          <p:cNvPr id="229" name="Rechthoek 228">
            <a:extLst>
              <a:ext uri="{FF2B5EF4-FFF2-40B4-BE49-F238E27FC236}">
                <a16:creationId xmlns:a16="http://schemas.microsoft.com/office/drawing/2014/main" id="{5A326426-BB7B-F1C9-97EC-3B6E2931ECCE}"/>
              </a:ext>
            </a:extLst>
          </p:cNvPr>
          <p:cNvSpPr/>
          <p:nvPr/>
        </p:nvSpPr>
        <p:spPr>
          <a:xfrm>
            <a:off x="2755709" y="5836599"/>
            <a:ext cx="7391141" cy="17741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43" b="1" i="0" u="none" strike="noStrike" kern="1200" cap="none" spc="0" normalizeH="0" baseline="0" noProof="0">
                <a:ln>
                  <a:noFill/>
                </a:ln>
                <a:solidFill>
                  <a:prstClr val="white"/>
                </a:solidFill>
                <a:effectLst/>
                <a:uLnTx/>
                <a:uFillTx/>
                <a:latin typeface="Calibri" panose="020F0502020204030204"/>
                <a:ea typeface="+mn-ea"/>
                <a:cs typeface="+mn-cs"/>
              </a:rPr>
              <a:t>Onder architectuur leveren van klantwaarde</a:t>
            </a:r>
          </a:p>
        </p:txBody>
      </p:sp>
      <p:cxnSp>
        <p:nvCxnSpPr>
          <p:cNvPr id="231" name="Rechte verbindingslijn 230">
            <a:extLst>
              <a:ext uri="{FF2B5EF4-FFF2-40B4-BE49-F238E27FC236}">
                <a16:creationId xmlns:a16="http://schemas.microsoft.com/office/drawing/2014/main" id="{0B5AC730-4813-68B2-1D6C-C15B7B0D8E7C}"/>
              </a:ext>
            </a:extLst>
          </p:cNvPr>
          <p:cNvCxnSpPr>
            <a:cxnSpLocks/>
            <a:stCxn id="115" idx="2"/>
            <a:endCxn id="128" idx="0"/>
          </p:cNvCxnSpPr>
          <p:nvPr/>
        </p:nvCxnSpPr>
        <p:spPr>
          <a:xfrm>
            <a:off x="4957819" y="3837078"/>
            <a:ext cx="3200783" cy="4498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5" name="Rechte verbindingslijn 234">
            <a:extLst>
              <a:ext uri="{FF2B5EF4-FFF2-40B4-BE49-F238E27FC236}">
                <a16:creationId xmlns:a16="http://schemas.microsoft.com/office/drawing/2014/main" id="{BF187760-5501-8E35-F4D9-F3CB48D59D7C}"/>
              </a:ext>
            </a:extLst>
          </p:cNvPr>
          <p:cNvCxnSpPr>
            <a:cxnSpLocks/>
          </p:cNvCxnSpPr>
          <p:nvPr/>
        </p:nvCxnSpPr>
        <p:spPr>
          <a:xfrm>
            <a:off x="6284269" y="3853699"/>
            <a:ext cx="1661124" cy="445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7" name="Rechte verbindingslijn 236">
            <a:extLst>
              <a:ext uri="{FF2B5EF4-FFF2-40B4-BE49-F238E27FC236}">
                <a16:creationId xmlns:a16="http://schemas.microsoft.com/office/drawing/2014/main" id="{C78B45F4-7F24-58E5-9D2A-858923B8D161}"/>
              </a:ext>
            </a:extLst>
          </p:cNvPr>
          <p:cNvCxnSpPr>
            <a:cxnSpLocks/>
            <a:stCxn id="59" idx="2"/>
            <a:endCxn id="128" idx="0"/>
          </p:cNvCxnSpPr>
          <p:nvPr/>
        </p:nvCxnSpPr>
        <p:spPr>
          <a:xfrm flipH="1">
            <a:off x="8158602" y="3837078"/>
            <a:ext cx="1301637" cy="4498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Rechte verbindingslijn 238">
            <a:extLst>
              <a:ext uri="{FF2B5EF4-FFF2-40B4-BE49-F238E27FC236}">
                <a16:creationId xmlns:a16="http://schemas.microsoft.com/office/drawing/2014/main" id="{0F00D7EB-6D40-B2F2-1F2E-FE3B73EC80FB}"/>
              </a:ext>
            </a:extLst>
          </p:cNvPr>
          <p:cNvCxnSpPr>
            <a:cxnSpLocks/>
            <a:stCxn id="142" idx="2"/>
            <a:endCxn id="128" idx="0"/>
          </p:cNvCxnSpPr>
          <p:nvPr/>
        </p:nvCxnSpPr>
        <p:spPr>
          <a:xfrm>
            <a:off x="8022068" y="3867779"/>
            <a:ext cx="136534" cy="419195"/>
          </a:xfrm>
          <a:prstGeom prst="line">
            <a:avLst/>
          </a:prstGeom>
        </p:spPr>
        <p:style>
          <a:lnRef idx="1">
            <a:schemeClr val="accent1"/>
          </a:lnRef>
          <a:fillRef idx="0">
            <a:schemeClr val="accent1"/>
          </a:fillRef>
          <a:effectRef idx="0">
            <a:schemeClr val="accent1"/>
          </a:effectRef>
          <a:fontRef idx="minor">
            <a:schemeClr val="tx1"/>
          </a:fontRef>
        </p:style>
      </p:cxnSp>
      <p:sp>
        <p:nvSpPr>
          <p:cNvPr id="336" name="Rechthoek 335">
            <a:extLst>
              <a:ext uri="{FF2B5EF4-FFF2-40B4-BE49-F238E27FC236}">
                <a16:creationId xmlns:a16="http://schemas.microsoft.com/office/drawing/2014/main" id="{8015C2A9-B03D-0EB2-FDE6-3A9142BFCC56}"/>
              </a:ext>
            </a:extLst>
          </p:cNvPr>
          <p:cNvSpPr/>
          <p:nvPr/>
        </p:nvSpPr>
        <p:spPr>
          <a:xfrm>
            <a:off x="645423" y="2036940"/>
            <a:ext cx="670102" cy="3574972"/>
          </a:xfrm>
          <a:prstGeom prst="rect">
            <a:avLst/>
          </a:prstGeom>
        </p:spPr>
        <p:style>
          <a:lnRef idx="1">
            <a:schemeClr val="accent6"/>
          </a:lnRef>
          <a:fillRef idx="2">
            <a:schemeClr val="accent6"/>
          </a:fillRef>
          <a:effectRef idx="1">
            <a:schemeClr val="accent6"/>
          </a:effectRef>
          <a:fontRef idx="minor">
            <a:schemeClr val="dk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43" b="1" i="0" u="none" strike="noStrike" kern="1200" cap="none" spc="0" normalizeH="0" baseline="0" noProof="0">
                <a:ln>
                  <a:noFill/>
                </a:ln>
                <a:solidFill>
                  <a:srgbClr val="E32527"/>
                </a:solidFill>
                <a:effectLst/>
                <a:uLnTx/>
                <a:uFillTx/>
                <a:latin typeface="Calibri" panose="020F0502020204030204"/>
                <a:ea typeface="+mn-ea"/>
                <a:cs typeface="+mn-cs"/>
              </a:rPr>
              <a:t>Klant initiatieven (</a:t>
            </a:r>
            <a:r>
              <a:rPr kumimoji="0" lang="nl-NL" sz="1143" b="1" i="0" u="none" strike="noStrike" kern="1200" cap="none" spc="0" normalizeH="0" baseline="0" noProof="0" err="1">
                <a:ln>
                  <a:noFill/>
                </a:ln>
                <a:solidFill>
                  <a:srgbClr val="E32527"/>
                </a:solidFill>
                <a:effectLst/>
                <a:uLnTx/>
                <a:uFillTx/>
                <a:latin typeface="Calibri" panose="020F0502020204030204"/>
                <a:ea typeface="+mn-ea"/>
                <a:cs typeface="+mn-cs"/>
              </a:rPr>
              <a:t>launching</a:t>
            </a:r>
            <a:r>
              <a:rPr kumimoji="0" lang="nl-NL" sz="1143" b="1" i="0" u="none" strike="noStrike" kern="1200" cap="none" spc="0" normalizeH="0" baseline="0" noProof="0">
                <a:ln>
                  <a:noFill/>
                </a:ln>
                <a:solidFill>
                  <a:srgbClr val="E32527"/>
                </a:solidFill>
                <a:effectLst/>
                <a:uLnTx/>
                <a:uFillTx/>
                <a:latin typeface="Calibri" panose="020F0502020204030204"/>
                <a:ea typeface="+mn-ea"/>
                <a:cs typeface="+mn-cs"/>
              </a:rPr>
              <a:t> customer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43" b="1" i="0" u="none" strike="noStrike" kern="1200" cap="none" spc="0" normalizeH="0" baseline="0" noProof="0">
                <a:ln>
                  <a:noFill/>
                </a:ln>
                <a:solidFill>
                  <a:srgbClr val="E32527"/>
                </a:solidFill>
                <a:effectLst/>
                <a:uLnTx/>
                <a:uFillTx/>
                <a:latin typeface="Calibri" panose="020F0502020204030204"/>
                <a:ea typeface="+mn-ea"/>
                <a:cs typeface="+mn-cs"/>
              </a:rPr>
              <a:t>Portfoliomanagement</a:t>
            </a:r>
          </a:p>
        </p:txBody>
      </p:sp>
      <p:cxnSp>
        <p:nvCxnSpPr>
          <p:cNvPr id="338" name="Rechte verbindingslijn 337">
            <a:extLst>
              <a:ext uri="{FF2B5EF4-FFF2-40B4-BE49-F238E27FC236}">
                <a16:creationId xmlns:a16="http://schemas.microsoft.com/office/drawing/2014/main" id="{BB9CF3C8-DFBD-38D7-1212-A205AD7E8D75}"/>
              </a:ext>
            </a:extLst>
          </p:cNvPr>
          <p:cNvCxnSpPr>
            <a:cxnSpLocks/>
            <a:stCxn id="336" idx="3"/>
            <a:endCxn id="83" idx="1"/>
          </p:cNvCxnSpPr>
          <p:nvPr/>
        </p:nvCxnSpPr>
        <p:spPr>
          <a:xfrm flipV="1">
            <a:off x="1315525" y="2271791"/>
            <a:ext cx="243771" cy="1552635"/>
          </a:xfrm>
          <a:prstGeom prst="line">
            <a:avLst/>
          </a:prstGeom>
        </p:spPr>
        <p:style>
          <a:lnRef idx="1">
            <a:schemeClr val="accent1"/>
          </a:lnRef>
          <a:fillRef idx="0">
            <a:schemeClr val="accent1"/>
          </a:fillRef>
          <a:effectRef idx="0">
            <a:schemeClr val="accent1"/>
          </a:effectRef>
          <a:fontRef idx="minor">
            <a:schemeClr val="tx1"/>
          </a:fontRef>
        </p:style>
      </p:cxnSp>
      <p:cxnSp>
        <p:nvCxnSpPr>
          <p:cNvPr id="340" name="Rechte verbindingslijn 339">
            <a:extLst>
              <a:ext uri="{FF2B5EF4-FFF2-40B4-BE49-F238E27FC236}">
                <a16:creationId xmlns:a16="http://schemas.microsoft.com/office/drawing/2014/main" id="{C35F3F36-1512-AD9A-001C-F7485733D6B9}"/>
              </a:ext>
            </a:extLst>
          </p:cNvPr>
          <p:cNvCxnSpPr>
            <a:cxnSpLocks/>
            <a:stCxn id="336" idx="3"/>
            <a:endCxn id="84" idx="1"/>
          </p:cNvCxnSpPr>
          <p:nvPr/>
        </p:nvCxnSpPr>
        <p:spPr>
          <a:xfrm>
            <a:off x="1315525" y="3824426"/>
            <a:ext cx="243770" cy="694341"/>
          </a:xfrm>
          <a:prstGeom prst="line">
            <a:avLst/>
          </a:prstGeom>
        </p:spPr>
        <p:style>
          <a:lnRef idx="1">
            <a:schemeClr val="accent1"/>
          </a:lnRef>
          <a:fillRef idx="0">
            <a:schemeClr val="accent1"/>
          </a:fillRef>
          <a:effectRef idx="0">
            <a:schemeClr val="accent1"/>
          </a:effectRef>
          <a:fontRef idx="minor">
            <a:schemeClr val="tx1"/>
          </a:fontRef>
        </p:style>
      </p:cxnSp>
      <p:sp>
        <p:nvSpPr>
          <p:cNvPr id="28" name="Rechthoek 2">
            <a:extLst>
              <a:ext uri="{FF2B5EF4-FFF2-40B4-BE49-F238E27FC236}">
                <a16:creationId xmlns:a16="http://schemas.microsoft.com/office/drawing/2014/main" id="{029D7EB4-CC7C-117B-0E5F-43BD0ED5C137}"/>
              </a:ext>
            </a:extLst>
          </p:cNvPr>
          <p:cNvSpPr>
            <a:spLocks noChangeArrowheads="1"/>
          </p:cNvSpPr>
          <p:nvPr/>
        </p:nvSpPr>
        <p:spPr bwMode="auto">
          <a:xfrm>
            <a:off x="2717706" y="817330"/>
            <a:ext cx="1100521" cy="520427"/>
          </a:xfrm>
          <a:prstGeom prst="rect">
            <a:avLst/>
          </a:prstGeom>
          <a:solidFill>
            <a:srgbClr val="FCE1DE"/>
          </a:solidFill>
          <a:ln w="25400">
            <a:solidFill>
              <a:srgbClr val="243F60"/>
            </a:solidFill>
            <a:miter lim="800000"/>
            <a:headEnd/>
            <a:tailEnd/>
          </a:ln>
        </p:spPr>
        <p:txBody>
          <a:bodyPr vert="horz" wrap="square" lIns="34295" tIns="17148" rIns="34295" bIns="17148" numCol="1" anchor="ctr" anchorCtr="0" compatLnSpc="1">
            <a:prstTxWarp prst="textNoShape">
              <a:avLst/>
            </a:prstTxWarp>
          </a:bodyPr>
          <a:lstStyle/>
          <a:p>
            <a:pPr marL="0" marR="0" lvl="0" indent="0" algn="ctr" defTabSz="342943" rtl="0" eaLnBrk="0" fontAlgn="base" latinLnBrk="0" hangingPunct="0">
              <a:lnSpc>
                <a:spcPct val="100000"/>
              </a:lnSpc>
              <a:spcBef>
                <a:spcPct val="0"/>
              </a:spcBef>
              <a:spcAft>
                <a:spcPct val="0"/>
              </a:spcAft>
              <a:buClrTx/>
              <a:buSzTx/>
              <a:buFontTx/>
              <a:buNone/>
              <a:tabLst/>
              <a:defRPr/>
            </a:pPr>
            <a:r>
              <a:rPr kumimoji="0" lang="nl-NL" altLang="nl-NL" sz="762" b="1" i="0" u="none"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We leveren passende dienstverlening waar de </a:t>
            </a:r>
            <a:r>
              <a:rPr kumimoji="0" lang="nl-NL" altLang="nl-NL" sz="762" b="1" i="0" u="none" strike="noStrike" kern="1200" cap="none" spc="0" normalizeH="0" baseline="0" noProof="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Eindhovenaar</a:t>
            </a:r>
            <a:r>
              <a:rPr kumimoji="0" lang="nl-NL" altLang="nl-NL" sz="762" b="1" i="0" u="none"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centraal staat</a:t>
            </a:r>
            <a:endParaRPr kumimoji="0" lang="nl-NL" altLang="nl-NL" sz="762"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cxnSp>
        <p:nvCxnSpPr>
          <p:cNvPr id="30" name="Rechte verbindingslijn 29">
            <a:extLst>
              <a:ext uri="{FF2B5EF4-FFF2-40B4-BE49-F238E27FC236}">
                <a16:creationId xmlns:a16="http://schemas.microsoft.com/office/drawing/2014/main" id="{6E177554-661E-1B35-723B-00879A390E06}"/>
              </a:ext>
            </a:extLst>
          </p:cNvPr>
          <p:cNvCxnSpPr>
            <a:cxnSpLocks/>
            <a:stCxn id="7" idx="2"/>
            <a:endCxn id="28" idx="0"/>
          </p:cNvCxnSpPr>
          <p:nvPr/>
        </p:nvCxnSpPr>
        <p:spPr>
          <a:xfrm flipH="1">
            <a:off x="3267967" y="610194"/>
            <a:ext cx="3192785" cy="20713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3" name="Rechte verbindingslijn 232">
            <a:extLst>
              <a:ext uri="{FF2B5EF4-FFF2-40B4-BE49-F238E27FC236}">
                <a16:creationId xmlns:a16="http://schemas.microsoft.com/office/drawing/2014/main" id="{0126A845-8BBB-8DAC-B4EF-D408303EB69C}"/>
              </a:ext>
            </a:extLst>
          </p:cNvPr>
          <p:cNvCxnSpPr>
            <a:cxnSpLocks/>
            <a:stCxn id="28" idx="2"/>
            <a:endCxn id="115" idx="0"/>
          </p:cNvCxnSpPr>
          <p:nvPr/>
        </p:nvCxnSpPr>
        <p:spPr>
          <a:xfrm>
            <a:off x="3267967" y="1337757"/>
            <a:ext cx="1689852" cy="702242"/>
          </a:xfrm>
          <a:prstGeom prst="line">
            <a:avLst/>
          </a:prstGeom>
        </p:spPr>
        <p:style>
          <a:lnRef idx="1">
            <a:schemeClr val="accent1"/>
          </a:lnRef>
          <a:fillRef idx="0">
            <a:schemeClr val="accent1"/>
          </a:fillRef>
          <a:effectRef idx="0">
            <a:schemeClr val="accent1"/>
          </a:effectRef>
          <a:fontRef idx="minor">
            <a:schemeClr val="tx1"/>
          </a:fontRef>
        </p:style>
      </p:cxnSp>
      <p:cxnSp>
        <p:nvCxnSpPr>
          <p:cNvPr id="236" name="Rechte verbindingslijn 235">
            <a:extLst>
              <a:ext uri="{FF2B5EF4-FFF2-40B4-BE49-F238E27FC236}">
                <a16:creationId xmlns:a16="http://schemas.microsoft.com/office/drawing/2014/main" id="{E428CFED-297A-5C89-B9A1-9BAE0A9147D0}"/>
              </a:ext>
            </a:extLst>
          </p:cNvPr>
          <p:cNvCxnSpPr>
            <a:cxnSpLocks/>
            <a:stCxn id="28" idx="2"/>
            <a:endCxn id="118" idx="0"/>
          </p:cNvCxnSpPr>
          <p:nvPr/>
        </p:nvCxnSpPr>
        <p:spPr>
          <a:xfrm>
            <a:off x="3267967" y="1337757"/>
            <a:ext cx="3276767" cy="720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Rechte verbindingslijn 239">
            <a:extLst>
              <a:ext uri="{FF2B5EF4-FFF2-40B4-BE49-F238E27FC236}">
                <a16:creationId xmlns:a16="http://schemas.microsoft.com/office/drawing/2014/main" id="{048453CE-5A3E-9AE0-877D-94B87B934289}"/>
              </a:ext>
            </a:extLst>
          </p:cNvPr>
          <p:cNvCxnSpPr>
            <a:cxnSpLocks/>
            <a:stCxn id="28" idx="2"/>
            <a:endCxn id="142" idx="0"/>
          </p:cNvCxnSpPr>
          <p:nvPr/>
        </p:nvCxnSpPr>
        <p:spPr>
          <a:xfrm>
            <a:off x="3267967" y="1337757"/>
            <a:ext cx="4754101" cy="711219"/>
          </a:xfrm>
          <a:prstGeom prst="line">
            <a:avLst/>
          </a:prstGeom>
        </p:spPr>
        <p:style>
          <a:lnRef idx="1">
            <a:schemeClr val="accent1"/>
          </a:lnRef>
          <a:fillRef idx="0">
            <a:schemeClr val="accent1"/>
          </a:fillRef>
          <a:effectRef idx="0">
            <a:schemeClr val="accent1"/>
          </a:effectRef>
          <a:fontRef idx="minor">
            <a:schemeClr val="tx1"/>
          </a:fontRef>
        </p:style>
      </p:cxnSp>
      <p:sp>
        <p:nvSpPr>
          <p:cNvPr id="23" name="Rechthoek 22">
            <a:extLst>
              <a:ext uri="{FF2B5EF4-FFF2-40B4-BE49-F238E27FC236}">
                <a16:creationId xmlns:a16="http://schemas.microsoft.com/office/drawing/2014/main" id="{70F782FD-7CAB-761C-51DD-47D38AF67272}"/>
              </a:ext>
            </a:extLst>
          </p:cNvPr>
          <p:cNvSpPr/>
          <p:nvPr/>
        </p:nvSpPr>
        <p:spPr>
          <a:xfrm>
            <a:off x="2743027" y="4285577"/>
            <a:ext cx="448674" cy="1292043"/>
          </a:xfrm>
          <a:prstGeom prst="rect">
            <a:avLst/>
          </a:prstGeom>
          <a:solidFill>
            <a:srgbClr val="F2685B">
              <a:lumMod val="20000"/>
              <a:lumOff val="80000"/>
            </a:srgbClr>
          </a:solidFill>
          <a:ln>
            <a:noFill/>
          </a:ln>
          <a:effectLst>
            <a:outerShdw blurRad="50800" dist="38100" dir="2700000" algn="tl" rotWithShape="0">
              <a:prstClr val="black">
                <a:alpha val="40000"/>
              </a:prstClr>
            </a:outerShdw>
          </a:effectLst>
        </p:spPr>
        <p:txBody>
          <a:bodyPr wrap="square" lIns="45721" tIns="274326" rIns="22861">
            <a:noAutofit/>
          </a:bodyPr>
          <a:lstStyle/>
          <a:p>
            <a:pPr marL="0" marR="0" lvl="0" indent="0" algn="ctr" defTabSz="580644" rtl="0" eaLnBrk="1" fontAlgn="auto" latinLnBrk="0" hangingPunct="0">
              <a:lnSpc>
                <a:spcPct val="100000"/>
              </a:lnSpc>
              <a:spcBef>
                <a:spcPts val="0"/>
              </a:spcBef>
              <a:spcAft>
                <a:spcPts val="0"/>
              </a:spcAft>
              <a:buClr>
                <a:prstClr val="black"/>
              </a:buClr>
              <a:buSzPct val="80000"/>
              <a:buFontTx/>
              <a:buNone/>
              <a:tabLst/>
              <a:defRPr/>
            </a:pPr>
            <a:r>
              <a:rPr kumimoji="0" lang="nl-NL" sz="762" b="0" i="0" u="none" strike="noStrike" kern="0" cap="none" spc="0" normalizeH="0" baseline="0" noProof="0">
                <a:ln>
                  <a:noFill/>
                </a:ln>
                <a:solidFill>
                  <a:srgbClr val="535353"/>
                </a:solidFill>
                <a:effectLst/>
                <a:uLnTx/>
                <a:uFillTx/>
                <a:latin typeface="Calibri" panose="020F0502020204030204"/>
                <a:ea typeface="+mn-ea"/>
                <a:cs typeface="Calibri"/>
                <a:sym typeface="Calibri"/>
              </a:rPr>
              <a:t>Inrichten voorzieningen  </a:t>
            </a:r>
            <a:r>
              <a:rPr kumimoji="0" lang="nl-NL" sz="762" b="0" i="0" u="none" strike="noStrike" kern="0" cap="none" spc="0" normalizeH="0" baseline="0" noProof="0" err="1">
                <a:ln>
                  <a:noFill/>
                </a:ln>
                <a:solidFill>
                  <a:srgbClr val="535353"/>
                </a:solidFill>
                <a:effectLst/>
                <a:uLnTx/>
                <a:uFillTx/>
                <a:latin typeface="Calibri" panose="020F0502020204030204"/>
                <a:ea typeface="+mn-ea"/>
                <a:cs typeface="Calibri"/>
                <a:sym typeface="Calibri"/>
              </a:rPr>
              <a:t>omni-channel</a:t>
            </a:r>
            <a:r>
              <a:rPr kumimoji="0" lang="nl-NL" sz="762" b="0" i="0" u="none" strike="noStrike" kern="0" cap="none" spc="0" normalizeH="0" baseline="0" noProof="0">
                <a:ln>
                  <a:noFill/>
                </a:ln>
                <a:solidFill>
                  <a:srgbClr val="535353"/>
                </a:solidFill>
                <a:effectLst/>
                <a:uLnTx/>
                <a:uFillTx/>
                <a:latin typeface="Calibri" panose="020F0502020204030204"/>
                <a:ea typeface="+mn-ea"/>
                <a:cs typeface="Calibri"/>
                <a:sym typeface="Calibri"/>
              </a:rPr>
              <a:t> platform</a:t>
            </a:r>
          </a:p>
        </p:txBody>
      </p:sp>
      <p:cxnSp>
        <p:nvCxnSpPr>
          <p:cNvPr id="24" name="Rechte verbindingslijn 23">
            <a:extLst>
              <a:ext uri="{FF2B5EF4-FFF2-40B4-BE49-F238E27FC236}">
                <a16:creationId xmlns:a16="http://schemas.microsoft.com/office/drawing/2014/main" id="{B01262AC-0902-308A-BBCB-690D30773D18}"/>
              </a:ext>
            </a:extLst>
          </p:cNvPr>
          <p:cNvCxnSpPr>
            <a:cxnSpLocks/>
            <a:stCxn id="115" idx="2"/>
          </p:cNvCxnSpPr>
          <p:nvPr/>
        </p:nvCxnSpPr>
        <p:spPr>
          <a:xfrm>
            <a:off x="4957819" y="3837078"/>
            <a:ext cx="860253" cy="477135"/>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id="{A6F43ADE-99EF-3CD8-9729-00953EEB61EA}"/>
              </a:ext>
            </a:extLst>
          </p:cNvPr>
          <p:cNvCxnSpPr>
            <a:stCxn id="142" idx="2"/>
            <a:endCxn id="23" idx="0"/>
          </p:cNvCxnSpPr>
          <p:nvPr/>
        </p:nvCxnSpPr>
        <p:spPr>
          <a:xfrm flipH="1">
            <a:off x="2967364" y="3867779"/>
            <a:ext cx="5054704" cy="41779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4" name="Rechte verbindingslijn 223">
            <a:extLst>
              <a:ext uri="{FF2B5EF4-FFF2-40B4-BE49-F238E27FC236}">
                <a16:creationId xmlns:a16="http://schemas.microsoft.com/office/drawing/2014/main" id="{F115FC89-DF96-2ED7-BB5F-1E50FC451149}"/>
              </a:ext>
            </a:extLst>
          </p:cNvPr>
          <p:cNvCxnSpPr>
            <a:cxnSpLocks/>
            <a:stCxn id="118" idx="2"/>
            <a:endCxn id="23" idx="0"/>
          </p:cNvCxnSpPr>
          <p:nvPr/>
        </p:nvCxnSpPr>
        <p:spPr>
          <a:xfrm flipH="1">
            <a:off x="2967364" y="3855051"/>
            <a:ext cx="3577370" cy="430526"/>
          </a:xfrm>
          <a:prstGeom prst="line">
            <a:avLst/>
          </a:prstGeom>
        </p:spPr>
        <p:style>
          <a:lnRef idx="1">
            <a:schemeClr val="accent1"/>
          </a:lnRef>
          <a:fillRef idx="0">
            <a:schemeClr val="accent1"/>
          </a:fillRef>
          <a:effectRef idx="0">
            <a:schemeClr val="accent1"/>
          </a:effectRef>
          <a:fontRef idx="minor">
            <a:schemeClr val="tx1"/>
          </a:fontRef>
        </p:style>
      </p:cxnSp>
      <p:sp>
        <p:nvSpPr>
          <p:cNvPr id="230" name="Rechthoek 229">
            <a:extLst>
              <a:ext uri="{FF2B5EF4-FFF2-40B4-BE49-F238E27FC236}">
                <a16:creationId xmlns:a16="http://schemas.microsoft.com/office/drawing/2014/main" id="{7C83A458-5D8D-3193-9686-472A1260FE88}"/>
              </a:ext>
            </a:extLst>
          </p:cNvPr>
          <p:cNvSpPr/>
          <p:nvPr/>
        </p:nvSpPr>
        <p:spPr>
          <a:xfrm>
            <a:off x="6152746" y="4299065"/>
            <a:ext cx="494812" cy="1292043"/>
          </a:xfrm>
          <a:prstGeom prst="rect">
            <a:avLst/>
          </a:prstGeom>
          <a:solidFill>
            <a:srgbClr val="F2685B">
              <a:lumMod val="20000"/>
              <a:lumOff val="80000"/>
            </a:srgbClr>
          </a:solidFill>
          <a:ln>
            <a:noFill/>
          </a:ln>
          <a:effectLst>
            <a:outerShdw blurRad="50800" dist="38100" dir="2700000" algn="tl" rotWithShape="0">
              <a:prstClr val="black">
                <a:alpha val="40000"/>
              </a:prstClr>
            </a:outerShdw>
          </a:effectLst>
        </p:spPr>
        <p:txBody>
          <a:bodyPr wrap="square" lIns="45721" tIns="274326" rIns="22861">
            <a:noAutofit/>
          </a:bodyPr>
          <a:lstStyle/>
          <a:p>
            <a:pPr marL="0" marR="0" lvl="0" indent="0" algn="ctr" defTabSz="580644" rtl="0" eaLnBrk="1" fontAlgn="auto" latinLnBrk="0" hangingPunct="0">
              <a:lnSpc>
                <a:spcPct val="100000"/>
              </a:lnSpc>
              <a:spcBef>
                <a:spcPts val="0"/>
              </a:spcBef>
              <a:spcAft>
                <a:spcPts val="0"/>
              </a:spcAft>
              <a:buClr>
                <a:prstClr val="black"/>
              </a:buClr>
              <a:buSzPct val="80000"/>
              <a:buFontTx/>
              <a:buNone/>
              <a:tabLst/>
              <a:defRPr/>
            </a:pPr>
            <a:r>
              <a:rPr kumimoji="0" lang="nl-NL" sz="762" b="0" i="0" u="none" strike="noStrike" kern="0" cap="none" spc="0" normalizeH="0" baseline="0" noProof="0">
                <a:ln>
                  <a:noFill/>
                </a:ln>
                <a:solidFill>
                  <a:srgbClr val="535353"/>
                </a:solidFill>
                <a:effectLst/>
                <a:uLnTx/>
                <a:uFillTx/>
                <a:latin typeface="Calibri" panose="020F0502020204030204"/>
                <a:ea typeface="+mn-ea"/>
                <a:cs typeface="Calibri"/>
                <a:sym typeface="Calibri"/>
              </a:rPr>
              <a:t>Inrichten voorzieningen  dat integratie</a:t>
            </a:r>
          </a:p>
        </p:txBody>
      </p:sp>
      <p:cxnSp>
        <p:nvCxnSpPr>
          <p:cNvPr id="242" name="Rechte verbindingslijn 241">
            <a:extLst>
              <a:ext uri="{FF2B5EF4-FFF2-40B4-BE49-F238E27FC236}">
                <a16:creationId xmlns:a16="http://schemas.microsoft.com/office/drawing/2014/main" id="{FFCD7DFD-2FDE-2823-B526-862FEECED74A}"/>
              </a:ext>
            </a:extLst>
          </p:cNvPr>
          <p:cNvCxnSpPr>
            <a:stCxn id="115" idx="2"/>
            <a:endCxn id="230" idx="0"/>
          </p:cNvCxnSpPr>
          <p:nvPr/>
        </p:nvCxnSpPr>
        <p:spPr>
          <a:xfrm>
            <a:off x="4957819" y="3837078"/>
            <a:ext cx="1442333" cy="4619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44" name="Rechte verbindingslijn 243">
            <a:extLst>
              <a:ext uri="{FF2B5EF4-FFF2-40B4-BE49-F238E27FC236}">
                <a16:creationId xmlns:a16="http://schemas.microsoft.com/office/drawing/2014/main" id="{CD2EC0C9-BB60-62B9-E9B8-05E66007571C}"/>
              </a:ext>
            </a:extLst>
          </p:cNvPr>
          <p:cNvCxnSpPr>
            <a:stCxn id="118" idx="2"/>
            <a:endCxn id="230" idx="0"/>
          </p:cNvCxnSpPr>
          <p:nvPr/>
        </p:nvCxnSpPr>
        <p:spPr>
          <a:xfrm flipH="1">
            <a:off x="6400152" y="3855051"/>
            <a:ext cx="144582" cy="444014"/>
          </a:xfrm>
          <a:prstGeom prst="line">
            <a:avLst/>
          </a:prstGeom>
        </p:spPr>
        <p:style>
          <a:lnRef idx="1">
            <a:schemeClr val="accent1"/>
          </a:lnRef>
          <a:fillRef idx="0">
            <a:schemeClr val="accent1"/>
          </a:fillRef>
          <a:effectRef idx="0">
            <a:schemeClr val="accent1"/>
          </a:effectRef>
          <a:fontRef idx="minor">
            <a:schemeClr val="tx1"/>
          </a:fontRef>
        </p:style>
      </p:cxnSp>
      <p:sp>
        <p:nvSpPr>
          <p:cNvPr id="35" name="Rechthoek 34">
            <a:extLst>
              <a:ext uri="{FF2B5EF4-FFF2-40B4-BE49-F238E27FC236}">
                <a16:creationId xmlns:a16="http://schemas.microsoft.com/office/drawing/2014/main" id="{EE604233-E434-AB21-B684-638E923A2DDE}"/>
              </a:ext>
            </a:extLst>
          </p:cNvPr>
          <p:cNvSpPr/>
          <p:nvPr/>
        </p:nvSpPr>
        <p:spPr>
          <a:xfrm>
            <a:off x="2717428" y="2010063"/>
            <a:ext cx="1379249" cy="1797079"/>
          </a:xfrm>
          <a:prstGeom prst="rect">
            <a:avLst/>
          </a:prstGeom>
          <a:solidFill>
            <a:srgbClr val="F2685B">
              <a:lumMod val="20000"/>
              <a:lumOff val="80000"/>
            </a:srgbClr>
          </a:solidFill>
          <a:ln>
            <a:noFill/>
          </a:ln>
          <a:effectLst>
            <a:outerShdw blurRad="50800" dist="38100" dir="2700000" algn="tl" rotWithShape="0">
              <a:prstClr val="black">
                <a:alpha val="40000"/>
              </a:prstClr>
            </a:outerShdw>
          </a:effectLst>
        </p:spPr>
        <p:txBody>
          <a:bodyPr wrap="square" lIns="45721" tIns="274326" rIns="22861">
            <a:noAutofit/>
          </a:bodyPr>
          <a:lstStyle/>
          <a:p>
            <a:pPr marL="0" marR="0" lvl="0" indent="0" algn="ctr" defTabSz="580644" rtl="0" eaLnBrk="1" fontAlgn="auto" latinLnBrk="0" hangingPunct="0">
              <a:lnSpc>
                <a:spcPct val="100000"/>
              </a:lnSpc>
              <a:spcBef>
                <a:spcPts val="0"/>
              </a:spcBef>
              <a:spcAft>
                <a:spcPts val="0"/>
              </a:spcAft>
              <a:buClr>
                <a:prstClr val="black"/>
              </a:buClr>
              <a:buSzPct val="80000"/>
              <a:buFontTx/>
              <a:buNone/>
              <a:tabLst/>
              <a:defRPr/>
            </a:pPr>
            <a:r>
              <a:rPr kumimoji="0" lang="nl-NL" sz="762" b="1" i="0" u="none" strike="noStrike" kern="0" cap="none" spc="0" normalizeH="0" baseline="0" noProof="0" dirty="0">
                <a:ln>
                  <a:noFill/>
                </a:ln>
                <a:solidFill>
                  <a:srgbClr val="E32527"/>
                </a:solidFill>
                <a:effectLst/>
                <a:uLnTx/>
                <a:uFillTx/>
                <a:latin typeface="Calibri" panose="020F0502020204030204"/>
                <a:ea typeface="+mn-ea"/>
                <a:cs typeface="Calibri"/>
                <a:sym typeface="Calibri"/>
              </a:rPr>
              <a:t>We treden de klant tegemoet met een </a:t>
            </a:r>
            <a:r>
              <a:rPr kumimoji="0" lang="nl-NL" sz="762" b="1" i="0" u="none" strike="noStrike" kern="0" cap="none" spc="0" normalizeH="0" baseline="0" noProof="0" dirty="0" err="1">
                <a:ln>
                  <a:noFill/>
                </a:ln>
                <a:solidFill>
                  <a:srgbClr val="E32527"/>
                </a:solidFill>
                <a:effectLst/>
                <a:uLnTx/>
                <a:uFillTx/>
                <a:latin typeface="Calibri" panose="020F0502020204030204"/>
                <a:ea typeface="+mn-ea"/>
                <a:cs typeface="Calibri"/>
                <a:sym typeface="Calibri"/>
              </a:rPr>
              <a:t>Ominichannel</a:t>
            </a:r>
            <a:r>
              <a:rPr kumimoji="0" lang="nl-NL" sz="762" b="1" i="0" u="none" strike="noStrike" kern="0" cap="none" spc="0" normalizeH="0" baseline="0" noProof="0" dirty="0">
                <a:ln>
                  <a:noFill/>
                </a:ln>
                <a:solidFill>
                  <a:srgbClr val="E32527"/>
                </a:solidFill>
                <a:effectLst/>
                <a:uLnTx/>
                <a:uFillTx/>
                <a:latin typeface="Calibri" panose="020F0502020204030204"/>
                <a:ea typeface="+mn-ea"/>
                <a:cs typeface="Calibri"/>
                <a:sym typeface="Calibri"/>
              </a:rPr>
              <a:t> benadering</a:t>
            </a:r>
          </a:p>
          <a:p>
            <a:pPr marL="0" marR="0" lvl="0" indent="0" algn="ctr" defTabSz="580644" rtl="0" eaLnBrk="1" fontAlgn="auto" latinLnBrk="0" hangingPunct="0">
              <a:lnSpc>
                <a:spcPct val="100000"/>
              </a:lnSpc>
              <a:spcBef>
                <a:spcPts val="0"/>
              </a:spcBef>
              <a:spcAft>
                <a:spcPts val="0"/>
              </a:spcAft>
              <a:buClr>
                <a:prstClr val="black"/>
              </a:buClr>
              <a:buSzPct val="80000"/>
              <a:buFontTx/>
              <a:buNone/>
              <a:tabLst/>
              <a:defRPr/>
            </a:pPr>
            <a:endParaRPr kumimoji="0" lang="nl-NL" sz="762" b="1" i="0" u="none" strike="noStrike" kern="0" cap="none" spc="0" normalizeH="0" baseline="0" noProof="0" dirty="0">
              <a:ln>
                <a:noFill/>
              </a:ln>
              <a:solidFill>
                <a:srgbClr val="E32527"/>
              </a:solidFill>
              <a:effectLst/>
              <a:uLnTx/>
              <a:uFillTx/>
              <a:latin typeface="Calibri" panose="020F0502020204030204"/>
              <a:ea typeface="+mn-ea"/>
              <a:cs typeface="Calibri"/>
              <a:sym typeface="Calibri"/>
            </a:endParaRPr>
          </a:p>
          <a:p>
            <a:pPr marL="0" marR="0" lvl="0" indent="0" algn="ctr" defTabSz="580644" rtl="0" eaLnBrk="1" fontAlgn="auto" latinLnBrk="0" hangingPunct="0">
              <a:lnSpc>
                <a:spcPct val="100000"/>
              </a:lnSpc>
              <a:spcBef>
                <a:spcPts val="0"/>
              </a:spcBef>
              <a:spcAft>
                <a:spcPts val="0"/>
              </a:spcAft>
              <a:buClr>
                <a:prstClr val="black"/>
              </a:buClr>
              <a:buSzPct val="80000"/>
              <a:buFontTx/>
              <a:buNone/>
              <a:tabLst/>
              <a:defRPr/>
            </a:pPr>
            <a:r>
              <a:rPr kumimoji="0" lang="nl-NL" sz="572" b="0" i="1" u="none" strike="noStrike" kern="1200" cap="none" spc="0" normalizeH="0" baseline="0" noProof="0">
                <a:ln>
                  <a:noFill/>
                </a:ln>
                <a:solidFill>
                  <a:srgbClr val="000000"/>
                </a:solidFill>
                <a:effectLst/>
                <a:uLnTx/>
                <a:uFillTx/>
                <a:latin typeface="Arial,Italic"/>
                <a:ea typeface="+mn-ea"/>
                <a:cs typeface="+mn-cs"/>
                <a:sym typeface="Calibri"/>
              </a:rPr>
              <a:t>*   De </a:t>
            </a:r>
            <a:r>
              <a:rPr kumimoji="0" lang="nl-NL" sz="572" b="0" i="1" u="none" strike="noStrike" kern="1200" cap="none" spc="0" normalizeH="0" baseline="0" noProof="0" dirty="0">
                <a:ln>
                  <a:noFill/>
                </a:ln>
                <a:solidFill>
                  <a:srgbClr val="000000"/>
                </a:solidFill>
                <a:effectLst/>
                <a:uLnTx/>
                <a:uFillTx/>
                <a:latin typeface="Arial,Italic"/>
                <a:ea typeface="+mn-ea"/>
                <a:cs typeface="+mn-cs"/>
                <a:sym typeface="Calibri"/>
              </a:rPr>
              <a:t>klant kan de gemeente via diverse kanalen benaderen</a:t>
            </a:r>
          </a:p>
          <a:p>
            <a:pPr marL="0" marR="0" lvl="0" indent="0" algn="ctr" defTabSz="580644" rtl="0" eaLnBrk="1" fontAlgn="auto" latinLnBrk="0" hangingPunct="0">
              <a:lnSpc>
                <a:spcPct val="100000"/>
              </a:lnSpc>
              <a:spcBef>
                <a:spcPts val="0"/>
              </a:spcBef>
              <a:spcAft>
                <a:spcPts val="0"/>
              </a:spcAft>
              <a:buClr>
                <a:prstClr val="black"/>
              </a:buClr>
              <a:buSzPct val="80000"/>
              <a:buFontTx/>
              <a:buNone/>
              <a:tabLst/>
              <a:defRPr/>
            </a:pPr>
            <a:endParaRPr kumimoji="0" lang="nl-NL" sz="762" b="1" i="0" u="none" strike="noStrike" kern="0" cap="none" spc="0" normalizeH="0" baseline="0" noProof="0" dirty="0">
              <a:ln>
                <a:noFill/>
              </a:ln>
              <a:solidFill>
                <a:srgbClr val="E32527"/>
              </a:solidFill>
              <a:effectLst/>
              <a:uLnTx/>
              <a:uFillTx/>
              <a:latin typeface="Calibri" panose="020F0502020204030204"/>
              <a:ea typeface="+mn-ea"/>
              <a:cs typeface="Calibri"/>
              <a:sym typeface="Calibri"/>
            </a:endParaRPr>
          </a:p>
          <a:p>
            <a:pPr marL="0" marR="0" lvl="0" indent="0" algn="ctr" defTabSz="580644" rtl="0" eaLnBrk="1" fontAlgn="auto" latinLnBrk="0" hangingPunct="0">
              <a:lnSpc>
                <a:spcPct val="100000"/>
              </a:lnSpc>
              <a:spcBef>
                <a:spcPts val="0"/>
              </a:spcBef>
              <a:spcAft>
                <a:spcPts val="0"/>
              </a:spcAft>
              <a:buClr>
                <a:prstClr val="black"/>
              </a:buClr>
              <a:buSzPct val="80000"/>
              <a:buFontTx/>
              <a:buNone/>
              <a:tabLst/>
              <a:defRPr/>
            </a:pPr>
            <a:endParaRPr kumimoji="0" lang="nl-NL" sz="572" b="0" i="1" u="none" strike="noStrike" kern="1200" cap="none" spc="0" normalizeH="0" baseline="0" noProof="0" dirty="0">
              <a:ln>
                <a:noFill/>
              </a:ln>
              <a:solidFill>
                <a:srgbClr val="000000"/>
              </a:solidFill>
              <a:effectLst/>
              <a:uLnTx/>
              <a:uFillTx/>
              <a:latin typeface="Arial,Italic"/>
              <a:ea typeface="+mn-ea"/>
              <a:cs typeface="+mn-cs"/>
              <a:sym typeface="Calibri"/>
            </a:endParaRPr>
          </a:p>
          <a:p>
            <a:pPr marL="0" marR="0" lvl="0" indent="0" algn="ctr" defTabSz="580644" rtl="0" eaLnBrk="1" fontAlgn="auto" latinLnBrk="0" hangingPunct="0">
              <a:lnSpc>
                <a:spcPct val="100000"/>
              </a:lnSpc>
              <a:spcBef>
                <a:spcPts val="0"/>
              </a:spcBef>
              <a:spcAft>
                <a:spcPts val="0"/>
              </a:spcAft>
              <a:buClr>
                <a:prstClr val="black"/>
              </a:buClr>
              <a:buSzPct val="80000"/>
              <a:buFontTx/>
              <a:buNone/>
              <a:tabLst/>
              <a:defRPr/>
            </a:pPr>
            <a:endParaRPr kumimoji="0" lang="nl-NL" sz="762" b="1" i="0" u="none" strike="noStrike" kern="0" cap="none" spc="0" normalizeH="0" baseline="0" noProof="0" dirty="0">
              <a:ln>
                <a:noFill/>
              </a:ln>
              <a:solidFill>
                <a:srgbClr val="E32527"/>
              </a:solidFill>
              <a:effectLst/>
              <a:uLnTx/>
              <a:uFillTx/>
              <a:latin typeface="Calibri" panose="020F0502020204030204"/>
              <a:ea typeface="+mn-ea"/>
              <a:cs typeface="Calibri"/>
              <a:sym typeface="Calibri"/>
            </a:endParaRPr>
          </a:p>
          <a:p>
            <a:pPr marL="0" marR="0" lvl="0" indent="0" algn="ctr" defTabSz="580644" rtl="0" eaLnBrk="1" fontAlgn="auto" latinLnBrk="0" hangingPunct="0">
              <a:lnSpc>
                <a:spcPct val="100000"/>
              </a:lnSpc>
              <a:spcBef>
                <a:spcPts val="0"/>
              </a:spcBef>
              <a:spcAft>
                <a:spcPts val="0"/>
              </a:spcAft>
              <a:buClr>
                <a:prstClr val="black"/>
              </a:buClr>
              <a:buSzPct val="80000"/>
              <a:buFontTx/>
              <a:buNone/>
              <a:tabLst/>
              <a:defRPr/>
            </a:pPr>
            <a:endParaRPr kumimoji="0" lang="nl-NL" sz="762" b="1" i="0" u="none" strike="noStrike" kern="0" cap="none" spc="0" normalizeH="0" baseline="0" noProof="0" dirty="0">
              <a:ln>
                <a:noFill/>
              </a:ln>
              <a:solidFill>
                <a:srgbClr val="E32527"/>
              </a:solidFill>
              <a:effectLst/>
              <a:uLnTx/>
              <a:uFillTx/>
              <a:latin typeface="Calibri" panose="020F0502020204030204"/>
              <a:ea typeface="+mn-ea"/>
              <a:cs typeface="Calibri"/>
              <a:sym typeface="Calibri"/>
            </a:endParaRPr>
          </a:p>
        </p:txBody>
      </p:sp>
      <p:cxnSp>
        <p:nvCxnSpPr>
          <p:cNvPr id="120" name="Rechte verbindingslijn 119">
            <a:extLst>
              <a:ext uri="{FF2B5EF4-FFF2-40B4-BE49-F238E27FC236}">
                <a16:creationId xmlns:a16="http://schemas.microsoft.com/office/drawing/2014/main" id="{B3F3ED8B-C27A-4A78-B168-B2C5FE5ED591}"/>
              </a:ext>
            </a:extLst>
          </p:cNvPr>
          <p:cNvCxnSpPr>
            <a:stCxn id="28" idx="2"/>
            <a:endCxn id="35" idx="0"/>
          </p:cNvCxnSpPr>
          <p:nvPr/>
        </p:nvCxnSpPr>
        <p:spPr>
          <a:xfrm>
            <a:off x="3267967" y="1337757"/>
            <a:ext cx="139086" cy="67230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Rechte verbindingslijn 123">
            <a:extLst>
              <a:ext uri="{FF2B5EF4-FFF2-40B4-BE49-F238E27FC236}">
                <a16:creationId xmlns:a16="http://schemas.microsoft.com/office/drawing/2014/main" id="{218B5251-6F64-4F04-6945-82CBA84B9363}"/>
              </a:ext>
            </a:extLst>
          </p:cNvPr>
          <p:cNvCxnSpPr>
            <a:stCxn id="28" idx="2"/>
            <a:endCxn id="115" idx="0"/>
          </p:cNvCxnSpPr>
          <p:nvPr/>
        </p:nvCxnSpPr>
        <p:spPr>
          <a:xfrm>
            <a:off x="3267967" y="1337757"/>
            <a:ext cx="1689852" cy="702242"/>
          </a:xfrm>
          <a:prstGeom prst="line">
            <a:avLst/>
          </a:prstGeom>
        </p:spPr>
        <p:style>
          <a:lnRef idx="1">
            <a:schemeClr val="accent1"/>
          </a:lnRef>
          <a:fillRef idx="0">
            <a:schemeClr val="accent1"/>
          </a:fillRef>
          <a:effectRef idx="0">
            <a:schemeClr val="accent1"/>
          </a:effectRef>
          <a:fontRef idx="minor">
            <a:schemeClr val="tx1"/>
          </a:fontRef>
        </p:style>
      </p:cxnSp>
      <p:cxnSp>
        <p:nvCxnSpPr>
          <p:cNvPr id="320" name="Rechte verbindingslijn 319">
            <a:extLst>
              <a:ext uri="{FF2B5EF4-FFF2-40B4-BE49-F238E27FC236}">
                <a16:creationId xmlns:a16="http://schemas.microsoft.com/office/drawing/2014/main" id="{F667A86D-8031-8019-542A-E238358EB089}"/>
              </a:ext>
            </a:extLst>
          </p:cNvPr>
          <p:cNvCxnSpPr>
            <a:stCxn id="28" idx="2"/>
            <a:endCxn id="142" idx="0"/>
          </p:cNvCxnSpPr>
          <p:nvPr/>
        </p:nvCxnSpPr>
        <p:spPr>
          <a:xfrm>
            <a:off x="3267967" y="1337757"/>
            <a:ext cx="4754101" cy="711219"/>
          </a:xfrm>
          <a:prstGeom prst="line">
            <a:avLst/>
          </a:prstGeom>
        </p:spPr>
        <p:style>
          <a:lnRef idx="1">
            <a:schemeClr val="accent1"/>
          </a:lnRef>
          <a:fillRef idx="0">
            <a:schemeClr val="accent1"/>
          </a:fillRef>
          <a:effectRef idx="0">
            <a:schemeClr val="accent1"/>
          </a:effectRef>
          <a:fontRef idx="minor">
            <a:schemeClr val="tx1"/>
          </a:fontRef>
        </p:style>
      </p:cxnSp>
      <p:cxnSp>
        <p:nvCxnSpPr>
          <p:cNvPr id="322" name="Rechte verbindingslijn 321">
            <a:extLst>
              <a:ext uri="{FF2B5EF4-FFF2-40B4-BE49-F238E27FC236}">
                <a16:creationId xmlns:a16="http://schemas.microsoft.com/office/drawing/2014/main" id="{CDBD493B-4AD9-6E46-FDC3-A23E8F41BE8A}"/>
              </a:ext>
            </a:extLst>
          </p:cNvPr>
          <p:cNvCxnSpPr>
            <a:stCxn id="52" idx="2"/>
            <a:endCxn id="35" idx="0"/>
          </p:cNvCxnSpPr>
          <p:nvPr/>
        </p:nvCxnSpPr>
        <p:spPr>
          <a:xfrm flipH="1">
            <a:off x="3407053" y="1351176"/>
            <a:ext cx="6204093" cy="6588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24" name="Rechte verbindingslijn 323">
            <a:extLst>
              <a:ext uri="{FF2B5EF4-FFF2-40B4-BE49-F238E27FC236}">
                <a16:creationId xmlns:a16="http://schemas.microsoft.com/office/drawing/2014/main" id="{4C8469B5-0BCD-BC40-3042-C8D6E5719BA0}"/>
              </a:ext>
            </a:extLst>
          </p:cNvPr>
          <p:cNvCxnSpPr>
            <a:stCxn id="25" idx="2"/>
            <a:endCxn id="35" idx="0"/>
          </p:cNvCxnSpPr>
          <p:nvPr/>
        </p:nvCxnSpPr>
        <p:spPr>
          <a:xfrm flipH="1">
            <a:off x="3407053" y="1351176"/>
            <a:ext cx="4634634" cy="6588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26" name="Rechte verbindingslijn 325">
            <a:extLst>
              <a:ext uri="{FF2B5EF4-FFF2-40B4-BE49-F238E27FC236}">
                <a16:creationId xmlns:a16="http://schemas.microsoft.com/office/drawing/2014/main" id="{B96E7D08-4259-2381-1395-22E5448803CD}"/>
              </a:ext>
            </a:extLst>
          </p:cNvPr>
          <p:cNvCxnSpPr>
            <a:stCxn id="35" idx="2"/>
          </p:cNvCxnSpPr>
          <p:nvPr/>
        </p:nvCxnSpPr>
        <p:spPr>
          <a:xfrm flipH="1">
            <a:off x="2967364" y="3807142"/>
            <a:ext cx="439689" cy="470452"/>
          </a:xfrm>
          <a:prstGeom prst="line">
            <a:avLst/>
          </a:prstGeom>
        </p:spPr>
        <p:style>
          <a:lnRef idx="1">
            <a:schemeClr val="accent1"/>
          </a:lnRef>
          <a:fillRef idx="0">
            <a:schemeClr val="accent1"/>
          </a:fillRef>
          <a:effectRef idx="0">
            <a:schemeClr val="accent1"/>
          </a:effectRef>
          <a:fontRef idx="minor">
            <a:schemeClr val="tx1"/>
          </a:fontRef>
        </p:style>
      </p:cxnSp>
      <p:cxnSp>
        <p:nvCxnSpPr>
          <p:cNvPr id="328" name="Rechte verbindingslijn 327">
            <a:extLst>
              <a:ext uri="{FF2B5EF4-FFF2-40B4-BE49-F238E27FC236}">
                <a16:creationId xmlns:a16="http://schemas.microsoft.com/office/drawing/2014/main" id="{D6C12D0E-1CD4-5582-2F76-F40FBF23BE4B}"/>
              </a:ext>
            </a:extLst>
          </p:cNvPr>
          <p:cNvCxnSpPr>
            <a:stCxn id="35" idx="2"/>
          </p:cNvCxnSpPr>
          <p:nvPr/>
        </p:nvCxnSpPr>
        <p:spPr>
          <a:xfrm>
            <a:off x="3407053" y="3807142"/>
            <a:ext cx="393398" cy="470452"/>
          </a:xfrm>
          <a:prstGeom prst="line">
            <a:avLst/>
          </a:prstGeom>
        </p:spPr>
        <p:style>
          <a:lnRef idx="1">
            <a:schemeClr val="accent1"/>
          </a:lnRef>
          <a:fillRef idx="0">
            <a:schemeClr val="accent1"/>
          </a:fillRef>
          <a:effectRef idx="0">
            <a:schemeClr val="accent1"/>
          </a:effectRef>
          <a:fontRef idx="minor">
            <a:schemeClr val="tx1"/>
          </a:fontRef>
        </p:style>
      </p:cxnSp>
      <p:cxnSp>
        <p:nvCxnSpPr>
          <p:cNvPr id="330" name="Rechte verbindingslijn 329">
            <a:extLst>
              <a:ext uri="{FF2B5EF4-FFF2-40B4-BE49-F238E27FC236}">
                <a16:creationId xmlns:a16="http://schemas.microsoft.com/office/drawing/2014/main" id="{99D0B5B5-6E33-BAF2-BD16-52BCF6B47E17}"/>
              </a:ext>
            </a:extLst>
          </p:cNvPr>
          <p:cNvCxnSpPr>
            <a:stCxn id="35" idx="2"/>
          </p:cNvCxnSpPr>
          <p:nvPr/>
        </p:nvCxnSpPr>
        <p:spPr>
          <a:xfrm>
            <a:off x="3407053" y="3807142"/>
            <a:ext cx="1226485" cy="48642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3" name="Rechte verbindingslijn 332">
            <a:extLst>
              <a:ext uri="{FF2B5EF4-FFF2-40B4-BE49-F238E27FC236}">
                <a16:creationId xmlns:a16="http://schemas.microsoft.com/office/drawing/2014/main" id="{F3311E71-9FE2-1258-A85E-02965B2B90D3}"/>
              </a:ext>
            </a:extLst>
          </p:cNvPr>
          <p:cNvCxnSpPr>
            <a:stCxn id="35" idx="2"/>
            <a:endCxn id="230" idx="0"/>
          </p:cNvCxnSpPr>
          <p:nvPr/>
        </p:nvCxnSpPr>
        <p:spPr>
          <a:xfrm>
            <a:off x="3407053" y="3807142"/>
            <a:ext cx="2993099" cy="49192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376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Afbeelding 8" descr="Afbeelding met kleding, persoon, fiets, buitenshuis&#10;&#10;Automatisch gegenereerde beschrijving">
            <a:extLst>
              <a:ext uri="{FF2B5EF4-FFF2-40B4-BE49-F238E27FC236}">
                <a16:creationId xmlns:a16="http://schemas.microsoft.com/office/drawing/2014/main" id="{4B472344-3A15-9C6A-F387-B461F2EE3722}"/>
              </a:ext>
            </a:extLst>
          </p:cNvPr>
          <p:cNvPicPr>
            <a:picLocks noChangeAspect="1"/>
          </p:cNvPicPr>
          <p:nvPr/>
        </p:nvPicPr>
        <p:blipFill rotWithShape="1">
          <a:blip r:embed="rId3"/>
          <a:srcRect l="1895" r="21403" b="9091"/>
          <a:stretch/>
        </p:blipFill>
        <p:spPr>
          <a:xfrm>
            <a:off x="3523488" y="10"/>
            <a:ext cx="8668512" cy="6857990"/>
          </a:xfrm>
          <a:prstGeom prst="rect">
            <a:avLst/>
          </a:prstGeom>
        </p:spPr>
      </p:pic>
      <p:sp>
        <p:nvSpPr>
          <p:cNvPr id="34" name="Rectangle 3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latin typeface="+mj-lt"/>
                <a:ea typeface="+mj-ea"/>
                <a:cs typeface="+mj-cs"/>
              </a:rPr>
              <a:t>Project </a:t>
            </a:r>
            <a:r>
              <a:rPr lang="en-US" sz="4800" dirty="0" err="1">
                <a:latin typeface="+mj-lt"/>
                <a:ea typeface="+mj-ea"/>
                <a:cs typeface="+mj-cs"/>
              </a:rPr>
              <a:t>besturing</a:t>
            </a:r>
            <a:endParaRPr lang="en-US" sz="4800" dirty="0">
              <a:latin typeface="+mj-lt"/>
              <a:ea typeface="+mj-ea"/>
              <a:cs typeface="+mj-cs"/>
            </a:endParaRPr>
          </a:p>
        </p:txBody>
      </p:sp>
      <p:sp>
        <p:nvSpPr>
          <p:cNvPr id="36" name="Rectangle 3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kstvak 10">
            <a:extLst>
              <a:ext uri="{FF2B5EF4-FFF2-40B4-BE49-F238E27FC236}">
                <a16:creationId xmlns:a16="http://schemas.microsoft.com/office/drawing/2014/main" id="{A4627D3F-6E04-6756-7D95-ACD5A0AD2024}"/>
              </a:ext>
            </a:extLst>
          </p:cNvPr>
          <p:cNvSpPr txBox="1"/>
          <p:nvPr/>
        </p:nvSpPr>
        <p:spPr>
          <a:xfrm>
            <a:off x="10315787" y="6550213"/>
            <a:ext cx="206588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prstClr val="white"/>
                </a:solidFill>
                <a:effectLst/>
                <a:uLnTx/>
                <a:uFillTx/>
                <a:latin typeface="EindhovenType"/>
                <a:ea typeface="+mn-ea"/>
                <a:cs typeface="+mn-cs"/>
              </a:rPr>
              <a:t>FOTO: </a:t>
            </a:r>
            <a:r>
              <a:rPr kumimoji="0" lang="nl-NL" sz="1400" b="0" i="0" u="none" strike="noStrike" kern="1200" cap="none" spc="0" normalizeH="0" baseline="0" noProof="0" err="1">
                <a:ln>
                  <a:noFill/>
                </a:ln>
                <a:solidFill>
                  <a:prstClr val="white"/>
                </a:solidFill>
                <a:effectLst/>
                <a:uLnTx/>
                <a:uFillTx/>
                <a:latin typeface="EindhovenType"/>
                <a:ea typeface="+mn-ea"/>
                <a:cs typeface="+mn-cs"/>
              </a:rPr>
              <a:t>TEDxEINDHOVEN</a:t>
            </a:r>
            <a:endParaRPr kumimoji="0" lang="nl-NL" sz="1400" b="0" i="0" u="none" strike="noStrike" kern="1200" cap="none" spc="0" normalizeH="0" baseline="0" noProof="0">
              <a:ln>
                <a:noFill/>
              </a:ln>
              <a:solidFill>
                <a:prstClr val="white"/>
              </a:solidFill>
              <a:effectLst/>
              <a:uLnTx/>
              <a:uFillTx/>
              <a:latin typeface="EindhovenType"/>
              <a:ea typeface="+mn-ea"/>
              <a:cs typeface="+mn-cs"/>
            </a:endParaRPr>
          </a:p>
        </p:txBody>
      </p:sp>
    </p:spTree>
    <p:extLst>
      <p:ext uri="{BB962C8B-B14F-4D97-AF65-F5344CB8AC3E}">
        <p14:creationId xmlns:p14="http://schemas.microsoft.com/office/powerpoint/2010/main" val="19693138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A99050EE-26AF-4253-BD50-F0FCD965A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284" y="575361"/>
            <a:ext cx="5707277" cy="5707277"/>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B05F650-EF42-498F-B0FA-C5D1C751B01E}"/>
              </a:ext>
            </a:extLst>
          </p:cNvPr>
          <p:cNvSpPr>
            <a:spLocks noGrp="1"/>
          </p:cNvSpPr>
          <p:nvPr>
            <p:ph type="title"/>
          </p:nvPr>
        </p:nvSpPr>
        <p:spPr>
          <a:xfrm>
            <a:off x="838200" y="1748452"/>
            <a:ext cx="4974771" cy="3587786"/>
          </a:xfrm>
        </p:spPr>
        <p:txBody>
          <a:bodyPr vert="horz" lIns="91440" tIns="45720" rIns="91440" bIns="45720" rtlCol="0" anchor="ctr">
            <a:normAutofit/>
          </a:bodyPr>
          <a:lstStyle/>
          <a:p>
            <a:pPr algn="ctr"/>
            <a:r>
              <a:rPr lang="en-US" sz="4400" kern="1200" err="1">
                <a:solidFill>
                  <a:schemeClr val="bg1"/>
                </a:solidFill>
                <a:latin typeface="EindhovenType"/>
                <a:ea typeface="+mj-ea"/>
                <a:cs typeface="+mj-cs"/>
              </a:rPr>
              <a:t>Rol</a:t>
            </a:r>
            <a:r>
              <a:rPr lang="en-US" sz="4400" kern="1200">
                <a:solidFill>
                  <a:schemeClr val="bg1"/>
                </a:solidFill>
                <a:latin typeface="EindhovenType"/>
                <a:ea typeface="+mj-ea"/>
                <a:cs typeface="+mj-cs"/>
              </a:rPr>
              <a:t> college </a:t>
            </a:r>
            <a:r>
              <a:rPr lang="en-US" sz="4400" kern="1200" err="1">
                <a:solidFill>
                  <a:schemeClr val="bg1"/>
                </a:solidFill>
                <a:latin typeface="EindhovenType"/>
                <a:ea typeface="+mj-ea"/>
                <a:cs typeface="+mj-cs"/>
              </a:rPr>
              <a:t>en</a:t>
            </a:r>
            <a:r>
              <a:rPr lang="en-US" sz="4400" kern="1200">
                <a:solidFill>
                  <a:schemeClr val="bg1"/>
                </a:solidFill>
                <a:latin typeface="EindhovenType"/>
                <a:ea typeface="+mj-ea"/>
                <a:cs typeface="+mj-cs"/>
              </a:rPr>
              <a:t> </a:t>
            </a:r>
            <a:r>
              <a:rPr lang="en-US" sz="4400" kern="1200" err="1">
                <a:solidFill>
                  <a:schemeClr val="bg1"/>
                </a:solidFill>
                <a:latin typeface="EindhovenType"/>
                <a:ea typeface="+mj-ea"/>
                <a:cs typeface="+mj-cs"/>
              </a:rPr>
              <a:t>raad</a:t>
            </a:r>
            <a:endParaRPr lang="en-US" sz="4400" kern="1200">
              <a:solidFill>
                <a:schemeClr val="bg1"/>
              </a:solidFill>
              <a:latin typeface="EindhovenType"/>
              <a:ea typeface="+mj-ea"/>
              <a:cs typeface="+mj-cs"/>
            </a:endParaRPr>
          </a:p>
        </p:txBody>
      </p:sp>
      <p:grpSp>
        <p:nvGrpSpPr>
          <p:cNvPr id="36"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37" name="Freeform: Shape 36">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grpSp>
      <p:sp>
        <p:nvSpPr>
          <p:cNvPr id="40" name="Graphic 212">
            <a:extLst>
              <a:ext uri="{FF2B5EF4-FFF2-40B4-BE49-F238E27FC236}">
                <a16:creationId xmlns:a16="http://schemas.microsoft.com/office/drawing/2014/main" id="{D0C78466-EB6E-45A0-99A6-A00789ACD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7727" y="421588"/>
            <a:ext cx="1291468" cy="1291468"/>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Graphic 212">
            <a:extLst>
              <a:ext uri="{FF2B5EF4-FFF2-40B4-BE49-F238E27FC236}">
                <a16:creationId xmlns:a16="http://schemas.microsoft.com/office/drawing/2014/main" id="{E99F76E4-5DFD-4DBE-B042-66FBCD118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7727" y="421588"/>
            <a:ext cx="1291468" cy="1291468"/>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4"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45" name="Freeform: Shape 44">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grpSp>
      <p:grpSp>
        <p:nvGrpSpPr>
          <p:cNvPr id="215" name="Graphic 4">
            <a:extLst>
              <a:ext uri="{FF2B5EF4-FFF2-40B4-BE49-F238E27FC236}">
                <a16:creationId xmlns:a16="http://schemas.microsoft.com/office/drawing/2014/main" id="{773717CC-ECEE-4ABF-BA61-C59F468017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alpha val="60000"/>
            </a:schemeClr>
          </a:solidFill>
        </p:grpSpPr>
        <p:sp>
          <p:nvSpPr>
            <p:cNvPr id="216" name="Freeform: Shape 215">
              <a:extLst>
                <a:ext uri="{FF2B5EF4-FFF2-40B4-BE49-F238E27FC236}">
                  <a16:creationId xmlns:a16="http://schemas.microsoft.com/office/drawing/2014/main" id="{9A4FAE41-62DF-4B8E-BD66-8EC206E0E3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564C7F1F-5546-40DC-A16B-C9A3E45777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45583216-FC24-4B75-9703-DBEC401FF8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2FD0A70D-2E7E-4048-8145-0F45EDBBCE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B703C78E-D176-4455-B7B5-2DB4F418D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AD23B98E-D1FB-4BD9-BA4A-060BC8266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C1541992-EEDB-4D6B-BDA9-B66E58A17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08072B3B-B852-4186-ACFE-F614251324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7B5DD2CA-BCBA-4F3E-B472-84006768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C7335DFE-05E4-4D45-B035-1D85E7648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ADCF9375-A092-491A-960D-A4DBB376C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95341599-7E99-490F-9AF8-07EAE5C8D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E1C55EB0-818A-46E6-8D53-5503100290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319B036C-5BD8-4F3B-8935-96D50F410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A8445880-106C-4DC8-A250-D132F0D6F3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52AA1DD-5DBE-43CD-9B85-63C7626929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2A412466-ED73-4944-83CE-224B1769C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807E195A-10DB-494C-A547-E1D0C6F616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4CD4AECE-734D-4B90-984F-B2ABFA2B6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2927072E-8001-4AD1-A4C4-2EDBA3BF87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499D6F50-E593-46A3-81D8-73389276B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7A96E600-84B4-452B-AE40-295FC5807E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CBBA17AC-C1AB-4BFC-A051-457275D1D6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488E850C-90D5-4D0F-A57D-7809327EF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9F98D808-AB13-4D8D-B4C5-9D32153462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95AFFBC0-FF37-4117-86FA-21ABDA17AB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ED0AC42A-17B0-4154-968C-CAE2A04C2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4A7A31A0-8490-4B9D-B9CC-7FF28053E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8188899C-6A74-43D8-B36C-F86B278C8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1537EAA6-95B6-4674-A7B9-40F9AB7F59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F4B29507-C08F-4764-B703-0EB33A0FAC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4200E500-6A99-47FC-A30F-FA4C85DA8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9558677C-76AD-451F-AEEE-C5FEE4179C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79E472E5-A81A-44E7-AEBA-C3A593497B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5CD54F54-9E41-4635-A533-6CC6515E1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B22D6F46-74C0-49D9-8CD8-BC125E973D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C6FAA6EC-EDF6-4522-ACD8-8D4F7FF87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5F8364DC-ED1A-482D-A418-7941B199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1896D361-70A8-4528-940B-F306550F88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4D1CB00A-0CE1-4E25-ADCE-9562845F54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E1B6761E-B7C6-4218-B95F-F6DEC0066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CA081177-DAC3-4667-91A1-4CC885D4A1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435007DC-BB8D-43BA-9598-AE79AA262E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46628B8A-02EC-44EF-B52C-5EBAFBCF9C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2DACEC99-8F4C-495C-8EAA-670A3A02ED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C8EFEAD4-1425-4357-9D8A-F326DABC6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FDA70E94-A082-47D4-B4F8-142AEF1DC3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10E96E8A-1EEA-4F1D-8CFE-12DC9B9E7A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B12D7CC4-A548-4FF7-A6B2-9151CFA9E3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CB3F1C68-B597-4669-87F8-C80124ABE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A57037D2-0958-4F34-815F-C8CA7F86A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30AF3969-3F11-4157-B4B9-33B1314623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51D613E3-18F5-4426-ADEB-DEC123E16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1DC25548-A3A9-4018-A29B-6972D353F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7EDE6372-94D2-435D-BD43-A20072D80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729575A6-77E2-4199-8F0A-27C89330A0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12EB506D-59AD-4011-80F8-36A2BDB95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92FD46FA-14EB-46A2-B4A3-ECD1F49BAC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1CD84E07-49A9-40E3-B34C-91C156C9C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F3090306-C384-44A0-8C38-77397133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3515E97E-31A4-4273-AB55-8EAD74CB9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792F63CA-0494-43E2-A0AA-37C35C8326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5389A040-E4CC-4CE7-8B9F-40ECA9ACE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1BA51B23-705C-49BE-B606-8A9B623E0A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B16EF17A-F451-4B5B-9052-33A9116E9D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1B20B7D1-27D7-4E1A-A317-E9E7A105A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1E3FADAF-FD1D-45B2-A40D-EBDD536E7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301257BA-BCE2-4479-A04F-A9DBFAF92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619D0ABC-04D9-405A-A52F-5EEC01762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123AE5C7-608A-47A7-B7A1-55662B70B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957BDA1A-3081-45EB-A31E-3F98EC6DC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683DDA50-C794-4DC5-8297-CFDEB8DCB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FA42024A-A832-4635-9CE6-B968232CE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564D00AA-3E68-4F56-80A0-08D5DFFB6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D988A711-E3E8-4172-AFE1-60E93FF10A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7A89FF34-EE34-461C-A3EF-73AC3801B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80D55E43-BE59-444D-B32B-9C0306A126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639C823F-B16B-4DF7-BA6E-0D832AAB2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2E623C08-172F-41EA-90CB-59ED0D583B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94C0577F-0FF9-47D5-8C6D-FC7B4CC31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30C80E9D-7909-4C52-ACAD-80FF874F9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2B9598CE-4E74-4A54-BAB8-59379D211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E7188EAA-47E1-4B73-8682-C74A0421B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36900E8B-61F2-411F-B29F-A9CDC6E811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0A25598A-334A-487D-9604-4753EAE81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C8DBE472-045A-491C-AB7C-4153EE2B00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2F6DD374-5D5F-48BB-8135-8F37EE2C2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386B8A5A-00D0-4291-937B-931B3F19CD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89C10BFA-8067-495D-810E-1F4085F7B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51F94E69-8294-4AB3-A457-3BD4ACF08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AD2859C5-45C5-4EE2-8272-0FA7A02353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14AFB321-1B9D-41AF-9686-8C689A3F4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5C4403F4-D893-4E4C-8DFE-E79AE6A62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BA894316-677B-4B51-AF19-0D3FAF96A7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07FDE9AD-8F5A-44B0-AC7E-30148150D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A4D0E6BA-489D-4EA4-994E-225F7D078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7EDFBCCB-EC92-4860-BBDB-2EC6355FE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459DBA8E-2EB0-4C51-A161-2C595B89D4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FB1BA285-9A95-49B7-A098-F38400D92B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D29C405E-90F5-4AB5-8B5F-3CA2F1815A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F7214FFD-3321-412F-9CA5-4BC6E874F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5F16C3D8-64A1-443D-92A7-EA97518A6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7E4EFAB9-436A-4B6B-A16B-8DA3F614A8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037DDFC3-D7A5-443D-8417-D723296DA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253AC142-F4B4-47E8-BBEE-F7D0F8547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890AAA82-94E2-41D0-AE92-9C87195CC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FD33B856-EF4E-40FC-BDA0-9E26203D0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24AEBF58-C8A2-4D00-9AFB-B5012AEA36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21270E55-4211-4529-BDC3-29B80BDF5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16DD7E91-EFBB-4DD7-B30F-4A13C20BED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96260F31-66FB-4E2C-801E-701C2B859A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B5FEE1C9-3961-4400-AD3E-B5AD93A47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34E1BE05-269F-4A13-99FE-2A973A0E77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2D591FBD-65C6-46C4-AF19-875D652DC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85F7E635-CB45-4346-BBFB-10FF0576A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3BDAC885-F0B3-4D66-8587-438465298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3427A7E1-71C9-42CC-9CAF-53642DC4D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20BF60C4-2E5D-473E-96B6-D22BB8536F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C4703732-1088-4448-ACC0-D8BD901B2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6777D706-23BF-4962-98D3-D5AE7DF4E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783FF777-4C59-44D0-9441-2B40E0A70E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2037F33C-65F4-44B6-9CB2-D32D1552C6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E73BA403-F3FD-4D76-A516-5698375D6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0AF0D29B-415A-4327-A4B4-B5DC8F0AC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374A9388-F55E-4F94-817D-5BFF0B59E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30C52183-F223-4E0A-B713-C91589CEB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A6BEE030-DC6B-4CB1-A01B-95CC82552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2D41CF67-37BB-443C-85CF-2A05174FD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65A449CF-396F-45B8-B268-6824A4E89B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9C20A7EF-7013-4D6C-ADD8-868A931DF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F787692C-3BA9-4D4D-82F8-E497797AAE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A6D539D6-A55E-40F5-83AC-A77340524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D4D7922F-CA55-4202-B99F-ED303E7044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4120C846-A602-4B6C-9C07-11D2B0F8A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84B5D527-4684-45F5-84CE-73642492DB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FF31CF21-8169-4D45-A115-9CF8D3718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DA8762B9-9CD8-4676-93F5-6C9358A94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A183E80A-70D1-4F52-A92D-D396648CCB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83FBB0F7-E17E-4890-9B66-3625BA146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708E7BF1-2D4D-44AB-A5CC-0ED91B8462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4B468C4E-6F63-4172-AE1F-8965744DBC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974C7149-F567-4D55-8F48-511DCF3A8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54A551FA-7E10-4D28-9A10-B9A06C0780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1D04F3C0-CE2C-4B8D-A5BD-0E994FD8D9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D2EA9230-DD52-48A9-B268-56744EA506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043A05F5-A8CF-4D01-AF12-95D1ECAE4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1F47C6BC-BD1A-4291-B018-05E5A72E4B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E5B89844-FD17-4048-A3F5-35E390C6EF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B5593F34-8B0E-4D34-9781-B594E2F5D7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4428E4BB-2263-4D19-8254-C9B54B856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2366216E-6EA2-4872-8370-C5EC22520F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D66F8E3F-BF33-4F99-A1F0-EB5885BF2C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EB506747-ED9D-43EA-BD67-DF7971849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AC803CE8-FFF7-40EA-AF62-102724C324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7EF6FFCA-06CC-4395-AEB0-425719A42D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0D95F285-AAC0-4F32-8665-2677878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8DFCCA2E-BF12-4D26-A5A4-A03387546A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2ABEAC60-6AC3-4D6A-95F9-2E79F6BE00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FA6015B7-49FE-4729-B2F4-585F0F305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D611DEB1-76FE-4625-9449-88E52D15F4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97F031C1-1AA7-4CA7-ADD3-E0577626E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96F5D0CB-22E6-4536-8403-F42527F31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A32718AB-7401-4F66-9C77-E06C3CF7CD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85B6B5F1-D1E4-45A3-8117-348D02D2A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534869FD-184C-42DB-B9DA-293DB67E5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A781504F-CAFD-4201-B288-8B4A809B43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D9FC8348-2BA6-4631-8AA7-D63CD898C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C1AF95A2-64EA-45E2-A43B-1EBD56910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CFC80050-240D-434A-BFCB-DE4DA4FAF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grpSp>
      <p:sp>
        <p:nvSpPr>
          <p:cNvPr id="3" name="Tijdelijke aanduiding voor inhoud 7">
            <a:extLst>
              <a:ext uri="{FF2B5EF4-FFF2-40B4-BE49-F238E27FC236}">
                <a16:creationId xmlns:a16="http://schemas.microsoft.com/office/drawing/2014/main" id="{1968A68A-7915-08D7-C879-52969A98016B}"/>
              </a:ext>
            </a:extLst>
          </p:cNvPr>
          <p:cNvSpPr txBox="1">
            <a:spLocks/>
          </p:cNvSpPr>
          <p:nvPr/>
        </p:nvSpPr>
        <p:spPr>
          <a:xfrm>
            <a:off x="6477270" y="1130846"/>
            <a:ext cx="4974771" cy="4351338"/>
          </a:xfrm>
          <a:prstGeom prst="rect">
            <a:avLst/>
          </a:prstGeom>
        </p:spPr>
        <p:txBody>
          <a:bodyPr vert="horz" lIns="91440" tIns="45720" rIns="91440" bIns="45720" rtlCol="0" anchor="t">
            <a:normAutofit/>
          </a:bodyPr>
          <a:lstStyle>
            <a:lvl1pPr marL="0" indent="0" algn="l" defTabSz="914400" rtl="0" eaLnBrk="1" latinLnBrk="0" hangingPunct="1">
              <a:lnSpc>
                <a:spcPts val="4600"/>
              </a:lnSpc>
              <a:spcBef>
                <a:spcPts val="1000"/>
              </a:spcBef>
              <a:buFont typeface="Arial"/>
              <a:buNone/>
              <a:defRPr sz="3400" kern="1200">
                <a:solidFill>
                  <a:schemeClr val="tx2"/>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1800" b="0" i="0" u="none" strike="noStrike" kern="1200" cap="none" spc="0" normalizeH="0" baseline="0" noProof="0" dirty="0">
                <a:ln>
                  <a:noFill/>
                </a:ln>
                <a:solidFill>
                  <a:prstClr val="white"/>
                </a:solidFill>
                <a:effectLst/>
                <a:uLnTx/>
                <a:uFillTx/>
                <a:latin typeface="EindhovenType"/>
                <a:ea typeface="+mn-ea"/>
                <a:cs typeface="Arial" charset="0"/>
              </a:rPr>
              <a:t>We </a:t>
            </a:r>
            <a:r>
              <a:rPr kumimoji="0" lang="en-US" sz="1800" b="1" i="0" u="none" strike="noStrike" kern="1200" cap="none" spc="0" normalizeH="0" baseline="0" noProof="0" dirty="0" err="1">
                <a:ln>
                  <a:noFill/>
                </a:ln>
                <a:solidFill>
                  <a:srgbClr val="000000"/>
                </a:solidFill>
                <a:effectLst/>
                <a:uLnTx/>
                <a:uFillTx/>
                <a:latin typeface="EindhovenType"/>
                <a:ea typeface="+mn-ea"/>
                <a:cs typeface="Arial" charset="0"/>
              </a:rPr>
              <a:t>informeren</a:t>
            </a:r>
            <a:r>
              <a:rPr kumimoji="0" lang="en-US" sz="1800" b="0" i="0" u="none" strike="noStrike" kern="1200" cap="none" spc="0" normalizeH="0" baseline="0" noProof="0" dirty="0">
                <a:ln>
                  <a:noFill/>
                </a:ln>
                <a:solidFill>
                  <a:prstClr val="white"/>
                </a:solidFill>
                <a:effectLst/>
                <a:uLnTx/>
                <a:uFillTx/>
                <a:latin typeface="EindhovenType"/>
                <a:ea typeface="+mn-ea"/>
                <a:cs typeface="Arial" charset="0"/>
              </a:rPr>
              <a:t> college </a:t>
            </a:r>
            <a:r>
              <a:rPr kumimoji="0" lang="en-US" sz="1800" b="0" i="0" u="none" strike="noStrike" kern="1200" cap="none" spc="0" normalizeH="0" baseline="0" noProof="0" dirty="0" err="1">
                <a:ln>
                  <a:noFill/>
                </a:ln>
                <a:solidFill>
                  <a:prstClr val="white"/>
                </a:solidFill>
                <a:effectLst/>
                <a:uLnTx/>
                <a:uFillTx/>
                <a:latin typeface="EindhovenType"/>
                <a:ea typeface="+mn-ea"/>
                <a:cs typeface="Arial" charset="0"/>
              </a:rPr>
              <a:t>en</a:t>
            </a:r>
            <a:r>
              <a:rPr kumimoji="0" lang="en-US" sz="1800" b="0" i="0" u="none" strike="noStrike" kern="1200" cap="none" spc="0" normalizeH="0" baseline="0" noProof="0" dirty="0">
                <a:ln>
                  <a:noFill/>
                </a:ln>
                <a:solidFill>
                  <a:prstClr val="white"/>
                </a:solidFill>
                <a:effectLst/>
                <a:uLnTx/>
                <a:uFillTx/>
                <a:latin typeface="EindhovenType"/>
                <a:ea typeface="+mn-ea"/>
                <a:cs typeface="Arial" charset="0"/>
              </a:rPr>
              <a:t> </a:t>
            </a:r>
            <a:r>
              <a:rPr kumimoji="0" lang="en-US" sz="1800" b="0" i="0" u="none" strike="noStrike" kern="1200" cap="none" spc="0" normalizeH="0" baseline="0" noProof="0" dirty="0" err="1">
                <a:ln>
                  <a:noFill/>
                </a:ln>
                <a:solidFill>
                  <a:prstClr val="white"/>
                </a:solidFill>
                <a:effectLst/>
                <a:uLnTx/>
                <a:uFillTx/>
                <a:latin typeface="EindhovenType"/>
                <a:ea typeface="+mn-ea"/>
                <a:cs typeface="Arial" charset="0"/>
              </a:rPr>
              <a:t>raad</a:t>
            </a:r>
            <a:r>
              <a:rPr kumimoji="0" lang="en-US" sz="1800" b="0" i="0" u="none" strike="noStrike" kern="1200" cap="none" spc="0" normalizeH="0" baseline="0" noProof="0" dirty="0">
                <a:ln>
                  <a:noFill/>
                </a:ln>
                <a:solidFill>
                  <a:prstClr val="white"/>
                </a:solidFill>
                <a:effectLst/>
                <a:uLnTx/>
                <a:uFillTx/>
                <a:latin typeface="EindhovenType"/>
                <a:ea typeface="+mn-ea"/>
                <a:cs typeface="Arial" charset="0"/>
              </a:rPr>
              <a:t> op de </a:t>
            </a:r>
            <a:r>
              <a:rPr kumimoji="0" lang="en-US" sz="1800" b="0" i="0" u="none" strike="noStrike" kern="1200" cap="none" spc="0" normalizeH="0" baseline="0" noProof="0" dirty="0" err="1">
                <a:ln>
                  <a:noFill/>
                </a:ln>
                <a:solidFill>
                  <a:prstClr val="white"/>
                </a:solidFill>
                <a:effectLst/>
                <a:uLnTx/>
                <a:uFillTx/>
                <a:latin typeface="EindhovenType"/>
                <a:ea typeface="+mn-ea"/>
                <a:cs typeface="Arial" charset="0"/>
              </a:rPr>
              <a:t>volgende</a:t>
            </a:r>
            <a:r>
              <a:rPr kumimoji="0" lang="en-US" sz="1800" b="0" i="0" u="none" strike="noStrike" kern="1200" cap="none" spc="0" normalizeH="0" baseline="0" noProof="0" dirty="0">
                <a:ln>
                  <a:noFill/>
                </a:ln>
                <a:solidFill>
                  <a:prstClr val="white"/>
                </a:solidFill>
                <a:effectLst/>
                <a:uLnTx/>
                <a:uFillTx/>
                <a:latin typeface="EindhovenType"/>
                <a:ea typeface="+mn-ea"/>
                <a:cs typeface="Arial" charset="0"/>
              </a:rPr>
              <a:t> </a:t>
            </a:r>
            <a:r>
              <a:rPr kumimoji="0" lang="en-US" sz="1800" b="0" i="0" u="none" strike="noStrike" kern="1200" cap="none" spc="0" normalizeH="0" baseline="0" noProof="0" dirty="0" err="1">
                <a:ln>
                  <a:noFill/>
                </a:ln>
                <a:solidFill>
                  <a:prstClr val="white"/>
                </a:solidFill>
                <a:effectLst/>
                <a:uLnTx/>
                <a:uFillTx/>
                <a:latin typeface="EindhovenType"/>
                <a:ea typeface="+mn-ea"/>
                <a:cs typeface="Arial" charset="0"/>
              </a:rPr>
              <a:t>wijze</a:t>
            </a:r>
            <a:r>
              <a:rPr kumimoji="0" lang="en-US" sz="1800" b="0" i="0" u="none" strike="noStrike" kern="1200" cap="none" spc="0" normalizeH="0" baseline="0" noProof="0" dirty="0">
                <a:ln>
                  <a:noFill/>
                </a:ln>
                <a:solidFill>
                  <a:prstClr val="white"/>
                </a:solidFill>
                <a:effectLst/>
                <a:uLnTx/>
                <a:uFillTx/>
                <a:latin typeface="EindhovenType"/>
                <a:ea typeface="+mn-ea"/>
                <a:cs typeface="Arial" charset="0"/>
              </a:rPr>
              <a:t>:</a:t>
            </a:r>
          </a:p>
          <a:p>
            <a:pPr marL="2857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EindhovenType"/>
                <a:ea typeface="+mn-ea"/>
                <a:cs typeface="Arial" charset="0"/>
              </a:rPr>
              <a:t>(in </a:t>
            </a:r>
            <a:r>
              <a:rPr kumimoji="0" lang="en-US" sz="1800" b="0" i="0" u="none" strike="noStrike" kern="1200" cap="none" spc="0" normalizeH="0" baseline="0" noProof="0" dirty="0" err="1">
                <a:ln>
                  <a:noFill/>
                </a:ln>
                <a:solidFill>
                  <a:prstClr val="white"/>
                </a:solidFill>
                <a:effectLst/>
                <a:uLnTx/>
                <a:uFillTx/>
                <a:latin typeface="EindhovenType"/>
                <a:ea typeface="+mn-ea"/>
                <a:cs typeface="Arial" charset="0"/>
              </a:rPr>
              <a:t>overleg</a:t>
            </a:r>
            <a:r>
              <a:rPr kumimoji="0" lang="en-US" sz="1800" b="0" i="0" u="none" strike="noStrike" kern="1200" cap="none" spc="0" normalizeH="0" baseline="0" noProof="0" dirty="0">
                <a:ln>
                  <a:noFill/>
                </a:ln>
                <a:solidFill>
                  <a:prstClr val="white"/>
                </a:solidFill>
                <a:effectLst/>
                <a:uLnTx/>
                <a:uFillTx/>
                <a:latin typeface="EindhovenType"/>
                <a:ea typeface="+mn-ea"/>
                <a:cs typeface="Arial" charset="0"/>
              </a:rPr>
              <a:t>) </a:t>
            </a:r>
            <a:r>
              <a:rPr kumimoji="0" lang="en-US" sz="1800" b="0" i="0" u="none" strike="noStrike" kern="1200" cap="none" spc="0" normalizeH="0" baseline="0" noProof="0" dirty="0" err="1">
                <a:ln>
                  <a:noFill/>
                </a:ln>
                <a:solidFill>
                  <a:prstClr val="white"/>
                </a:solidFill>
                <a:effectLst/>
                <a:uLnTx/>
                <a:uFillTx/>
                <a:latin typeface="EindhovenType"/>
                <a:ea typeface="+mn-ea"/>
                <a:cs typeface="Arial" charset="0"/>
              </a:rPr>
              <a:t>demonstraties</a:t>
            </a:r>
            <a:r>
              <a:rPr kumimoji="0" lang="en-US" sz="1800" b="0" i="0" u="none" strike="noStrike" kern="1200" cap="none" spc="0" normalizeH="0" baseline="0" noProof="0" dirty="0">
                <a:ln>
                  <a:noFill/>
                </a:ln>
                <a:solidFill>
                  <a:prstClr val="white"/>
                </a:solidFill>
                <a:effectLst/>
                <a:uLnTx/>
                <a:uFillTx/>
                <a:latin typeface="EindhovenType"/>
                <a:ea typeface="+mn-ea"/>
                <a:cs typeface="Arial" charset="0"/>
              </a:rPr>
              <a:t> van </a:t>
            </a:r>
            <a:r>
              <a:rPr kumimoji="0" lang="en-US" sz="1800" b="0" i="0" u="none" strike="noStrike" kern="1200" cap="none" spc="0" normalizeH="0" baseline="0" noProof="0" dirty="0" err="1">
                <a:ln>
                  <a:noFill/>
                </a:ln>
                <a:solidFill>
                  <a:prstClr val="white"/>
                </a:solidFill>
                <a:effectLst/>
                <a:uLnTx/>
                <a:uFillTx/>
                <a:latin typeface="EindhovenType"/>
                <a:ea typeface="+mn-ea"/>
                <a:cs typeface="Arial" charset="0"/>
              </a:rPr>
              <a:t>gerealiseerde</a:t>
            </a:r>
            <a:r>
              <a:rPr kumimoji="0" lang="en-US" sz="1800" b="0" i="0" u="none" strike="noStrike" kern="1200" cap="none" spc="0" normalizeH="0" baseline="0" noProof="0" dirty="0">
                <a:ln>
                  <a:noFill/>
                </a:ln>
                <a:solidFill>
                  <a:prstClr val="white"/>
                </a:solidFill>
                <a:effectLst/>
                <a:uLnTx/>
                <a:uFillTx/>
                <a:latin typeface="EindhovenType"/>
                <a:ea typeface="+mn-ea"/>
                <a:cs typeface="Arial" charset="0"/>
              </a:rPr>
              <a:t> business </a:t>
            </a:r>
            <a:r>
              <a:rPr kumimoji="0" lang="en-US" sz="1800" b="0" i="0" u="none" strike="noStrike" kern="1200" cap="none" spc="0" normalizeH="0" baseline="0" noProof="0" dirty="0" err="1">
                <a:ln>
                  <a:noFill/>
                </a:ln>
                <a:solidFill>
                  <a:prstClr val="white"/>
                </a:solidFill>
                <a:effectLst/>
                <a:uLnTx/>
                <a:uFillTx/>
                <a:latin typeface="EindhovenType"/>
                <a:ea typeface="+mn-ea"/>
                <a:cs typeface="Arial" charset="0"/>
              </a:rPr>
              <a:t>vragen</a:t>
            </a:r>
            <a:endParaRPr kumimoji="0" lang="en-US" sz="1800" b="0" i="0" u="none" strike="noStrike" kern="1200" cap="none" spc="0" normalizeH="0" baseline="0" noProof="0" dirty="0">
              <a:ln>
                <a:noFill/>
              </a:ln>
              <a:solidFill>
                <a:prstClr val="white"/>
              </a:solidFill>
              <a:effectLst/>
              <a:uLnTx/>
              <a:uFillTx/>
              <a:latin typeface="EindhovenType"/>
              <a:ea typeface="+mn-ea"/>
              <a:cs typeface="Arial" charset="0"/>
            </a:endParaRPr>
          </a:p>
          <a:p>
            <a:pPr marL="2857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EindhovenType"/>
                <a:ea typeface="+mn-ea"/>
                <a:cs typeface="Arial" charset="0"/>
              </a:rPr>
              <a:t> </a:t>
            </a:r>
            <a:r>
              <a:rPr kumimoji="0" lang="en-US" sz="1800" b="0" i="0" u="none" strike="noStrike" kern="1200" cap="none" spc="0" normalizeH="0" baseline="0" noProof="0" dirty="0" err="1">
                <a:ln>
                  <a:noFill/>
                </a:ln>
                <a:solidFill>
                  <a:prstClr val="white"/>
                </a:solidFill>
                <a:effectLst/>
                <a:uLnTx/>
                <a:uFillTx/>
                <a:latin typeface="EindhovenType"/>
                <a:ea typeface="+mn-ea"/>
                <a:cs typeface="Arial" charset="0"/>
              </a:rPr>
              <a:t>voortgangsrapportages</a:t>
            </a:r>
            <a:r>
              <a:rPr kumimoji="0" lang="en-US" sz="1800" b="0" i="0" u="none" strike="noStrike" kern="1200" cap="none" spc="0" normalizeH="0" baseline="0" noProof="0" dirty="0">
                <a:ln>
                  <a:noFill/>
                </a:ln>
                <a:solidFill>
                  <a:prstClr val="white"/>
                </a:solidFill>
                <a:effectLst/>
                <a:uLnTx/>
                <a:uFillTx/>
                <a:latin typeface="EindhovenType"/>
                <a:ea typeface="+mn-ea"/>
                <a:cs typeface="Arial" charset="0"/>
              </a:rPr>
              <a:t>/</a:t>
            </a:r>
            <a:r>
              <a:rPr kumimoji="0" lang="en-US" sz="1800" b="0" i="0" u="none" strike="noStrike" kern="1200" cap="none" spc="0" normalizeH="0" baseline="0" noProof="0" dirty="0" err="1">
                <a:ln>
                  <a:noFill/>
                </a:ln>
                <a:solidFill>
                  <a:prstClr val="white"/>
                </a:solidFill>
                <a:effectLst/>
                <a:uLnTx/>
                <a:uFillTx/>
                <a:latin typeface="EindhovenType"/>
                <a:ea typeface="+mn-ea"/>
                <a:cs typeface="Arial" charset="0"/>
              </a:rPr>
              <a:t>presentaties</a:t>
            </a:r>
            <a:endParaRPr kumimoji="0" lang="en-US" sz="1800" b="0" i="0" u="none" strike="noStrike" kern="1200" cap="none" spc="0" normalizeH="0" baseline="0" noProof="0" dirty="0">
              <a:ln>
                <a:noFill/>
              </a:ln>
              <a:solidFill>
                <a:prstClr val="white"/>
              </a:solidFill>
              <a:effectLst/>
              <a:uLnTx/>
              <a:uFillTx/>
              <a:latin typeface="EindhovenType"/>
              <a:ea typeface="+mn-ea"/>
              <a:cs typeface="Arial" charset="0"/>
            </a:endParaRPr>
          </a:p>
          <a:p>
            <a:pPr marL="2857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EindhovenType"/>
              <a:ea typeface="+mn-ea"/>
              <a:cs typeface="Arial" charset="0"/>
            </a:endParaRPr>
          </a:p>
          <a:p>
            <a:pPr marL="5715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1800" b="0" i="0" u="none" strike="noStrike" kern="1200" cap="none" spc="0" normalizeH="0" baseline="0" noProof="0" dirty="0">
              <a:ln>
                <a:noFill/>
              </a:ln>
              <a:solidFill>
                <a:prstClr val="white"/>
              </a:solidFill>
              <a:effectLst/>
              <a:uLnTx/>
              <a:uFillTx/>
              <a:latin typeface="EindhovenType"/>
              <a:ea typeface="+mn-ea"/>
              <a:cs typeface="Arial" charset="0"/>
            </a:endParaRPr>
          </a:p>
          <a:p>
            <a:pPr marL="2857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EindhovenType"/>
              <a:ea typeface="+mn-ea"/>
              <a:cs typeface="Arial" charset="0"/>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EindhovenType"/>
              <a:ea typeface="+mn-ea"/>
              <a:cs typeface="Arial" charset="0"/>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1800" b="0" i="0" u="none" strike="noStrike" kern="1200" cap="none" spc="0" normalizeH="0" baseline="0" noProof="0" dirty="0">
                <a:ln>
                  <a:noFill/>
                </a:ln>
                <a:solidFill>
                  <a:prstClr val="white"/>
                </a:solidFill>
                <a:effectLst/>
                <a:uLnTx/>
                <a:uFillTx/>
                <a:latin typeface="EindhovenType"/>
                <a:ea typeface="+mn-ea"/>
                <a:cs typeface="Arial" charset="0"/>
              </a:rPr>
              <a:t>College </a:t>
            </a:r>
            <a:r>
              <a:rPr kumimoji="0" lang="en-US" sz="1800" b="0" i="0" u="none" strike="noStrike" kern="1200" cap="none" spc="0" normalizeH="0" baseline="0" noProof="0" dirty="0" err="1">
                <a:ln>
                  <a:noFill/>
                </a:ln>
                <a:solidFill>
                  <a:prstClr val="white"/>
                </a:solidFill>
                <a:effectLst/>
                <a:uLnTx/>
                <a:uFillTx/>
                <a:latin typeface="EindhovenType"/>
                <a:ea typeface="+mn-ea"/>
                <a:cs typeface="Arial" charset="0"/>
              </a:rPr>
              <a:t>en</a:t>
            </a:r>
            <a:r>
              <a:rPr kumimoji="0" lang="en-US" sz="1800" b="0" i="0" u="none" strike="noStrike" kern="1200" cap="none" spc="0" normalizeH="0" baseline="0" noProof="0" dirty="0">
                <a:ln>
                  <a:noFill/>
                </a:ln>
                <a:solidFill>
                  <a:prstClr val="white"/>
                </a:solidFill>
                <a:effectLst/>
                <a:uLnTx/>
                <a:uFillTx/>
                <a:latin typeface="EindhovenType"/>
                <a:ea typeface="+mn-ea"/>
                <a:cs typeface="Arial" charset="0"/>
              </a:rPr>
              <a:t> </a:t>
            </a:r>
            <a:r>
              <a:rPr kumimoji="0" lang="en-US" sz="1800" b="0" i="0" u="none" strike="noStrike" kern="1200" cap="none" spc="0" normalizeH="0" baseline="0" noProof="0" dirty="0" err="1">
                <a:ln>
                  <a:noFill/>
                </a:ln>
                <a:solidFill>
                  <a:prstClr val="white"/>
                </a:solidFill>
                <a:effectLst/>
                <a:uLnTx/>
                <a:uFillTx/>
                <a:latin typeface="EindhovenType"/>
                <a:ea typeface="+mn-ea"/>
                <a:cs typeface="Arial" charset="0"/>
              </a:rPr>
              <a:t>raad</a:t>
            </a:r>
            <a:r>
              <a:rPr kumimoji="0" lang="en-US" sz="1800" b="0" i="0" u="none" strike="noStrike" kern="1200" cap="none" spc="0" normalizeH="0" baseline="0" noProof="0" dirty="0">
                <a:ln>
                  <a:noFill/>
                </a:ln>
                <a:solidFill>
                  <a:prstClr val="white"/>
                </a:solidFill>
                <a:effectLst/>
                <a:uLnTx/>
                <a:uFillTx/>
                <a:latin typeface="EindhovenType"/>
                <a:ea typeface="+mn-ea"/>
                <a:cs typeface="Arial" charset="0"/>
              </a:rPr>
              <a:t> </a:t>
            </a:r>
            <a:r>
              <a:rPr kumimoji="0" lang="en-US" sz="1800" b="0" i="0" u="none" strike="noStrike" kern="1200" cap="none" spc="0" normalizeH="0" baseline="0" noProof="0" dirty="0" err="1">
                <a:ln>
                  <a:noFill/>
                </a:ln>
                <a:solidFill>
                  <a:prstClr val="white"/>
                </a:solidFill>
                <a:effectLst/>
                <a:uLnTx/>
                <a:uFillTx/>
                <a:latin typeface="EindhovenType"/>
                <a:ea typeface="+mn-ea"/>
                <a:cs typeface="Arial" charset="0"/>
              </a:rPr>
              <a:t>kunnen</a:t>
            </a:r>
            <a:r>
              <a:rPr kumimoji="0" lang="en-US" sz="1800" b="0" i="0" u="none" strike="noStrike" kern="1200" cap="none" spc="0" normalizeH="0" baseline="0" noProof="0" dirty="0">
                <a:ln>
                  <a:noFill/>
                </a:ln>
                <a:solidFill>
                  <a:prstClr val="white"/>
                </a:solidFill>
                <a:effectLst/>
                <a:uLnTx/>
                <a:uFillTx/>
                <a:latin typeface="EindhovenType"/>
                <a:ea typeface="+mn-ea"/>
                <a:cs typeface="Arial" charset="0"/>
              </a:rPr>
              <a:t> </a:t>
            </a:r>
            <a:r>
              <a:rPr kumimoji="0" lang="en-US" sz="1800" b="1" i="0" u="none" strike="noStrike" kern="1200" cap="none" spc="0" normalizeH="0" baseline="0" noProof="0" dirty="0" err="1">
                <a:ln>
                  <a:noFill/>
                </a:ln>
                <a:solidFill>
                  <a:srgbClr val="000000"/>
                </a:solidFill>
                <a:effectLst/>
                <a:uLnTx/>
                <a:uFillTx/>
                <a:latin typeface="EindhovenType"/>
                <a:ea typeface="+mn-ea"/>
                <a:cs typeface="Arial" charset="0"/>
              </a:rPr>
              <a:t>bijsturen</a:t>
            </a:r>
            <a:r>
              <a:rPr kumimoji="0" lang="en-US" sz="1800" b="0" i="0" u="none" strike="noStrike" kern="1200" cap="none" spc="0" normalizeH="0" baseline="0" noProof="0" dirty="0">
                <a:ln>
                  <a:noFill/>
                </a:ln>
                <a:solidFill>
                  <a:prstClr val="white"/>
                </a:solidFill>
                <a:effectLst/>
                <a:uLnTx/>
                <a:uFillTx/>
                <a:latin typeface="EindhovenType"/>
                <a:ea typeface="+mn-ea"/>
                <a:cs typeface="Arial" charset="0"/>
              </a:rPr>
              <a:t> op basis van:</a:t>
            </a:r>
          </a:p>
          <a:p>
            <a:pPr marL="5715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1800" b="0" i="0" u="none" strike="noStrike" kern="1200" cap="none" spc="0" normalizeH="0" baseline="0" noProof="0" dirty="0">
                <a:ln>
                  <a:noFill/>
                </a:ln>
                <a:solidFill>
                  <a:prstClr val="white"/>
                </a:solidFill>
                <a:effectLst/>
                <a:uLnTx/>
                <a:uFillTx/>
                <a:latin typeface="EindhovenType"/>
                <a:ea typeface="+mn-ea"/>
                <a:cs typeface="Arial" charset="0"/>
              </a:rPr>
              <a:t>P&amp;C </a:t>
            </a:r>
            <a:r>
              <a:rPr kumimoji="0" lang="en-US" sz="1800" b="0" i="0" u="none" strike="noStrike" kern="1200" cap="none" spc="0" normalizeH="0" baseline="0" noProof="0" dirty="0" err="1">
                <a:ln>
                  <a:noFill/>
                </a:ln>
                <a:solidFill>
                  <a:prstClr val="white"/>
                </a:solidFill>
                <a:effectLst/>
                <a:uLnTx/>
                <a:uFillTx/>
                <a:latin typeface="EindhovenType"/>
                <a:ea typeface="+mn-ea"/>
                <a:cs typeface="Arial" charset="0"/>
              </a:rPr>
              <a:t>cyclus-momenten</a:t>
            </a:r>
            <a:endParaRPr kumimoji="0" lang="en-US" sz="1800" b="0" i="0" u="none" strike="noStrike" kern="1200" cap="none" spc="0" normalizeH="0" baseline="0" noProof="0" dirty="0">
              <a:ln>
                <a:noFill/>
              </a:ln>
              <a:solidFill>
                <a:prstClr val="white"/>
              </a:solidFill>
              <a:effectLst/>
              <a:uLnTx/>
              <a:uFillTx/>
              <a:latin typeface="EindhovenType"/>
              <a:ea typeface="+mn-ea"/>
              <a:cs typeface="Arial" charset="0"/>
            </a:endParaRPr>
          </a:p>
          <a:p>
            <a:pPr marL="5715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1800" b="0" i="0" u="none" strike="noStrike" kern="1200" cap="none" spc="0" normalizeH="0" baseline="0" noProof="0" dirty="0">
              <a:ln>
                <a:noFill/>
              </a:ln>
              <a:solidFill>
                <a:prstClr val="white"/>
              </a:solidFill>
              <a:effectLst/>
              <a:uLnTx/>
              <a:uFillTx/>
              <a:latin typeface="EindhovenType"/>
              <a:ea typeface="+mn-ea"/>
              <a:cs typeface="Arial" charset="0"/>
            </a:endParaRPr>
          </a:p>
        </p:txBody>
      </p:sp>
    </p:spTree>
    <p:extLst>
      <p:ext uri="{BB962C8B-B14F-4D97-AF65-F5344CB8AC3E}">
        <p14:creationId xmlns:p14="http://schemas.microsoft.com/office/powerpoint/2010/main" val="1042363363"/>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el 3">
            <a:extLst>
              <a:ext uri="{FF2B5EF4-FFF2-40B4-BE49-F238E27FC236}">
                <a16:creationId xmlns:a16="http://schemas.microsoft.com/office/drawing/2014/main" id="{C8609E36-8FBF-4D80-9448-ABF5AAE213F4}"/>
              </a:ext>
            </a:extLst>
          </p:cNvPr>
          <p:cNvSpPr>
            <a:spLocks noGrp="1"/>
          </p:cNvSpPr>
          <p:nvPr>
            <p:ph type="title"/>
          </p:nvPr>
        </p:nvSpPr>
        <p:spPr>
          <a:xfrm>
            <a:off x="299972" y="1437098"/>
            <a:ext cx="4030132" cy="1854741"/>
          </a:xfrm>
        </p:spPr>
        <p:txBody>
          <a:bodyPr>
            <a:normAutofit/>
          </a:bodyPr>
          <a:lstStyle/>
          <a:p>
            <a:pPr algn="ctr"/>
            <a:r>
              <a:rPr lang="nl-NL" dirty="0">
                <a:solidFill>
                  <a:schemeClr val="bg1"/>
                </a:solidFill>
                <a:latin typeface="EindhovenType"/>
              </a:rPr>
              <a:t>Project aanpak</a:t>
            </a:r>
          </a:p>
        </p:txBody>
      </p:sp>
      <p:sp>
        <p:nvSpPr>
          <p:cNvPr id="54" name="Freeform: Shape 53">
            <a:extLst>
              <a:ext uri="{FF2B5EF4-FFF2-40B4-BE49-F238E27FC236}">
                <a16:creationId xmlns:a16="http://schemas.microsoft.com/office/drawing/2014/main" id="{D0A98BBA-D3EA-45DC-B8A1-9C61397D4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5862"/>
            <a:ext cx="1170294" cy="274629"/>
          </a:xfrm>
          <a:custGeom>
            <a:avLst/>
            <a:gdLst>
              <a:gd name="connsiteX0" fmla="*/ 453342 w 1170294"/>
              <a:gd name="connsiteY0" fmla="*/ 0 h 274629"/>
              <a:gd name="connsiteX1" fmla="*/ 689085 w 1170294"/>
              <a:gd name="connsiteY1" fmla="*/ 235744 h 274629"/>
              <a:gd name="connsiteX2" fmla="*/ 924829 w 1170294"/>
              <a:gd name="connsiteY2" fmla="*/ 0 h 274629"/>
              <a:gd name="connsiteX3" fmla="*/ 1170294 w 1170294"/>
              <a:gd name="connsiteY3" fmla="*/ 24546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577 h 274629"/>
              <a:gd name="connsiteX11" fmla="*/ 215168 w 1170294"/>
              <a:gd name="connsiteY11" fmla="*/ 23574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2E4C95AB-2BD7-4E38-BDD5-1E41F3A9B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0894"/>
            <a:ext cx="1170294" cy="274629"/>
          </a:xfrm>
          <a:custGeom>
            <a:avLst/>
            <a:gdLst>
              <a:gd name="connsiteX0" fmla="*/ 453342 w 1170294"/>
              <a:gd name="connsiteY0" fmla="*/ 0 h 274629"/>
              <a:gd name="connsiteX1" fmla="*/ 689085 w 1170294"/>
              <a:gd name="connsiteY1" fmla="*/ 238174 h 274629"/>
              <a:gd name="connsiteX2" fmla="*/ 924829 w 1170294"/>
              <a:gd name="connsiteY2" fmla="*/ 0 h 274629"/>
              <a:gd name="connsiteX3" fmla="*/ 1170294 w 1170294"/>
              <a:gd name="connsiteY3" fmla="*/ 24789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789 h 274629"/>
              <a:gd name="connsiteX11" fmla="*/ 215168 w 1170294"/>
              <a:gd name="connsiteY11" fmla="*/ 23817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73" name="Tijdelijke aanduiding voor inhoud 1">
            <a:extLst>
              <a:ext uri="{FF2B5EF4-FFF2-40B4-BE49-F238E27FC236}">
                <a16:creationId xmlns:a16="http://schemas.microsoft.com/office/drawing/2014/main" id="{EECDCCBE-330F-509D-0D55-9D4FBD18BD86}"/>
              </a:ext>
            </a:extLst>
          </p:cNvPr>
          <p:cNvGraphicFramePr>
            <a:graphicFrameLocks noGrp="1"/>
          </p:cNvGraphicFramePr>
          <p:nvPr>
            <p:ph idx="1"/>
          </p:nvPr>
        </p:nvGraphicFramePr>
        <p:xfrm>
          <a:off x="4812493" y="106482"/>
          <a:ext cx="7225876" cy="66450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8" name="Group 57">
            <a:extLst>
              <a:ext uri="{FF2B5EF4-FFF2-40B4-BE49-F238E27FC236}">
                <a16:creationId xmlns:a16="http://schemas.microsoft.com/office/drawing/2014/main" id="{85836128-58DE-4E5A-B27E-DFE747CA0B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1348" y="5364542"/>
            <a:ext cx="1562428" cy="1493465"/>
            <a:chOff x="3121343" y="4864099"/>
            <a:chExt cx="2085971" cy="1993901"/>
          </a:xfrm>
          <a:solidFill>
            <a:schemeClr val="bg1"/>
          </a:solidFill>
        </p:grpSpPr>
        <p:sp>
          <p:nvSpPr>
            <p:cNvPr id="59" name="Freeform: Shape 58">
              <a:extLst>
                <a:ext uri="{FF2B5EF4-FFF2-40B4-BE49-F238E27FC236}">
                  <a16:creationId xmlns:a16="http://schemas.microsoft.com/office/drawing/2014/main" id="{A92DF49A-063A-4F60-BE30-D26826492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70DCBBE0-7DEE-43ED-BEE3-ABB179CFC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539FE8DF-D1B2-4074-9BDF-C458EA012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61C143B5-6E24-417D-A035-65747A8E9D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0331ED8C-8819-4FFB-BF3C-FDA6A90D4B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2A39574D-5ECC-4A94-9CB6-646D90DA5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6A73D6F7-977D-4026-8F68-CA63C162C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56348370-4FD9-4A99-BB05-944D5B0B0E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D1146D46-43DB-4487-A191-0970511C3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DDA0090F-4FBF-434D-83B1-B274F83A9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C8DF6032-C07A-45C6-8A4F-04EF4EDC04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F5B89F44-A096-479D-AD1F-120561C282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25547DC8-8B87-4446-9CC9-65AF04A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961566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
                                            <p:graphicEl>
                                              <a:dgm id="{08730C49-3EB3-4FE0-A1DD-34CD24F80176}"/>
                                            </p:graphicEl>
                                          </p:spTgt>
                                        </p:tgtEl>
                                        <p:attrNameLst>
                                          <p:attrName>style.visibility</p:attrName>
                                        </p:attrNameLst>
                                      </p:cBhvr>
                                      <p:to>
                                        <p:strVal val="visible"/>
                                      </p:to>
                                    </p:set>
                                    <p:anim calcmode="lin" valueType="num">
                                      <p:cBhvr additive="base">
                                        <p:cTn id="7" dur="500" fill="hold"/>
                                        <p:tgtEl>
                                          <p:spTgt spid="73">
                                            <p:graphicEl>
                                              <a:dgm id="{08730C49-3EB3-4FE0-A1DD-34CD24F80176}"/>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73">
                                            <p:graphicEl>
                                              <a:dgm id="{08730C49-3EB3-4FE0-A1DD-34CD24F80176}"/>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3">
                                            <p:graphicEl>
                                              <a:dgm id="{CD570879-8AA4-409C-851B-E9062EA69F7A}"/>
                                            </p:graphicEl>
                                          </p:spTgt>
                                        </p:tgtEl>
                                        <p:attrNameLst>
                                          <p:attrName>style.visibility</p:attrName>
                                        </p:attrNameLst>
                                      </p:cBhvr>
                                      <p:to>
                                        <p:strVal val="visible"/>
                                      </p:to>
                                    </p:set>
                                    <p:anim calcmode="lin" valueType="num">
                                      <p:cBhvr additive="base">
                                        <p:cTn id="13" dur="500" fill="hold"/>
                                        <p:tgtEl>
                                          <p:spTgt spid="73">
                                            <p:graphicEl>
                                              <a:dgm id="{CD570879-8AA4-409C-851B-E9062EA69F7A}"/>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73">
                                            <p:graphicEl>
                                              <a:dgm id="{CD570879-8AA4-409C-851B-E9062EA69F7A}"/>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3">
                                            <p:graphicEl>
                                              <a:dgm id="{795C446B-C051-4EE1-BCE3-876A081FAE96}"/>
                                            </p:graphicEl>
                                          </p:spTgt>
                                        </p:tgtEl>
                                        <p:attrNameLst>
                                          <p:attrName>style.visibility</p:attrName>
                                        </p:attrNameLst>
                                      </p:cBhvr>
                                      <p:to>
                                        <p:strVal val="visible"/>
                                      </p:to>
                                    </p:set>
                                    <p:anim calcmode="lin" valueType="num">
                                      <p:cBhvr additive="base">
                                        <p:cTn id="19" dur="500" fill="hold"/>
                                        <p:tgtEl>
                                          <p:spTgt spid="73">
                                            <p:graphicEl>
                                              <a:dgm id="{795C446B-C051-4EE1-BCE3-876A081FAE96}"/>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73">
                                            <p:graphicEl>
                                              <a:dgm id="{795C446B-C051-4EE1-BCE3-876A081FAE96}"/>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3">
                                            <p:graphicEl>
                                              <a:dgm id="{F5822955-416C-496C-9CE7-DC94A73A50AC}"/>
                                            </p:graphicEl>
                                          </p:spTgt>
                                        </p:tgtEl>
                                        <p:attrNameLst>
                                          <p:attrName>style.visibility</p:attrName>
                                        </p:attrNameLst>
                                      </p:cBhvr>
                                      <p:to>
                                        <p:strVal val="visible"/>
                                      </p:to>
                                    </p:set>
                                    <p:anim calcmode="lin" valueType="num">
                                      <p:cBhvr additive="base">
                                        <p:cTn id="25" dur="500" fill="hold"/>
                                        <p:tgtEl>
                                          <p:spTgt spid="73">
                                            <p:graphicEl>
                                              <a:dgm id="{F5822955-416C-496C-9CE7-DC94A73A50AC}"/>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73">
                                            <p:graphicEl>
                                              <a:dgm id="{F5822955-416C-496C-9CE7-DC94A73A50AC}"/>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3">
                                            <p:graphicEl>
                                              <a:dgm id="{B9C6EF74-D7B7-4DDD-8080-7914736DDDDD}"/>
                                            </p:graphicEl>
                                          </p:spTgt>
                                        </p:tgtEl>
                                        <p:attrNameLst>
                                          <p:attrName>style.visibility</p:attrName>
                                        </p:attrNameLst>
                                      </p:cBhvr>
                                      <p:to>
                                        <p:strVal val="visible"/>
                                      </p:to>
                                    </p:set>
                                    <p:anim calcmode="lin" valueType="num">
                                      <p:cBhvr additive="base">
                                        <p:cTn id="31" dur="500" fill="hold"/>
                                        <p:tgtEl>
                                          <p:spTgt spid="73">
                                            <p:graphicEl>
                                              <a:dgm id="{B9C6EF74-D7B7-4DDD-8080-7914736DDDDD}"/>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73">
                                            <p:graphicEl>
                                              <a:dgm id="{B9C6EF74-D7B7-4DDD-8080-7914736DDDDD}"/>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3">
                                            <p:graphicEl>
                                              <a:dgm id="{B02A1671-E661-4D7B-8063-B888C6AB89F2}"/>
                                            </p:graphicEl>
                                          </p:spTgt>
                                        </p:tgtEl>
                                        <p:attrNameLst>
                                          <p:attrName>style.visibility</p:attrName>
                                        </p:attrNameLst>
                                      </p:cBhvr>
                                      <p:to>
                                        <p:strVal val="visible"/>
                                      </p:to>
                                    </p:set>
                                    <p:anim calcmode="lin" valueType="num">
                                      <p:cBhvr additive="base">
                                        <p:cTn id="37" dur="500" fill="hold"/>
                                        <p:tgtEl>
                                          <p:spTgt spid="73">
                                            <p:graphicEl>
                                              <a:dgm id="{B02A1671-E661-4D7B-8063-B888C6AB89F2}"/>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73">
                                            <p:graphicEl>
                                              <a:dgm id="{B02A1671-E661-4D7B-8063-B888C6AB89F2}"/>
                                            </p:graphic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3">
                                            <p:graphicEl>
                                              <a:dgm id="{CDD06A37-9AB1-45CD-88B7-614AB64FD2CF}"/>
                                            </p:graphicEl>
                                          </p:spTgt>
                                        </p:tgtEl>
                                        <p:attrNameLst>
                                          <p:attrName>style.visibility</p:attrName>
                                        </p:attrNameLst>
                                      </p:cBhvr>
                                      <p:to>
                                        <p:strVal val="visible"/>
                                      </p:to>
                                    </p:set>
                                    <p:anim calcmode="lin" valueType="num">
                                      <p:cBhvr additive="base">
                                        <p:cTn id="43" dur="500" fill="hold"/>
                                        <p:tgtEl>
                                          <p:spTgt spid="73">
                                            <p:graphicEl>
                                              <a:dgm id="{CDD06A37-9AB1-45CD-88B7-614AB64FD2CF}"/>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73">
                                            <p:graphicEl>
                                              <a:dgm id="{CDD06A37-9AB1-45CD-88B7-614AB64FD2CF}"/>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3" grpId="0">
        <p:bldSub>
          <a:bldDgm bld="one"/>
        </p:bldSub>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Afbeelding 6" descr="Afbeelding met wiel, Landvoertuig, buitenshuis, voertuig&#10;&#10;Automatisch gegenereerde beschrijving">
            <a:extLst>
              <a:ext uri="{FF2B5EF4-FFF2-40B4-BE49-F238E27FC236}">
                <a16:creationId xmlns:a16="http://schemas.microsoft.com/office/drawing/2014/main" id="{5E00BC7D-AD51-5107-48D5-268B53D73543}"/>
              </a:ext>
            </a:extLst>
          </p:cNvPr>
          <p:cNvPicPr>
            <a:picLocks noChangeAspect="1"/>
          </p:cNvPicPr>
          <p:nvPr/>
        </p:nvPicPr>
        <p:blipFill rotWithShape="1">
          <a:blip r:embed="rId3"/>
          <a:srcRect t="9091" r="23585"/>
          <a:stretch/>
        </p:blipFill>
        <p:spPr>
          <a:xfrm>
            <a:off x="3523488" y="10"/>
            <a:ext cx="8668512" cy="6857990"/>
          </a:xfrm>
          <a:prstGeom prst="rect">
            <a:avLst/>
          </a:prstGeom>
        </p:spPr>
      </p:pic>
      <p:sp>
        <p:nvSpPr>
          <p:cNvPr id="14" name="Rectangle 1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latin typeface="+mj-lt"/>
                <a:ea typeface="+mj-ea"/>
                <a:cs typeface="+mj-cs"/>
              </a:rPr>
              <a:t>Concrete </a:t>
            </a:r>
            <a:r>
              <a:rPr lang="en-US" sz="4800" dirty="0" err="1">
                <a:latin typeface="+mj-lt"/>
                <a:ea typeface="+mj-ea"/>
                <a:cs typeface="+mj-cs"/>
              </a:rPr>
              <a:t>voorbeelden</a:t>
            </a:r>
            <a:r>
              <a:rPr lang="en-US" sz="4800" dirty="0">
                <a:latin typeface="+mj-lt"/>
                <a:ea typeface="+mj-ea"/>
                <a:cs typeface="+mj-cs"/>
              </a:rPr>
              <a:t> </a:t>
            </a:r>
            <a:r>
              <a:rPr lang="en-US" sz="4800" dirty="0" err="1">
                <a:latin typeface="+mj-lt"/>
                <a:ea typeface="+mj-ea"/>
                <a:cs typeface="+mj-cs"/>
              </a:rPr>
              <a:t>ambitie</a:t>
            </a:r>
            <a:endParaRPr lang="en-US" sz="4800" dirty="0">
              <a:latin typeface="+mj-lt"/>
              <a:ea typeface="+mj-ea"/>
              <a:cs typeface="+mj-cs"/>
            </a:endParaRP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kstvak 8">
            <a:extLst>
              <a:ext uri="{FF2B5EF4-FFF2-40B4-BE49-F238E27FC236}">
                <a16:creationId xmlns:a16="http://schemas.microsoft.com/office/drawing/2014/main" id="{D54E47C3-E545-8150-2B0D-D6D83AA990B2}"/>
              </a:ext>
            </a:extLst>
          </p:cNvPr>
          <p:cNvSpPr txBox="1"/>
          <p:nvPr/>
        </p:nvSpPr>
        <p:spPr>
          <a:xfrm>
            <a:off x="10505454" y="6550213"/>
            <a:ext cx="187621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prstClr val="white"/>
                </a:solidFill>
                <a:effectLst/>
                <a:uLnTx/>
                <a:uFillTx/>
                <a:latin typeface="EindhovenType"/>
                <a:ea typeface="+mn-ea"/>
                <a:cs typeface="+mn-cs"/>
              </a:rPr>
              <a:t>FOTO: VINYLMEISTER</a:t>
            </a:r>
          </a:p>
        </p:txBody>
      </p:sp>
    </p:spTree>
    <p:extLst>
      <p:ext uri="{BB962C8B-B14F-4D97-AF65-F5344CB8AC3E}">
        <p14:creationId xmlns:p14="http://schemas.microsoft.com/office/powerpoint/2010/main" val="7106666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41196C-D77D-1AFA-1DA0-428A13F7B910}"/>
              </a:ext>
            </a:extLst>
          </p:cNvPr>
          <p:cNvSpPr>
            <a:spLocks noGrp="1"/>
          </p:cNvSpPr>
          <p:nvPr>
            <p:ph type="title"/>
          </p:nvPr>
        </p:nvSpPr>
        <p:spPr>
          <a:xfrm>
            <a:off x="786347" y="412925"/>
            <a:ext cx="5728063" cy="977112"/>
          </a:xfrm>
        </p:spPr>
        <p:txBody>
          <a:bodyPr/>
          <a:lstStyle/>
          <a:p>
            <a:r>
              <a:rPr lang="nl-NL" sz="2400" b="1">
                <a:latin typeface="EindhovenType"/>
                <a:cs typeface="Calibri Light"/>
              </a:rPr>
              <a:t>Inwoners krijgen snel hulp</a:t>
            </a:r>
            <a:br>
              <a:rPr lang="nl-NL" b="1">
                <a:latin typeface="EindhovenType"/>
                <a:cs typeface="Calibri Light"/>
              </a:rPr>
            </a:br>
            <a:r>
              <a:rPr lang="nl-NL" sz="1800" b="1" err="1">
                <a:latin typeface="EindhovenType"/>
                <a:cs typeface="Calibri Light"/>
              </a:rPr>
              <a:t>usecases</a:t>
            </a:r>
            <a:r>
              <a:rPr lang="nl-NL" sz="1800" b="1">
                <a:latin typeface="EindhovenType"/>
                <a:cs typeface="Calibri Light"/>
              </a:rPr>
              <a:t> Minimaregelingen en mijnEHV.nl</a:t>
            </a:r>
          </a:p>
        </p:txBody>
      </p:sp>
      <p:sp>
        <p:nvSpPr>
          <p:cNvPr id="3" name="Tijdelijke aanduiding voor inhoud 2">
            <a:extLst>
              <a:ext uri="{FF2B5EF4-FFF2-40B4-BE49-F238E27FC236}">
                <a16:creationId xmlns:a16="http://schemas.microsoft.com/office/drawing/2014/main" id="{2F8EAD8A-4E21-60B7-D823-040C1FFEE6E7}"/>
              </a:ext>
            </a:extLst>
          </p:cNvPr>
          <p:cNvSpPr>
            <a:spLocks noGrp="1"/>
          </p:cNvSpPr>
          <p:nvPr>
            <p:ph idx="1"/>
          </p:nvPr>
        </p:nvSpPr>
        <p:spPr>
          <a:xfrm>
            <a:off x="838200" y="2227482"/>
            <a:ext cx="9916486" cy="3932018"/>
          </a:xfrm>
        </p:spPr>
        <p:txBody>
          <a:bodyPr vert="horz" lIns="91440" tIns="45720" rIns="91440" bIns="45720" rtlCol="0" anchor="t">
            <a:normAutofit fontScale="25000" lnSpcReduction="20000"/>
          </a:bodyPr>
          <a:lstStyle/>
          <a:p>
            <a:pPr>
              <a:lnSpc>
                <a:spcPct val="120000"/>
              </a:lnSpc>
            </a:pPr>
            <a:r>
              <a:rPr lang="nl-NL" sz="4900" b="1">
                <a:latin typeface="EindhovenType"/>
                <a:cs typeface="Arial" panose="020B0604020202020204" pitchFamily="34" charset="0"/>
              </a:rPr>
              <a:t>Huidige situatie</a:t>
            </a:r>
            <a:r>
              <a:rPr lang="nl-NL" sz="4900">
                <a:latin typeface="EindhovenType"/>
                <a:cs typeface="Arial" panose="020B0604020202020204" pitchFamily="34" charset="0"/>
              </a:rPr>
              <a:t>: </a:t>
            </a:r>
          </a:p>
          <a:p>
            <a:pPr lvl="1">
              <a:lnSpc>
                <a:spcPct val="120000"/>
              </a:lnSpc>
            </a:pPr>
            <a:r>
              <a:rPr lang="nl-NL" sz="4900">
                <a:latin typeface="EindhovenType"/>
                <a:cs typeface="Arial" panose="020B0604020202020204" pitchFamily="34" charset="0"/>
                <a:sym typeface="Wingdings" panose="05000000000000000000" pitchFamily="2" charset="2"/>
              </a:rPr>
              <a:t>We hebben voor bijna elke regeling een ander ‘loket’ waar verschillende systemen achter hangen, er is geen ondersteunend zaaksysteem.</a:t>
            </a:r>
            <a:endParaRPr lang="nl-NL" sz="4900">
              <a:latin typeface="EindhovenType"/>
              <a:cs typeface="Arial" panose="020B0604020202020204" pitchFamily="34" charset="0"/>
            </a:endParaRPr>
          </a:p>
          <a:p>
            <a:pPr lvl="1">
              <a:lnSpc>
                <a:spcPct val="120000"/>
              </a:lnSpc>
            </a:pPr>
            <a:r>
              <a:rPr lang="nl-NL" sz="4900">
                <a:latin typeface="EindhovenType"/>
                <a:cs typeface="Arial" panose="020B0604020202020204" pitchFamily="34" charset="0"/>
              </a:rPr>
              <a:t>Inwoners kunnen hun eigen aanvraag niet volgen</a:t>
            </a:r>
            <a:endParaRPr lang="nl-NL" sz="4900" b="1">
              <a:latin typeface="EindhovenType"/>
              <a:cs typeface="Arial" panose="020B0604020202020204" pitchFamily="34" charset="0"/>
            </a:endParaRPr>
          </a:p>
          <a:p>
            <a:pPr>
              <a:lnSpc>
                <a:spcPct val="120000"/>
              </a:lnSpc>
            </a:pPr>
            <a:endParaRPr lang="nl-NL" sz="4900" b="1">
              <a:latin typeface="EindhovenType"/>
              <a:cs typeface="Arial" panose="020B0604020202020204" pitchFamily="34" charset="0"/>
            </a:endParaRPr>
          </a:p>
          <a:p>
            <a:pPr>
              <a:lnSpc>
                <a:spcPct val="120000"/>
              </a:lnSpc>
            </a:pPr>
            <a:r>
              <a:rPr lang="nl-NL" sz="4900" b="1">
                <a:latin typeface="EindhovenType"/>
                <a:cs typeface="Arial" panose="020B0604020202020204" pitchFamily="34" charset="0"/>
              </a:rPr>
              <a:t>Ambitie</a:t>
            </a:r>
            <a:r>
              <a:rPr lang="nl-NL" sz="4900">
                <a:latin typeface="EindhovenType"/>
                <a:cs typeface="Arial" panose="020B0604020202020204" pitchFamily="34" charset="0"/>
              </a:rPr>
              <a:t>: </a:t>
            </a:r>
            <a:r>
              <a:rPr lang="nl-NL" sz="4900">
                <a:solidFill>
                  <a:srgbClr val="FF0000"/>
                </a:solidFill>
                <a:latin typeface="EindhovenType"/>
                <a:cs typeface="Arial" panose="020B0604020202020204" pitchFamily="34" charset="0"/>
              </a:rPr>
              <a:t>Een inwoner kan via één loket (financiële) ondersteuning aanvragen en volgen.</a:t>
            </a:r>
          </a:p>
          <a:p>
            <a:pPr marL="0" indent="0">
              <a:lnSpc>
                <a:spcPct val="120000"/>
              </a:lnSpc>
              <a:buNone/>
            </a:pPr>
            <a:r>
              <a:rPr lang="nl-NL" sz="4900">
                <a:latin typeface="EindhovenType"/>
                <a:cs typeface="Arial" panose="020B0604020202020204" pitchFamily="34" charset="0"/>
              </a:rPr>
              <a:t>Met de use case Minima regelingen realiseren de eerste stap in het beschikbaar stellen van </a:t>
            </a:r>
            <a:r>
              <a:rPr lang="nl-NL" sz="4900" err="1">
                <a:latin typeface="EindhovenType"/>
                <a:cs typeface="Arial" panose="020B0604020202020204" pitchFamily="34" charset="0"/>
              </a:rPr>
              <a:t>MijnEindhoven</a:t>
            </a:r>
            <a:r>
              <a:rPr lang="nl-NL" sz="4900">
                <a:latin typeface="EindhovenType"/>
                <a:cs typeface="Arial" panose="020B0604020202020204" pitchFamily="34" charset="0"/>
              </a:rPr>
              <a:t>, een omgeving waar inwoners de status van de aanvraag kunnen volgen.  In eerste instantie voor het aanvragen van de collectieve zorgverzekering.</a:t>
            </a:r>
          </a:p>
          <a:p>
            <a:pPr marL="0" indent="0">
              <a:lnSpc>
                <a:spcPct val="120000"/>
              </a:lnSpc>
              <a:buNone/>
            </a:pPr>
            <a:r>
              <a:rPr lang="nl-NL" sz="4900">
                <a:latin typeface="EindhovenType"/>
                <a:cs typeface="Arial" panose="020B0604020202020204" pitchFamily="34" charset="0"/>
              </a:rPr>
              <a:t>Inwoners kunnen daarmee 24/7 de aanvraag volgen zonder dat zij hiervoor contact hoeven op te nemen met de gemeente. </a:t>
            </a:r>
          </a:p>
          <a:p>
            <a:pPr marL="0" indent="0">
              <a:lnSpc>
                <a:spcPct val="120000"/>
              </a:lnSpc>
              <a:buNone/>
            </a:pPr>
            <a:r>
              <a:rPr lang="nl-NL" sz="4900">
                <a:latin typeface="EindhovenType"/>
                <a:cs typeface="Arial" panose="020B0604020202020204" pitchFamily="34" charset="0"/>
              </a:rPr>
              <a:t>Dit is een eerste stap.  Op termijn kunnen inwoners (maar ook ondernemers) naast de status van de aanvraag ook het eigen dossier inzien, aanvullende informatie aanleveren, de berichten inzien die de gemeente heeft verstuurd of de inwoner zelf.</a:t>
            </a:r>
          </a:p>
          <a:p>
            <a:pPr marL="0" indent="0">
              <a:lnSpc>
                <a:spcPct val="120000"/>
              </a:lnSpc>
              <a:buNone/>
            </a:pPr>
            <a:r>
              <a:rPr lang="nl-NL" sz="4900">
                <a:latin typeface="EindhovenType"/>
                <a:cs typeface="Arial" panose="020B0604020202020204" pitchFamily="34" charset="0"/>
              </a:rPr>
              <a:t>Dit draagt bij aan de regie op eigen gegevens en de zelfredzaamheid van inwoners en ondernemers in het contact met de gemeente.</a:t>
            </a:r>
          </a:p>
          <a:p>
            <a:pPr marL="0" indent="0">
              <a:lnSpc>
                <a:spcPct val="120000"/>
              </a:lnSpc>
              <a:buNone/>
            </a:pPr>
            <a:endParaRPr lang="nl-NL" sz="3000">
              <a:latin typeface="EindhovenType"/>
              <a:cs typeface="Arial" panose="020B0604020202020204" pitchFamily="34" charset="0"/>
            </a:endParaRPr>
          </a:p>
          <a:p>
            <a:pPr>
              <a:lnSpc>
                <a:spcPct val="120000"/>
              </a:lnSpc>
            </a:pPr>
            <a:r>
              <a:rPr lang="nl-NL" sz="1800">
                <a:latin typeface="EindhovenType"/>
                <a:cs typeface="Arial" panose="020B0604020202020204" pitchFamily="34" charset="0"/>
              </a:rPr>
              <a:t>.</a:t>
            </a:r>
          </a:p>
        </p:txBody>
      </p:sp>
      <p:sp>
        <p:nvSpPr>
          <p:cNvPr id="4" name="Rechthoek 3">
            <a:extLst>
              <a:ext uri="{FF2B5EF4-FFF2-40B4-BE49-F238E27FC236}">
                <a16:creationId xmlns:a16="http://schemas.microsoft.com/office/drawing/2014/main" id="{A10C8C8B-ADD8-FA89-7E95-5E2030D151C6}"/>
              </a:ext>
            </a:extLst>
          </p:cNvPr>
          <p:cNvSpPr/>
          <p:nvPr/>
        </p:nvSpPr>
        <p:spPr>
          <a:xfrm>
            <a:off x="10298308" y="295565"/>
            <a:ext cx="1107345" cy="609600"/>
          </a:xfrm>
          <a:prstGeom prst="rect">
            <a:avLst/>
          </a:prstGeom>
          <a:solidFill>
            <a:srgbClr val="EE262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EindhovenType"/>
                <a:ea typeface="+mn-ea"/>
                <a:cs typeface="Arial" panose="020B0604020202020204" pitchFamily="34" charset="0"/>
              </a:rPr>
              <a:t>SMO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EindhovenType"/>
                <a:ea typeface="+mn-ea"/>
                <a:cs typeface="Arial" panose="020B0604020202020204" pitchFamily="34" charset="0"/>
              </a:rPr>
              <a:t>PUCO</a:t>
            </a:r>
          </a:p>
        </p:txBody>
      </p:sp>
      <p:sp>
        <p:nvSpPr>
          <p:cNvPr id="6" name="Rechthoek 5">
            <a:extLst>
              <a:ext uri="{FF2B5EF4-FFF2-40B4-BE49-F238E27FC236}">
                <a16:creationId xmlns:a16="http://schemas.microsoft.com/office/drawing/2014/main" id="{7D5AC285-C9E3-B19E-23CB-B7638E4A8FC5}"/>
              </a:ext>
            </a:extLst>
          </p:cNvPr>
          <p:cNvSpPr/>
          <p:nvPr/>
        </p:nvSpPr>
        <p:spPr>
          <a:xfrm>
            <a:off x="7812734" y="299424"/>
            <a:ext cx="2198254" cy="6096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EindhovenType"/>
                <a:ea typeface="+mn-ea"/>
                <a:cs typeface="Arial" panose="020B0604020202020204" pitchFamily="34" charset="0"/>
              </a:rPr>
              <a:t>Vereenvoudiging Sociaal Domein</a:t>
            </a:r>
          </a:p>
        </p:txBody>
      </p:sp>
      <p:pic>
        <p:nvPicPr>
          <p:cNvPr id="8" name="Graphic 7" descr="Roos met effen opvulling">
            <a:extLst>
              <a:ext uri="{FF2B5EF4-FFF2-40B4-BE49-F238E27FC236}">
                <a16:creationId xmlns:a16="http://schemas.microsoft.com/office/drawing/2014/main" id="{3B2E7F23-293A-3F3B-9313-7F732F167A2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98334" y="444281"/>
            <a:ext cx="914400" cy="914400"/>
          </a:xfrm>
          <a:prstGeom prst="rect">
            <a:avLst/>
          </a:prstGeom>
        </p:spPr>
      </p:pic>
      <p:sp>
        <p:nvSpPr>
          <p:cNvPr id="7" name="Rechthoek 6">
            <a:extLst>
              <a:ext uri="{FF2B5EF4-FFF2-40B4-BE49-F238E27FC236}">
                <a16:creationId xmlns:a16="http://schemas.microsoft.com/office/drawing/2014/main" id="{56886E96-8C09-C0C4-7571-9928E453ADD7}"/>
              </a:ext>
            </a:extLst>
          </p:cNvPr>
          <p:cNvSpPr/>
          <p:nvPr/>
        </p:nvSpPr>
        <p:spPr>
          <a:xfrm>
            <a:off x="-1" y="6311900"/>
            <a:ext cx="7450667" cy="546099"/>
          </a:xfrm>
          <a:prstGeom prst="rect">
            <a:avLst/>
          </a:prstGeom>
          <a:solidFill>
            <a:srgbClr val="EE262D"/>
          </a:solidFill>
          <a:ln>
            <a:solidFill>
              <a:srgbClr val="EE26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EindhovenType"/>
                <a:ea typeface="+mn-ea"/>
                <a:cs typeface="Arial" panose="020B0604020202020204" pitchFamily="34" charset="0"/>
              </a:rPr>
              <a:t>Linkt aan: dataplatform, integratieplatform, BI platform </a:t>
            </a:r>
          </a:p>
        </p:txBody>
      </p:sp>
      <p:sp>
        <p:nvSpPr>
          <p:cNvPr id="5" name="Rechthoek 4">
            <a:extLst>
              <a:ext uri="{FF2B5EF4-FFF2-40B4-BE49-F238E27FC236}">
                <a16:creationId xmlns:a16="http://schemas.microsoft.com/office/drawing/2014/main" id="{6F7E2A91-2005-26A8-21D5-C98625A6E3E6}"/>
              </a:ext>
            </a:extLst>
          </p:cNvPr>
          <p:cNvSpPr/>
          <p:nvPr/>
        </p:nvSpPr>
        <p:spPr>
          <a:xfrm>
            <a:off x="7812734" y="1050022"/>
            <a:ext cx="3592919" cy="9144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a:ln>
                  <a:noFill/>
                </a:ln>
                <a:solidFill>
                  <a:prstClr val="white"/>
                </a:solidFill>
                <a:effectLst/>
                <a:uLnTx/>
                <a:uFillTx/>
                <a:latin typeface="EindhovenType"/>
                <a:ea typeface="+mn-ea"/>
                <a:cs typeface="Arial" panose="020B0604020202020204" pitchFamily="34" charset="0"/>
              </a:rPr>
              <a:t>Ambitie </a:t>
            </a:r>
            <a:r>
              <a:rPr kumimoji="0" lang="nl-NL" sz="1600" b="0" i="0" u="none" strike="noStrike" kern="1200" cap="none" spc="0" normalizeH="0" baseline="0" noProof="0" err="1">
                <a:ln>
                  <a:noFill/>
                </a:ln>
                <a:solidFill>
                  <a:prstClr val="white"/>
                </a:solidFill>
                <a:effectLst/>
                <a:uLnTx/>
                <a:uFillTx/>
                <a:latin typeface="EindhovenType"/>
                <a:ea typeface="+mn-ea"/>
                <a:cs typeface="Arial" panose="020B0604020202020204" pitchFamily="34" charset="0"/>
              </a:rPr>
              <a:t>bestuursakoord</a:t>
            </a:r>
            <a:r>
              <a:rPr kumimoji="0" lang="nl-NL" sz="1600" b="0" i="0" u="none" strike="noStrike" kern="1200" cap="none" spc="0" normalizeH="0" baseline="0" noProof="0">
                <a:ln>
                  <a:noFill/>
                </a:ln>
                <a:solidFill>
                  <a:prstClr val="white"/>
                </a:solidFill>
                <a:effectLst/>
                <a:uLnTx/>
                <a:uFillTx/>
                <a:latin typeface="EindhovenType"/>
                <a:ea typeface="+mn-ea"/>
                <a:cs typeface="Arial" panose="020B0604020202020204" pitchFamily="34" charset="0"/>
              </a:rPr>
              <a:t>: Een innovatieve, ondernemende én sociale stad waar iedereen profiteert van de vooruitgang</a:t>
            </a:r>
          </a:p>
        </p:txBody>
      </p:sp>
    </p:spTree>
    <p:extLst>
      <p:ext uri="{BB962C8B-B14F-4D97-AF65-F5344CB8AC3E}">
        <p14:creationId xmlns:p14="http://schemas.microsoft.com/office/powerpoint/2010/main" val="617066933"/>
      </p:ext>
    </p:extLst>
  </p:cSld>
  <p:clrMapOvr>
    <a:masterClrMapping/>
  </p:clrMapOvr>
  <p:transition spd="slow">
    <p:push/>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F8EAD8A-4E21-60B7-D823-040C1FFEE6E7}"/>
              </a:ext>
            </a:extLst>
          </p:cNvPr>
          <p:cNvSpPr>
            <a:spLocks noGrp="1"/>
          </p:cNvSpPr>
          <p:nvPr>
            <p:ph idx="1"/>
          </p:nvPr>
        </p:nvSpPr>
        <p:spPr/>
        <p:txBody>
          <a:bodyPr vert="horz" lIns="91440" tIns="45720" rIns="91440" bIns="45720" rtlCol="0" anchor="t">
            <a:noAutofit/>
          </a:bodyPr>
          <a:lstStyle/>
          <a:p>
            <a:pPr>
              <a:lnSpc>
                <a:spcPct val="100000"/>
              </a:lnSpc>
            </a:pPr>
            <a:r>
              <a:rPr lang="nl-NL" sz="1200" b="1">
                <a:latin typeface="EindhovenType"/>
                <a:cs typeface="Arial" panose="020B0604020202020204" pitchFamily="34" charset="0"/>
              </a:rPr>
              <a:t>Huidige situatie: </a:t>
            </a:r>
          </a:p>
          <a:p>
            <a:pPr lvl="1">
              <a:lnSpc>
                <a:spcPct val="100000"/>
              </a:lnSpc>
            </a:pPr>
            <a:r>
              <a:rPr lang="nl-NL" sz="1200">
                <a:latin typeface="EindhovenType"/>
                <a:cs typeface="Arial" panose="020B0604020202020204" pitchFamily="34" charset="0"/>
              </a:rPr>
              <a:t>Voor dit complexe onderwerp worden momenteel via allerlei diverse bronnen informatie verzameld. Er is geen integraal beeld. </a:t>
            </a:r>
          </a:p>
          <a:p>
            <a:pPr lvl="1">
              <a:lnSpc>
                <a:spcPct val="100000"/>
              </a:lnSpc>
            </a:pPr>
            <a:r>
              <a:rPr lang="nl-NL" sz="1200">
                <a:latin typeface="EindhovenType"/>
                <a:cs typeface="Arial" panose="020B0604020202020204" pitchFamily="34" charset="0"/>
              </a:rPr>
              <a:t>Er kunnen geen goede toekomstscenario’s gemaakt worden en er wordt nog niet efficiënt met andere stakeholders samengewerkt. </a:t>
            </a:r>
          </a:p>
          <a:p>
            <a:pPr lvl="1">
              <a:lnSpc>
                <a:spcPct val="100000"/>
              </a:lnSpc>
            </a:pPr>
            <a:endParaRPr lang="nl-NL" sz="1200">
              <a:latin typeface="EindhovenType"/>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nl-NL" sz="1200" b="1">
                <a:latin typeface="EindhovenType"/>
                <a:cs typeface="Arial" panose="020B0604020202020204" pitchFamily="34" charset="0"/>
              </a:rPr>
              <a:t>Ambitie: </a:t>
            </a:r>
            <a:r>
              <a:rPr lang="nl-NL" sz="1200">
                <a:solidFill>
                  <a:srgbClr val="FF0000"/>
                </a:solidFill>
                <a:latin typeface="EindhovenType"/>
                <a:cs typeface="Arial" panose="020B0604020202020204" pitchFamily="34" charset="0"/>
              </a:rPr>
              <a:t>Eindhoven wil in 2023 klimaatneutraal zijn</a:t>
            </a:r>
          </a:p>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nl-NL" sz="1200">
                <a:latin typeface="EindhovenType"/>
                <a:cs typeface="Arial" panose="020B0604020202020204" pitchFamily="34" charset="0"/>
              </a:rPr>
              <a:t>De </a:t>
            </a:r>
            <a:r>
              <a:rPr lang="nl-NL" sz="1200" err="1">
                <a:latin typeface="EindhovenType"/>
                <a:cs typeface="Arial" panose="020B0604020202020204" pitchFamily="34" charset="0"/>
              </a:rPr>
              <a:t>use</a:t>
            </a:r>
            <a:r>
              <a:rPr lang="nl-NL" sz="1200">
                <a:latin typeface="EindhovenType"/>
                <a:cs typeface="Arial" panose="020B0604020202020204" pitchFamily="34" charset="0"/>
              </a:rPr>
              <a:t> case Energietransitie pakt als focus het energiesysteemontwerp 2040. Dit sluit aan bij de ambities in het bestuursakkoord van een klimaat neutrale stad in 2030. De voorzieningen die ontwikkelt gaan worden geven impact voor bewoners doordat ze gebruikt worden om tot integrale plannen voor stadsontwikkeling te komen. Ook moeten de generieke voorzieningen samenwerkingen met partners zoals woningcorporaties en energieleveranciers faciliteren</a:t>
            </a:r>
          </a:p>
          <a:p>
            <a:pPr marL="457200" lvl="1" indent="0">
              <a:lnSpc>
                <a:spcPct val="100000"/>
              </a:lnSpc>
              <a:buNone/>
            </a:pPr>
            <a:endParaRPr lang="nl-NL" sz="1600">
              <a:latin typeface="EindhovenType"/>
              <a:cs typeface="Calibri"/>
            </a:endParaRPr>
          </a:p>
          <a:p>
            <a:pPr lvl="1">
              <a:lnSpc>
                <a:spcPct val="100000"/>
              </a:lnSpc>
              <a:buFont typeface="Calibri" panose="020B0604020202020204" pitchFamily="34" charset="0"/>
              <a:buChar char="-"/>
            </a:pPr>
            <a:endParaRPr lang="nl-NL" sz="1800">
              <a:latin typeface="EindhovenType"/>
              <a:cs typeface="Calibri"/>
            </a:endParaRPr>
          </a:p>
          <a:p>
            <a:pPr>
              <a:lnSpc>
                <a:spcPct val="100000"/>
              </a:lnSpc>
            </a:pPr>
            <a:endParaRPr lang="nl-NL" sz="1800">
              <a:latin typeface="EindhovenType"/>
              <a:cs typeface="Calibri"/>
            </a:endParaRPr>
          </a:p>
          <a:p>
            <a:pPr marL="457200" lvl="1" indent="0">
              <a:lnSpc>
                <a:spcPct val="100000"/>
              </a:lnSpc>
              <a:buNone/>
            </a:pPr>
            <a:endParaRPr lang="nl-NL" sz="1800">
              <a:latin typeface="EindhovenType"/>
              <a:cs typeface="Calibri"/>
            </a:endParaRPr>
          </a:p>
          <a:p>
            <a:pPr lvl="1">
              <a:lnSpc>
                <a:spcPct val="100000"/>
              </a:lnSpc>
            </a:pPr>
            <a:endParaRPr lang="nl-NL" sz="1800">
              <a:latin typeface="EindhovenType"/>
              <a:cs typeface="Calibri"/>
            </a:endParaRPr>
          </a:p>
        </p:txBody>
      </p:sp>
      <p:sp>
        <p:nvSpPr>
          <p:cNvPr id="4" name="Rechthoek 3">
            <a:extLst>
              <a:ext uri="{FF2B5EF4-FFF2-40B4-BE49-F238E27FC236}">
                <a16:creationId xmlns:a16="http://schemas.microsoft.com/office/drawing/2014/main" id="{A10C8C8B-ADD8-FA89-7E95-5E2030D151C6}"/>
              </a:ext>
            </a:extLst>
          </p:cNvPr>
          <p:cNvSpPr/>
          <p:nvPr/>
        </p:nvSpPr>
        <p:spPr>
          <a:xfrm>
            <a:off x="10409382" y="295564"/>
            <a:ext cx="1191491" cy="951345"/>
          </a:xfrm>
          <a:prstGeom prst="rect">
            <a:avLst/>
          </a:prstGeom>
          <a:solidFill>
            <a:srgbClr val="EE262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a:ln>
                  <a:noFill/>
                </a:ln>
                <a:solidFill>
                  <a:prstClr val="white"/>
                </a:solidFill>
                <a:effectLst/>
                <a:uLnTx/>
                <a:uFillTx/>
                <a:latin typeface="EindhovenType"/>
                <a:ea typeface="+mn-ea"/>
                <a:cs typeface="Calibri"/>
              </a:rPr>
              <a:t>REO</a:t>
            </a:r>
            <a:r>
              <a:rPr kumimoji="0" lang="nl-NL" sz="2000" b="0" i="0" u="none" strike="noStrike" kern="1200" cap="none" spc="0" normalizeH="0" baseline="0" noProof="0">
                <a:ln>
                  <a:noFill/>
                </a:ln>
                <a:solidFill>
                  <a:prstClr val="white"/>
                </a:solidFill>
                <a:effectLst/>
                <a:uLnTx/>
                <a:uFillTx/>
                <a:latin typeface="EindhovenType"/>
                <a:ea typeface="+mn-ea"/>
                <a:cs typeface="Calibri"/>
              </a:rPr>
              <a:t> </a:t>
            </a:r>
          </a:p>
        </p:txBody>
      </p:sp>
      <p:sp>
        <p:nvSpPr>
          <p:cNvPr id="6" name="Rechthoek 5">
            <a:extLst>
              <a:ext uri="{FF2B5EF4-FFF2-40B4-BE49-F238E27FC236}">
                <a16:creationId xmlns:a16="http://schemas.microsoft.com/office/drawing/2014/main" id="{7D5AC285-C9E3-B19E-23CB-B7638E4A8FC5}"/>
              </a:ext>
            </a:extLst>
          </p:cNvPr>
          <p:cNvSpPr/>
          <p:nvPr/>
        </p:nvSpPr>
        <p:spPr>
          <a:xfrm>
            <a:off x="7607560" y="135956"/>
            <a:ext cx="2747232" cy="1528883"/>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prstClr val="white"/>
                </a:solidFill>
                <a:effectLst/>
                <a:uLnTx/>
                <a:uFillTx/>
                <a:latin typeface="EindhovenType"/>
                <a:ea typeface="+mn-ea"/>
                <a:cs typeface="+mn-cs"/>
              </a:rPr>
              <a:t>Ambitie bestuursakkoord: Een stad die stevig bijdraagt aan het tegengaan van klimaatverandering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prstClr val="white"/>
                </a:solidFill>
                <a:effectLst/>
                <a:uLnTx/>
                <a:uFillTx/>
                <a:latin typeface="EindhovenType"/>
                <a:ea typeface="+mn-ea"/>
                <a:cs typeface="+mn-cs"/>
              </a:rPr>
              <a:t>én die klaar is voor de weersveranderingen die daarbij horen</a:t>
            </a:r>
          </a:p>
        </p:txBody>
      </p:sp>
      <p:pic>
        <p:nvPicPr>
          <p:cNvPr id="8" name="Graphic 7" descr="Roos met effen opvulling">
            <a:extLst>
              <a:ext uri="{FF2B5EF4-FFF2-40B4-BE49-F238E27FC236}">
                <a16:creationId xmlns:a16="http://schemas.microsoft.com/office/drawing/2014/main" id="{3B2E7F23-293A-3F3B-9313-7F732F167A2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93160" y="517404"/>
            <a:ext cx="914400" cy="914400"/>
          </a:xfrm>
          <a:prstGeom prst="rect">
            <a:avLst/>
          </a:prstGeom>
        </p:spPr>
      </p:pic>
      <p:sp>
        <p:nvSpPr>
          <p:cNvPr id="7" name="Rechthoek 6">
            <a:extLst>
              <a:ext uri="{FF2B5EF4-FFF2-40B4-BE49-F238E27FC236}">
                <a16:creationId xmlns:a16="http://schemas.microsoft.com/office/drawing/2014/main" id="{C28CA298-C776-EDA3-A40A-BA97ECFB5C99}"/>
              </a:ext>
            </a:extLst>
          </p:cNvPr>
          <p:cNvSpPr/>
          <p:nvPr/>
        </p:nvSpPr>
        <p:spPr>
          <a:xfrm>
            <a:off x="-1" y="6311900"/>
            <a:ext cx="7450667" cy="546099"/>
          </a:xfrm>
          <a:prstGeom prst="rect">
            <a:avLst/>
          </a:prstGeom>
          <a:solidFill>
            <a:srgbClr val="EE262D"/>
          </a:solidFill>
          <a:ln>
            <a:solidFill>
              <a:srgbClr val="EE26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EindhovenType"/>
                <a:ea typeface="+mn-ea"/>
                <a:cs typeface="+mn-cs"/>
              </a:rPr>
              <a:t>Link naar kadernota CIO Office: Dataplatform, integratieplatform, BI platform </a:t>
            </a:r>
          </a:p>
        </p:txBody>
      </p:sp>
      <p:sp>
        <p:nvSpPr>
          <p:cNvPr id="10" name="Titel 1">
            <a:extLst>
              <a:ext uri="{FF2B5EF4-FFF2-40B4-BE49-F238E27FC236}">
                <a16:creationId xmlns:a16="http://schemas.microsoft.com/office/drawing/2014/main" id="{CEA4363C-E066-9266-F3CC-E7DA6883D4E5}"/>
              </a:ext>
            </a:extLst>
          </p:cNvPr>
          <p:cNvSpPr>
            <a:spLocks noGrp="1"/>
          </p:cNvSpPr>
          <p:nvPr>
            <p:ph type="title"/>
          </p:nvPr>
        </p:nvSpPr>
        <p:spPr>
          <a:xfrm>
            <a:off x="786347" y="412925"/>
            <a:ext cx="5728063" cy="977112"/>
          </a:xfrm>
        </p:spPr>
        <p:txBody>
          <a:bodyPr/>
          <a:lstStyle/>
          <a:p>
            <a:r>
              <a:rPr lang="nl-NL" sz="2400">
                <a:latin typeface="EindhovenType"/>
                <a:cs typeface="Calibri Light"/>
              </a:rPr>
              <a:t>Eindhoven Klimaatneutraal</a:t>
            </a:r>
            <a:br>
              <a:rPr lang="nl-NL" b="1">
                <a:latin typeface="EindhovenType"/>
                <a:cs typeface="Calibri Light"/>
              </a:rPr>
            </a:br>
            <a:r>
              <a:rPr lang="nl-NL" sz="1800" b="1" err="1">
                <a:latin typeface="EindhovenType"/>
                <a:cs typeface="Calibri Light"/>
              </a:rPr>
              <a:t>usecase</a:t>
            </a:r>
            <a:r>
              <a:rPr lang="nl-NL" sz="1800" b="1">
                <a:latin typeface="EindhovenType"/>
                <a:cs typeface="Calibri Light"/>
              </a:rPr>
              <a:t> Energietransitie</a:t>
            </a:r>
          </a:p>
        </p:txBody>
      </p:sp>
    </p:spTree>
    <p:extLst>
      <p:ext uri="{BB962C8B-B14F-4D97-AF65-F5344CB8AC3E}">
        <p14:creationId xmlns:p14="http://schemas.microsoft.com/office/powerpoint/2010/main" val="3625873739"/>
      </p:ext>
    </p:extLst>
  </p:cSld>
  <p:clrMapOvr>
    <a:masterClrMapping/>
  </p:clrMapOvr>
  <p:transition spd="slow">
    <p:push/>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A10C8C8B-ADD8-FA89-7E95-5E2030D151C6}"/>
              </a:ext>
            </a:extLst>
          </p:cNvPr>
          <p:cNvSpPr/>
          <p:nvPr/>
        </p:nvSpPr>
        <p:spPr>
          <a:xfrm>
            <a:off x="10409382" y="295564"/>
            <a:ext cx="1191491" cy="951345"/>
          </a:xfrm>
          <a:prstGeom prst="rect">
            <a:avLst/>
          </a:prstGeom>
          <a:solidFill>
            <a:srgbClr val="EE262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a:ln>
                  <a:noFill/>
                </a:ln>
                <a:solidFill>
                  <a:prstClr val="white"/>
                </a:solidFill>
                <a:effectLst/>
                <a:uLnTx/>
                <a:uFillTx/>
                <a:latin typeface="EindhovenType"/>
                <a:ea typeface="+mn-ea"/>
                <a:cs typeface="Arial" panose="020B0604020202020204" pitchFamily="34" charset="0"/>
              </a:rPr>
              <a:t>PUCO</a:t>
            </a:r>
          </a:p>
        </p:txBody>
      </p:sp>
      <p:sp>
        <p:nvSpPr>
          <p:cNvPr id="6" name="Rechthoek 5">
            <a:extLst>
              <a:ext uri="{FF2B5EF4-FFF2-40B4-BE49-F238E27FC236}">
                <a16:creationId xmlns:a16="http://schemas.microsoft.com/office/drawing/2014/main" id="{7D5AC285-C9E3-B19E-23CB-B7638E4A8FC5}"/>
              </a:ext>
            </a:extLst>
          </p:cNvPr>
          <p:cNvSpPr/>
          <p:nvPr/>
        </p:nvSpPr>
        <p:spPr>
          <a:xfrm>
            <a:off x="7656947" y="484909"/>
            <a:ext cx="2198254" cy="6096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prstClr val="white"/>
                </a:solidFill>
                <a:effectLst/>
                <a:uLnTx/>
                <a:uFillTx/>
                <a:latin typeface="EindhovenType"/>
                <a:ea typeface="+mn-ea"/>
                <a:cs typeface="Arial" panose="020B0604020202020204" pitchFamily="34" charset="0"/>
              </a:rPr>
              <a:t>Digitaal waar het kan, persoonlijk waar het moet</a:t>
            </a:r>
          </a:p>
        </p:txBody>
      </p:sp>
      <p:pic>
        <p:nvPicPr>
          <p:cNvPr id="8" name="Graphic 7" descr="Roos met effen opvulling">
            <a:extLst>
              <a:ext uri="{FF2B5EF4-FFF2-40B4-BE49-F238E27FC236}">
                <a16:creationId xmlns:a16="http://schemas.microsoft.com/office/drawing/2014/main" id="{3B2E7F23-293A-3F3B-9313-7F732F167A2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42547" y="332509"/>
            <a:ext cx="914400" cy="914400"/>
          </a:xfrm>
          <a:prstGeom prst="rect">
            <a:avLst/>
          </a:prstGeom>
        </p:spPr>
      </p:pic>
      <p:sp>
        <p:nvSpPr>
          <p:cNvPr id="7" name="Rechthoek 6">
            <a:extLst>
              <a:ext uri="{FF2B5EF4-FFF2-40B4-BE49-F238E27FC236}">
                <a16:creationId xmlns:a16="http://schemas.microsoft.com/office/drawing/2014/main" id="{8A81BBC1-0BBF-9C17-70E8-18FC017A3ECB}"/>
              </a:ext>
            </a:extLst>
          </p:cNvPr>
          <p:cNvSpPr/>
          <p:nvPr/>
        </p:nvSpPr>
        <p:spPr>
          <a:xfrm>
            <a:off x="0" y="6311900"/>
            <a:ext cx="7450667" cy="546099"/>
          </a:xfrm>
          <a:prstGeom prst="rect">
            <a:avLst/>
          </a:prstGeom>
          <a:solidFill>
            <a:srgbClr val="EE262D"/>
          </a:solidFill>
          <a:ln>
            <a:solidFill>
              <a:srgbClr val="EE26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EindhovenType"/>
                <a:ea typeface="+mn-ea"/>
                <a:cs typeface="Arial" panose="020B0604020202020204" pitchFamily="34" charset="0"/>
              </a:rPr>
              <a:t>Link naar Digitaal zaakgericht Werken: Structureel maken proefopstelling 2023</a:t>
            </a:r>
          </a:p>
        </p:txBody>
      </p:sp>
      <p:sp>
        <p:nvSpPr>
          <p:cNvPr id="5" name="Rechthoek 4">
            <a:extLst>
              <a:ext uri="{FF2B5EF4-FFF2-40B4-BE49-F238E27FC236}">
                <a16:creationId xmlns:a16="http://schemas.microsoft.com/office/drawing/2014/main" id="{EC73EB72-1A20-69A7-FA79-7360B82AE530}"/>
              </a:ext>
            </a:extLst>
          </p:cNvPr>
          <p:cNvSpPr/>
          <p:nvPr/>
        </p:nvSpPr>
        <p:spPr>
          <a:xfrm>
            <a:off x="7656947" y="1399309"/>
            <a:ext cx="3592919" cy="9144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a:ln>
                  <a:noFill/>
                </a:ln>
                <a:solidFill>
                  <a:prstClr val="white"/>
                </a:solidFill>
                <a:effectLst/>
                <a:uLnTx/>
                <a:uFillTx/>
                <a:latin typeface="EindhovenType"/>
                <a:ea typeface="+mn-ea"/>
                <a:cs typeface="Arial" panose="020B0604020202020204" pitchFamily="34" charset="0"/>
              </a:rPr>
              <a:t>Ambitie </a:t>
            </a:r>
            <a:r>
              <a:rPr kumimoji="0" lang="nl-NL" sz="1600" b="0" i="0" u="none" strike="noStrike" kern="1200" cap="none" spc="0" normalizeH="0" baseline="0" noProof="0" err="1">
                <a:ln>
                  <a:noFill/>
                </a:ln>
                <a:solidFill>
                  <a:prstClr val="white"/>
                </a:solidFill>
                <a:effectLst/>
                <a:uLnTx/>
                <a:uFillTx/>
                <a:latin typeface="EindhovenType"/>
                <a:ea typeface="+mn-ea"/>
                <a:cs typeface="Arial" panose="020B0604020202020204" pitchFamily="34" charset="0"/>
              </a:rPr>
              <a:t>bestuursakoord</a:t>
            </a:r>
            <a:r>
              <a:rPr kumimoji="0" lang="nl-NL" sz="1200" b="0" i="0" u="none" strike="noStrike" kern="1200" cap="none" spc="0" normalizeH="0" baseline="0" noProof="0">
                <a:ln>
                  <a:noFill/>
                </a:ln>
                <a:solidFill>
                  <a:prstClr val="white"/>
                </a:solidFill>
                <a:effectLst/>
                <a:uLnTx/>
                <a:uFillTx/>
                <a:latin typeface="EindhovenType"/>
                <a:ea typeface="+mn-ea"/>
                <a:cs typeface="Arial" panose="020B0604020202020204" pitchFamily="34" charset="0"/>
              </a:rPr>
              <a:t>: </a:t>
            </a:r>
            <a:r>
              <a:rPr kumimoji="0" lang="nl-NL" sz="1600" b="0" i="0" u="none" strike="noStrike" kern="1200" cap="none" spc="0" normalizeH="0" baseline="0" noProof="0">
                <a:ln>
                  <a:noFill/>
                </a:ln>
                <a:solidFill>
                  <a:prstClr val="white"/>
                </a:solidFill>
                <a:effectLst/>
                <a:uLnTx/>
                <a:uFillTx/>
                <a:latin typeface="EindhovenType"/>
                <a:ea typeface="+mn-ea"/>
                <a:cs typeface="Arial" panose="020B0604020202020204" pitchFamily="34" charset="0"/>
              </a:rPr>
              <a:t>inperken woonoverlast</a:t>
            </a:r>
            <a:endParaRPr kumimoji="0" lang="nl-NL" sz="1600" b="0" i="0" u="none" strike="noStrike" kern="1200" cap="none" spc="0" normalizeH="0" baseline="0" noProof="0">
              <a:ln>
                <a:noFill/>
              </a:ln>
              <a:solidFill>
                <a:prstClr val="white"/>
              </a:solidFill>
              <a:effectLst/>
              <a:uLnTx/>
              <a:uFillTx/>
              <a:latin typeface="EindhovenType"/>
              <a:ea typeface="+mn-ea"/>
              <a:cs typeface="+mn-cs"/>
            </a:endParaRPr>
          </a:p>
        </p:txBody>
      </p:sp>
      <p:sp>
        <p:nvSpPr>
          <p:cNvPr id="11" name="Titel 1">
            <a:extLst>
              <a:ext uri="{FF2B5EF4-FFF2-40B4-BE49-F238E27FC236}">
                <a16:creationId xmlns:a16="http://schemas.microsoft.com/office/drawing/2014/main" id="{7D7B3CE8-899D-A46F-88FE-F4D8943CAEE1}"/>
              </a:ext>
            </a:extLst>
          </p:cNvPr>
          <p:cNvSpPr>
            <a:spLocks noGrp="1"/>
          </p:cNvSpPr>
          <p:nvPr>
            <p:ph type="title"/>
          </p:nvPr>
        </p:nvSpPr>
        <p:spPr>
          <a:xfrm>
            <a:off x="786347" y="412925"/>
            <a:ext cx="5728063" cy="977112"/>
          </a:xfrm>
        </p:spPr>
        <p:txBody>
          <a:bodyPr/>
          <a:lstStyle/>
          <a:p>
            <a:r>
              <a:rPr lang="nl-NL" sz="2400">
                <a:latin typeface="EindhovenType"/>
                <a:cs typeface="Calibri Light"/>
              </a:rPr>
              <a:t>Voorkomen</a:t>
            </a:r>
            <a:r>
              <a:rPr lang="nl-NL" sz="2400" b="1">
                <a:latin typeface="EindhovenType"/>
                <a:cs typeface="Calibri Light"/>
              </a:rPr>
              <a:t> woonoverlast voor de burger</a:t>
            </a:r>
            <a:br>
              <a:rPr lang="nl-NL" b="1">
                <a:latin typeface="EindhovenType"/>
                <a:cs typeface="Calibri Light"/>
              </a:rPr>
            </a:br>
            <a:r>
              <a:rPr lang="nl-NL" sz="1800" b="1" err="1">
                <a:latin typeface="EindhovenType"/>
                <a:cs typeface="Calibri Light"/>
              </a:rPr>
              <a:t>usecase</a:t>
            </a:r>
            <a:r>
              <a:rPr lang="nl-NL" sz="1800" b="1">
                <a:latin typeface="EindhovenType"/>
                <a:cs typeface="Calibri Light"/>
              </a:rPr>
              <a:t> Meldingen Woonoverlast</a:t>
            </a:r>
          </a:p>
        </p:txBody>
      </p:sp>
      <p:sp>
        <p:nvSpPr>
          <p:cNvPr id="14" name="Tijdelijke aanduiding voor inhoud 2">
            <a:extLst>
              <a:ext uri="{FF2B5EF4-FFF2-40B4-BE49-F238E27FC236}">
                <a16:creationId xmlns:a16="http://schemas.microsoft.com/office/drawing/2014/main" id="{A39E0C07-3C53-96ED-B68F-D666662B1325}"/>
              </a:ext>
            </a:extLst>
          </p:cNvPr>
          <p:cNvSpPr>
            <a:spLocks noGrp="1"/>
          </p:cNvSpPr>
          <p:nvPr>
            <p:ph idx="1"/>
          </p:nvPr>
        </p:nvSpPr>
        <p:spPr>
          <a:xfrm>
            <a:off x="838200" y="2227482"/>
            <a:ext cx="9916486" cy="3653201"/>
          </a:xfrm>
        </p:spPr>
        <p:txBody>
          <a:bodyPr vert="horz" lIns="91440" tIns="45720" rIns="91440" bIns="45720" rtlCol="0" anchor="t">
            <a:noAutofit/>
          </a:bodyPr>
          <a:lstStyle/>
          <a:p>
            <a:pPr>
              <a:lnSpc>
                <a:spcPct val="100000"/>
              </a:lnSpc>
            </a:pPr>
            <a:r>
              <a:rPr lang="nl-NL" sz="1200" b="1">
                <a:latin typeface="EindhovenType"/>
                <a:cs typeface="Arial" panose="020B0604020202020204" pitchFamily="34" charset="0"/>
              </a:rPr>
              <a:t>Huidige situatie: </a:t>
            </a:r>
          </a:p>
          <a:p>
            <a:pPr lvl="1">
              <a:lnSpc>
                <a:spcPct val="100000"/>
              </a:lnSpc>
            </a:pPr>
            <a:r>
              <a:rPr lang="nl-NL" sz="1200">
                <a:latin typeface="EindhovenType"/>
                <a:cs typeface="Arial" panose="020B0604020202020204" pitchFamily="34" charset="0"/>
              </a:rPr>
              <a:t>Beperkt inzicht in waar problemen zich voordoen waardoor problemen traag, niet goed of helemaal niet opgelost worden</a:t>
            </a:r>
          </a:p>
          <a:p>
            <a:pPr lvl="1">
              <a:lnSpc>
                <a:spcPct val="100000"/>
              </a:lnSpc>
            </a:pPr>
            <a:r>
              <a:rPr lang="nl-NL" sz="1200">
                <a:latin typeface="EindhovenType"/>
                <a:cs typeface="Arial" panose="020B0604020202020204" pitchFamily="34" charset="0"/>
              </a:rPr>
              <a:t>Onvoldoende mogelijkheden  om (anoniem) melding te doen</a:t>
            </a:r>
          </a:p>
          <a:p>
            <a:pPr lvl="1">
              <a:lnSpc>
                <a:spcPct val="100000"/>
              </a:lnSpc>
            </a:pPr>
            <a:r>
              <a:rPr lang="nl-NL" sz="1200">
                <a:latin typeface="EindhovenType"/>
                <a:cs typeface="Arial" panose="020B0604020202020204" pitchFamily="34" charset="0"/>
              </a:rPr>
              <a:t>Samenwerking tussen sectoren behoeft verbetering</a:t>
            </a:r>
          </a:p>
          <a:p>
            <a:pPr lvl="1">
              <a:lnSpc>
                <a:spcPct val="100000"/>
              </a:lnSpc>
            </a:pPr>
            <a:r>
              <a:rPr lang="nl-NL" sz="1200">
                <a:latin typeface="EindhovenType"/>
                <a:cs typeface="Arial" panose="020B0604020202020204" pitchFamily="34" charset="0"/>
              </a:rPr>
              <a:t>Onvoldoende beeld of aanpak/beleid gericht is op de juiste (structurele) problemen</a:t>
            </a:r>
          </a:p>
          <a:p>
            <a:pPr marL="0" marR="0" lvl="0" indent="0" algn="l" defTabSz="914400" rtl="0" eaLnBrk="1" fontAlgn="auto" latinLnBrk="0" hangingPunct="1">
              <a:lnSpc>
                <a:spcPct val="100000"/>
              </a:lnSpc>
              <a:spcBef>
                <a:spcPts val="1000"/>
              </a:spcBef>
              <a:spcAft>
                <a:spcPts val="0"/>
              </a:spcAft>
              <a:buClrTx/>
              <a:buSzTx/>
              <a:buFont typeface="Arial"/>
              <a:buNone/>
              <a:tabLst/>
              <a:defRPr/>
            </a:pPr>
            <a:endParaRPr lang="nl-NL" sz="1200" b="1">
              <a:latin typeface="EindhovenType"/>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nl-NL" sz="1200" b="1">
                <a:latin typeface="EindhovenType"/>
                <a:cs typeface="Arial" panose="020B0604020202020204" pitchFamily="34" charset="0"/>
              </a:rPr>
              <a:t>Ambitie: </a:t>
            </a:r>
            <a:r>
              <a:rPr lang="nl-NL" sz="1200">
                <a:solidFill>
                  <a:srgbClr val="FF0000"/>
                </a:solidFill>
                <a:latin typeface="EindhovenType"/>
                <a:cs typeface="Arial" panose="020B0604020202020204" pitchFamily="34" charset="0"/>
              </a:rPr>
              <a:t>Burgers worden snel en effectief geholpen indien er sprake is van woonoverlast</a:t>
            </a:r>
          </a:p>
          <a:p>
            <a:pPr>
              <a:lnSpc>
                <a:spcPct val="100000"/>
              </a:lnSpc>
              <a:defRPr/>
            </a:pPr>
            <a:r>
              <a:rPr lang="nl-NL" sz="1200">
                <a:latin typeface="EindhovenType"/>
                <a:cs typeface="Arial" panose="020B0604020202020204" pitchFamily="34" charset="0"/>
              </a:rPr>
              <a:t>De </a:t>
            </a:r>
            <a:r>
              <a:rPr lang="nl-NL" sz="1200" err="1">
                <a:latin typeface="EindhovenType"/>
                <a:cs typeface="Arial" panose="020B0604020202020204" pitchFamily="34" charset="0"/>
              </a:rPr>
              <a:t>use</a:t>
            </a:r>
            <a:r>
              <a:rPr lang="nl-NL" sz="1200">
                <a:latin typeface="EindhovenType"/>
                <a:cs typeface="Arial" panose="020B0604020202020204" pitchFamily="34" charset="0"/>
              </a:rPr>
              <a:t> case Meldingen borgt een effectievere en snellere aanpak van woonoverlast in de stad.  Dat bereiken we met een helder en eenduidig proces (waar kan ik melden, wat doet de gemeente met mijn melding, hoe krijg ik terugkoppeling op mijn melding), en goede en snelle terugkoppeling gebruik makend van heldere en duidelijke taal in de communicatie. </a:t>
            </a:r>
          </a:p>
          <a:p>
            <a:pPr>
              <a:lnSpc>
                <a:spcPct val="100000"/>
              </a:lnSpc>
              <a:defRPr/>
            </a:pPr>
            <a:r>
              <a:rPr lang="nl-NL" sz="1200">
                <a:latin typeface="EindhovenType"/>
                <a:cs typeface="Arial" panose="020B0604020202020204" pitchFamily="34" charset="0"/>
              </a:rPr>
              <a:t>Inwoners weten waar ze aan toe zijn en wat ze van de gemeente mogen verwachten en krijgen de mogelijkheid om de status van de melding te volgen via een link die zij ontvangen na het indienen van de melding. </a:t>
            </a:r>
          </a:p>
          <a:p>
            <a:pPr>
              <a:lnSpc>
                <a:spcPct val="100000"/>
              </a:lnSpc>
              <a:defRPr/>
            </a:pPr>
            <a:r>
              <a:rPr lang="nl-NL" sz="1200">
                <a:latin typeface="EindhovenType"/>
                <a:cs typeface="Arial" panose="020B0604020202020204" pitchFamily="34" charset="0"/>
              </a:rPr>
              <a:t>Door meer inzicht in de meldingen en het verbeteren van de samenwerking tussen sectoren gaan inwoners merken dat we meldingen sneller en effectiever kunnen oplossen en we gericht beleid kunnen ontwikkelen om woonoverlast in de toekomst te voorkomen..</a:t>
            </a:r>
          </a:p>
          <a:p>
            <a:pPr marL="0" marR="0" lvl="0" indent="0" algn="l" defTabSz="914400" rtl="0" eaLnBrk="1" fontAlgn="auto" latinLnBrk="0" hangingPunct="1">
              <a:lnSpc>
                <a:spcPct val="100000"/>
              </a:lnSpc>
              <a:spcBef>
                <a:spcPts val="1000"/>
              </a:spcBef>
              <a:spcAft>
                <a:spcPts val="0"/>
              </a:spcAft>
              <a:buClrTx/>
              <a:buSzTx/>
              <a:buFont typeface="Arial"/>
              <a:buNone/>
              <a:tabLst/>
              <a:defRPr/>
            </a:pPr>
            <a:endParaRPr lang="nl-NL" sz="1600">
              <a:latin typeface="EindhovenType"/>
              <a:cs typeface="Calibri"/>
            </a:endParaRPr>
          </a:p>
          <a:p>
            <a:pPr lvl="1">
              <a:lnSpc>
                <a:spcPct val="100000"/>
              </a:lnSpc>
              <a:buFont typeface="Calibri" panose="020B0604020202020204" pitchFamily="34" charset="0"/>
              <a:buChar char="-"/>
            </a:pPr>
            <a:endParaRPr lang="nl-NL" sz="1800">
              <a:latin typeface="EindhovenType"/>
              <a:cs typeface="Calibri"/>
            </a:endParaRPr>
          </a:p>
          <a:p>
            <a:pPr>
              <a:lnSpc>
                <a:spcPct val="100000"/>
              </a:lnSpc>
            </a:pPr>
            <a:endParaRPr lang="nl-NL" sz="1800">
              <a:latin typeface="EindhovenType"/>
              <a:cs typeface="Calibri"/>
            </a:endParaRPr>
          </a:p>
          <a:p>
            <a:pPr marL="457200" lvl="1" indent="0">
              <a:lnSpc>
                <a:spcPct val="100000"/>
              </a:lnSpc>
              <a:buNone/>
            </a:pPr>
            <a:endParaRPr lang="nl-NL" sz="1800">
              <a:latin typeface="EindhovenType"/>
              <a:cs typeface="Calibri"/>
            </a:endParaRPr>
          </a:p>
          <a:p>
            <a:pPr lvl="1">
              <a:lnSpc>
                <a:spcPct val="100000"/>
              </a:lnSpc>
            </a:pPr>
            <a:endParaRPr lang="nl-NL" sz="1800">
              <a:latin typeface="EindhovenType"/>
              <a:cs typeface="Calibri"/>
            </a:endParaRPr>
          </a:p>
        </p:txBody>
      </p:sp>
    </p:spTree>
    <p:extLst>
      <p:ext uri="{BB962C8B-B14F-4D97-AF65-F5344CB8AC3E}">
        <p14:creationId xmlns:p14="http://schemas.microsoft.com/office/powerpoint/2010/main" val="505323568"/>
      </p:ext>
    </p:extLst>
  </p:cSld>
  <p:clrMapOvr>
    <a:masterClrMapping/>
  </p:clrMapOvr>
  <p:transition spd="slow">
    <p:push/>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498F8FF6-43B4-494A-AF8F-123A4983E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3010" y="-18660"/>
            <a:ext cx="4902679" cy="4667000"/>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4DCEC70C-9F4B-4A73-B4BD-AE50AD617F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3010" y="-18660"/>
            <a:ext cx="4902679" cy="4667000"/>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5AFEC601-A132-47EE-B0C2-B38ACD9FC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955" y="-18660"/>
            <a:ext cx="4902678" cy="4544235"/>
          </a:xfrm>
          <a:custGeom>
            <a:avLst/>
            <a:gdLst>
              <a:gd name="connsiteX0" fmla="*/ 1529549 w 6355652"/>
              <a:gd name="connsiteY0" fmla="*/ 0 h 5890980"/>
              <a:gd name="connsiteX1" fmla="*/ 4826104 w 6355652"/>
              <a:gd name="connsiteY1" fmla="*/ 0 h 5890980"/>
              <a:gd name="connsiteX2" fmla="*/ 4954579 w 6355652"/>
              <a:gd name="connsiteY2" fmla="*/ 78051 h 5890980"/>
              <a:gd name="connsiteX3" fmla="*/ 6355652 w 6355652"/>
              <a:gd name="connsiteY3" fmla="*/ 2713154 h 5890980"/>
              <a:gd name="connsiteX4" fmla="*/ 3177826 w 6355652"/>
              <a:gd name="connsiteY4" fmla="*/ 5890980 h 5890980"/>
              <a:gd name="connsiteX5" fmla="*/ 0 w 6355652"/>
              <a:gd name="connsiteY5" fmla="*/ 2713154 h 5890980"/>
              <a:gd name="connsiteX6" fmla="*/ 1401073 w 6355652"/>
              <a:gd name="connsiteY6" fmla="*/ 78051 h 589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5890980">
                <a:moveTo>
                  <a:pt x="1529549" y="0"/>
                </a:moveTo>
                <a:lnTo>
                  <a:pt x="4826104" y="0"/>
                </a:lnTo>
                <a:lnTo>
                  <a:pt x="4954579" y="78051"/>
                </a:lnTo>
                <a:cubicBezTo>
                  <a:pt x="5799886" y="649129"/>
                  <a:pt x="6355652" y="1616239"/>
                  <a:pt x="6355652" y="2713154"/>
                </a:cubicBezTo>
                <a:cubicBezTo>
                  <a:pt x="6355652" y="4468219"/>
                  <a:pt x="4932891" y="5890980"/>
                  <a:pt x="3177826" y="5890980"/>
                </a:cubicBezTo>
                <a:cubicBezTo>
                  <a:pt x="1422761" y="5890980"/>
                  <a:pt x="0" y="4468219"/>
                  <a:pt x="0" y="2713154"/>
                </a:cubicBezTo>
                <a:cubicBezTo>
                  <a:pt x="0" y="1616239"/>
                  <a:pt x="555766" y="649129"/>
                  <a:pt x="1401073" y="78051"/>
                </a:cubicBez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2A474483-C93F-300D-A42C-87F770CBEEAA}"/>
              </a:ext>
            </a:extLst>
          </p:cNvPr>
          <p:cNvSpPr>
            <a:spLocks noGrp="1"/>
          </p:cNvSpPr>
          <p:nvPr>
            <p:ph type="title"/>
          </p:nvPr>
        </p:nvSpPr>
        <p:spPr>
          <a:xfrm>
            <a:off x="1157477" y="306277"/>
            <a:ext cx="4024032" cy="2885715"/>
          </a:xfrm>
        </p:spPr>
        <p:txBody>
          <a:bodyPr vert="horz" lIns="91440" tIns="45720" rIns="91440" bIns="45720" rtlCol="0" anchor="b">
            <a:normAutofit/>
          </a:bodyPr>
          <a:lstStyle/>
          <a:p>
            <a:pPr algn="ctr"/>
            <a:r>
              <a:rPr lang="en-US" sz="5400" kern="1200" err="1">
                <a:solidFill>
                  <a:schemeClr val="bg1"/>
                </a:solidFill>
                <a:latin typeface="EindhovenType"/>
                <a:ea typeface="+mj-ea"/>
                <a:cs typeface="+mj-cs"/>
              </a:rPr>
              <a:t>Vragen</a:t>
            </a:r>
            <a:r>
              <a:rPr lang="en-US" sz="5400" kern="1200">
                <a:solidFill>
                  <a:schemeClr val="bg1"/>
                </a:solidFill>
                <a:latin typeface="EindhovenType"/>
                <a:ea typeface="+mj-ea"/>
                <a:cs typeface="+mj-cs"/>
              </a:rPr>
              <a:t>?</a:t>
            </a:r>
          </a:p>
        </p:txBody>
      </p:sp>
      <p:sp>
        <p:nvSpPr>
          <p:cNvPr id="3" name="Tijdelijke aanduiding voor inhoud 2">
            <a:extLst>
              <a:ext uri="{FF2B5EF4-FFF2-40B4-BE49-F238E27FC236}">
                <a16:creationId xmlns:a16="http://schemas.microsoft.com/office/drawing/2014/main" id="{8AC65F81-F5B8-6C95-98F9-6B3723E0A54B}"/>
              </a:ext>
            </a:extLst>
          </p:cNvPr>
          <p:cNvSpPr>
            <a:spLocks noGrp="1"/>
          </p:cNvSpPr>
          <p:nvPr>
            <p:ph idx="1"/>
          </p:nvPr>
        </p:nvSpPr>
        <p:spPr>
          <a:xfrm>
            <a:off x="123434" y="5744549"/>
            <a:ext cx="4024032" cy="708802"/>
          </a:xfrm>
        </p:spPr>
        <p:txBody>
          <a:bodyPr vert="horz" lIns="91440" tIns="45720" rIns="91440" bIns="45720" rtlCol="0">
            <a:normAutofit/>
          </a:bodyPr>
          <a:lstStyle/>
          <a:p>
            <a:pPr algn="ctr">
              <a:lnSpc>
                <a:spcPct val="90000"/>
              </a:lnSpc>
            </a:pPr>
            <a:r>
              <a:rPr lang="en-US" sz="2000" kern="1200" err="1">
                <a:solidFill>
                  <a:schemeClr val="bg1"/>
                </a:solidFill>
                <a:latin typeface="EindhovenType"/>
                <a:ea typeface="+mn-ea"/>
                <a:cs typeface="+mn-cs"/>
              </a:rPr>
              <a:t>Bedankt</a:t>
            </a:r>
            <a:r>
              <a:rPr lang="en-US" sz="2000" kern="1200">
                <a:solidFill>
                  <a:schemeClr val="bg1"/>
                </a:solidFill>
                <a:latin typeface="EindhovenType"/>
                <a:ea typeface="+mn-ea"/>
                <a:cs typeface="+mn-cs"/>
              </a:rPr>
              <a:t> </a:t>
            </a:r>
            <a:r>
              <a:rPr lang="en-US" sz="2000" kern="1200" err="1">
                <a:solidFill>
                  <a:schemeClr val="bg1"/>
                </a:solidFill>
                <a:latin typeface="EindhovenType"/>
                <a:ea typeface="+mn-ea"/>
                <a:cs typeface="+mn-cs"/>
              </a:rPr>
              <a:t>voor</a:t>
            </a:r>
            <a:r>
              <a:rPr lang="en-US" sz="2000" kern="1200">
                <a:solidFill>
                  <a:schemeClr val="bg1"/>
                </a:solidFill>
                <a:latin typeface="EindhovenType"/>
                <a:ea typeface="+mn-ea"/>
                <a:cs typeface="+mn-cs"/>
              </a:rPr>
              <a:t> </a:t>
            </a:r>
            <a:r>
              <a:rPr lang="en-US" sz="2000" kern="1200" err="1">
                <a:solidFill>
                  <a:schemeClr val="bg1"/>
                </a:solidFill>
                <a:latin typeface="EindhovenType"/>
                <a:ea typeface="+mn-ea"/>
                <a:cs typeface="+mn-cs"/>
              </a:rPr>
              <a:t>jullie</a:t>
            </a:r>
            <a:r>
              <a:rPr lang="en-US" sz="2000" kern="1200">
                <a:solidFill>
                  <a:schemeClr val="bg1"/>
                </a:solidFill>
                <a:latin typeface="EindhovenType"/>
                <a:ea typeface="+mn-ea"/>
                <a:cs typeface="+mn-cs"/>
              </a:rPr>
              <a:t> </a:t>
            </a:r>
            <a:r>
              <a:rPr lang="en-US" sz="2000" kern="1200" err="1">
                <a:solidFill>
                  <a:schemeClr val="bg1"/>
                </a:solidFill>
                <a:latin typeface="EindhovenType"/>
                <a:ea typeface="+mn-ea"/>
                <a:cs typeface="+mn-cs"/>
              </a:rPr>
              <a:t>aandacht</a:t>
            </a:r>
            <a:r>
              <a:rPr lang="en-US" sz="2000" kern="1200">
                <a:solidFill>
                  <a:schemeClr val="bg1"/>
                </a:solidFill>
                <a:latin typeface="EindhovenType"/>
                <a:ea typeface="+mn-ea"/>
                <a:cs typeface="+mn-cs"/>
              </a:rPr>
              <a:t>! </a:t>
            </a:r>
          </a:p>
        </p:txBody>
      </p:sp>
      <p:sp>
        <p:nvSpPr>
          <p:cNvPr id="76" name="Graphic 212">
            <a:extLst>
              <a:ext uri="{FF2B5EF4-FFF2-40B4-BE49-F238E27FC236}">
                <a16:creationId xmlns:a16="http://schemas.microsoft.com/office/drawing/2014/main" id="{279CAF82-0ECF-42BE-8F37-F71941E5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95744" y="619036"/>
            <a:ext cx="857067" cy="857067"/>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Graphic 212">
            <a:extLst>
              <a:ext uri="{FF2B5EF4-FFF2-40B4-BE49-F238E27FC236}">
                <a16:creationId xmlns:a16="http://schemas.microsoft.com/office/drawing/2014/main" id="{4D525A72-77E7-4E14-BEE2-FC3A19EC41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95744" y="619036"/>
            <a:ext cx="857067" cy="857067"/>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79">
            <a:extLst>
              <a:ext uri="{FF2B5EF4-FFF2-40B4-BE49-F238E27FC236}">
                <a16:creationId xmlns:a16="http://schemas.microsoft.com/office/drawing/2014/main" id="{033BC44A-0661-43B4-9C14-FD5963C22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69124" y="5424608"/>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Vragen">
            <a:extLst>
              <a:ext uri="{FF2B5EF4-FFF2-40B4-BE49-F238E27FC236}">
                <a16:creationId xmlns:a16="http://schemas.microsoft.com/office/drawing/2014/main" id="{711772CF-A0C7-A4AC-3387-6DE63C4C1F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25365" y="2474375"/>
            <a:ext cx="3083023" cy="3083023"/>
          </a:xfrm>
          <a:prstGeom prst="rect">
            <a:avLst/>
          </a:prstGeom>
        </p:spPr>
      </p:pic>
      <p:sp>
        <p:nvSpPr>
          <p:cNvPr id="82" name="Oval 81">
            <a:extLst>
              <a:ext uri="{FF2B5EF4-FFF2-40B4-BE49-F238E27FC236}">
                <a16:creationId xmlns:a16="http://schemas.microsoft.com/office/drawing/2014/main" id="{DA31323F-03C2-4114-B2CC-79931D220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6412" y="1675422"/>
            <a:ext cx="4680928" cy="468092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Oval 83">
            <a:extLst>
              <a:ext uri="{FF2B5EF4-FFF2-40B4-BE49-F238E27FC236}">
                <a16:creationId xmlns:a16="http://schemas.microsoft.com/office/drawing/2014/main" id="{298EBCA3-8AAD-4596-8EBF-43A43542F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6412" y="1675422"/>
            <a:ext cx="4680928" cy="4680928"/>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6"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49330" y="2227397"/>
            <a:ext cx="1054466" cy="469689"/>
            <a:chOff x="9841624" y="4115729"/>
            <a:chExt cx="602169" cy="268223"/>
          </a:xfrm>
          <a:solidFill>
            <a:schemeClr val="bg1"/>
          </a:solidFill>
        </p:grpSpPr>
        <p:sp>
          <p:nvSpPr>
            <p:cNvPr id="87" name="Freeform: Shape 86">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2527"/>
                </a:solidFill>
                <a:effectLst/>
                <a:uLnTx/>
                <a:uFillTx/>
                <a:latin typeface="Calibri" panose="020F0502020204030204"/>
                <a:ea typeface="+mn-ea"/>
                <a:cs typeface="+mn-cs"/>
              </a:endParaRPr>
            </a:p>
          </p:txBody>
        </p:sp>
      </p:grpSp>
      <p:sp>
        <p:nvSpPr>
          <p:cNvPr id="93" name="Oval 92">
            <a:extLst>
              <a:ext uri="{FF2B5EF4-FFF2-40B4-BE49-F238E27FC236}">
                <a16:creationId xmlns:a16="http://schemas.microsoft.com/office/drawing/2014/main" id="{9457709F-7F08-4A4A-9DB7-1AFB3FCF0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69124" y="5424608"/>
            <a:ext cx="319941"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04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Tijdelijke aanduiding voor inhoud 5" descr="Afbeelding met computer, persoon, computer, tekst&#10;&#10;Automatisch gegenereerde beschrijving">
            <a:extLst>
              <a:ext uri="{FF2B5EF4-FFF2-40B4-BE49-F238E27FC236}">
                <a16:creationId xmlns:a16="http://schemas.microsoft.com/office/drawing/2014/main" id="{CFBC93F7-164D-46E2-0251-88EE6286989A}"/>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7575" r="17117" b="-1"/>
          <a:stretch/>
        </p:blipFill>
        <p:spPr>
          <a:xfrm>
            <a:off x="1004888" y="1844675"/>
            <a:ext cx="4352925" cy="4449763"/>
          </a:xfrm>
          <a:prstGeom prst="rect">
            <a:avLst/>
          </a:prstGeom>
        </p:spPr>
      </p:pic>
      <p:pic>
        <p:nvPicPr>
          <p:cNvPr id="9" name="Afbeelding 8">
            <a:extLst>
              <a:ext uri="{FF2B5EF4-FFF2-40B4-BE49-F238E27FC236}">
                <a16:creationId xmlns:a16="http://schemas.microsoft.com/office/drawing/2014/main" id="{C418FB4C-E136-2530-4C65-2E8AA9B7937E}"/>
              </a:ext>
            </a:extLst>
          </p:cNvPr>
          <p:cNvPicPr>
            <a:picLocks noChangeAspect="1"/>
          </p:cNvPicPr>
          <p:nvPr/>
        </p:nvPicPr>
        <p:blipFill>
          <a:blip r:embed="rId3"/>
          <a:stretch>
            <a:fillRect/>
          </a:stretch>
        </p:blipFill>
        <p:spPr>
          <a:xfrm>
            <a:off x="5427663" y="1844675"/>
            <a:ext cx="5754688" cy="4449763"/>
          </a:xfrm>
          <a:prstGeom prst="rect">
            <a:avLst/>
          </a:prstGeom>
        </p:spPr>
      </p:pic>
      <p:sp>
        <p:nvSpPr>
          <p:cNvPr id="2" name="Titel 1">
            <a:extLst>
              <a:ext uri="{FF2B5EF4-FFF2-40B4-BE49-F238E27FC236}">
                <a16:creationId xmlns:a16="http://schemas.microsoft.com/office/drawing/2014/main" id="{9F49BF9C-A5F6-A4A8-A1E1-8B98A670CED9}"/>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5200" b="1" kern="1200" dirty="0">
                <a:solidFill>
                  <a:srgbClr val="002060"/>
                </a:solidFill>
                <a:latin typeface="+mj-lt"/>
                <a:ea typeface="+mj-ea"/>
                <a:cs typeface="+mj-cs"/>
              </a:rPr>
              <a:t>Programma</a:t>
            </a:r>
          </a:p>
        </p:txBody>
      </p:sp>
    </p:spTree>
    <p:extLst>
      <p:ext uri="{BB962C8B-B14F-4D97-AF65-F5344CB8AC3E}">
        <p14:creationId xmlns:p14="http://schemas.microsoft.com/office/powerpoint/2010/main" val="12037351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CD7CD90-C1FB-3A88-A197-59B1B6D5F3AE}"/>
              </a:ext>
            </a:extLst>
          </p:cNvPr>
          <p:cNvSpPr txBox="1"/>
          <p:nvPr/>
        </p:nvSpPr>
        <p:spPr>
          <a:xfrm>
            <a:off x="4984506" y="3136612"/>
            <a:ext cx="6296297" cy="584775"/>
          </a:xfrm>
          <a:prstGeom prst="rect">
            <a:avLst/>
          </a:prstGeom>
          <a:solidFill>
            <a:schemeClr val="bg1">
              <a:lumMod val="95000"/>
            </a:schemeClr>
          </a:solidFill>
          <a:ln w="12700">
            <a:solidFill>
              <a:schemeClr val="bg2"/>
            </a:solidFill>
          </a:ln>
        </p:spPr>
        <p:txBody>
          <a:bodyPr wrap="square" rtlCol="0">
            <a:spAutoFit/>
          </a:body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nl-NL" sz="3200" b="0" i="0" u="none" strike="noStrike" kern="1200" cap="none" spc="0" normalizeH="0" baseline="0" noProof="0" dirty="0">
                <a:ln>
                  <a:noFill/>
                </a:ln>
                <a:solidFill>
                  <a:srgbClr val="00A9F3"/>
                </a:solidFill>
                <a:effectLst/>
                <a:uLnTx/>
                <a:uFillTx/>
                <a:latin typeface="Calibri" charset="0"/>
                <a:ea typeface="ＭＳ Ｐゴシック" charset="-128"/>
                <a:cs typeface="+mn-cs"/>
                <a:hlinkClick r:id="rId3">
                  <a:extLst>
                    <a:ext uri="{A12FA001-AC4F-418D-AE19-62706E023703}">
                      <ahyp:hlinkClr xmlns:ahyp="http://schemas.microsoft.com/office/drawing/2018/hyperlinkcolor" val="tx"/>
                    </a:ext>
                  </a:extLst>
                </a:hlinkClick>
              </a:rPr>
              <a:t>https://kia.pleio.nl/gripopinformatie</a:t>
            </a:r>
            <a:endParaRPr kumimoji="0" lang="nl-NL" sz="3200" b="0" i="0" u="none" strike="noStrike" kern="1200" cap="none" spc="0" normalizeH="0" baseline="0" noProof="0" dirty="0">
              <a:ln>
                <a:noFill/>
              </a:ln>
              <a:solidFill>
                <a:srgbClr val="00A9F3"/>
              </a:solidFill>
              <a:effectLst/>
              <a:uLnTx/>
              <a:uFillTx/>
              <a:latin typeface="Calibri" charset="0"/>
              <a:ea typeface="ＭＳ Ｐゴシック" charset="-128"/>
              <a:cs typeface="+mn-cs"/>
            </a:endParaRPr>
          </a:p>
        </p:txBody>
      </p:sp>
      <p:pic>
        <p:nvPicPr>
          <p:cNvPr id="4" name="Afbeelding 3">
            <a:extLst>
              <a:ext uri="{FF2B5EF4-FFF2-40B4-BE49-F238E27FC236}">
                <a16:creationId xmlns:a16="http://schemas.microsoft.com/office/drawing/2014/main" id="{D9DAE67D-189A-5372-DA06-00F923912118}"/>
              </a:ext>
            </a:extLst>
          </p:cNvPr>
          <p:cNvPicPr>
            <a:picLocks noChangeAspect="1"/>
          </p:cNvPicPr>
          <p:nvPr/>
        </p:nvPicPr>
        <p:blipFill>
          <a:blip r:embed="rId4"/>
          <a:stretch>
            <a:fillRect/>
          </a:stretch>
        </p:blipFill>
        <p:spPr>
          <a:xfrm>
            <a:off x="398418" y="1102799"/>
            <a:ext cx="4196940" cy="4762423"/>
          </a:xfrm>
          <a:prstGeom prst="rect">
            <a:avLst/>
          </a:prstGeom>
        </p:spPr>
      </p:pic>
    </p:spTree>
    <p:extLst>
      <p:ext uri="{BB962C8B-B14F-4D97-AF65-F5344CB8AC3E}">
        <p14:creationId xmlns:p14="http://schemas.microsoft.com/office/powerpoint/2010/main" val="31112719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B4DB57-B046-8482-005A-647FE39E0A49}"/>
              </a:ext>
            </a:extLst>
          </p:cNvPr>
          <p:cNvSpPr txBox="1">
            <a:spLocks/>
          </p:cNvSpPr>
          <p:nvPr/>
        </p:nvSpPr>
        <p:spPr>
          <a:xfrm>
            <a:off x="3932866" y="319782"/>
            <a:ext cx="3494167" cy="720000"/>
          </a:xfrm>
          <a:prstGeom prst="rect">
            <a:avLst/>
          </a:prstGeom>
          <a:solidFill>
            <a:schemeClr val="bg1"/>
          </a:solidFill>
        </p:spPr>
        <p:txBody>
          <a:bodyPr/>
          <a:lstStyle>
            <a:lvl1pPr algn="l" defTabSz="912813" rtl="0" eaLnBrk="1" fontAlgn="base" hangingPunct="1">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a:lstStyle>
          <a:p>
            <a:pPr marL="0" marR="0" lvl="0" indent="0" algn="l" defTabSz="912813" rtl="0" eaLnBrk="1" fontAlgn="base" latinLnBrk="0" hangingPunct="1">
              <a:lnSpc>
                <a:spcPct val="90000"/>
              </a:lnSpc>
              <a:spcBef>
                <a:spcPct val="0"/>
              </a:spcBef>
              <a:spcAft>
                <a:spcPct val="0"/>
              </a:spcAft>
              <a:buClrTx/>
              <a:buSzTx/>
              <a:buFontTx/>
              <a:buNone/>
              <a:tabLst/>
              <a:defRPr/>
            </a:pPr>
            <a:r>
              <a:rPr kumimoji="0" lang="nl-NL" sz="3200" b="1" i="0" u="sng" strike="noStrike" kern="1200" cap="none" spc="0" normalizeH="0" baseline="0" noProof="0">
                <a:ln>
                  <a:noFill/>
                </a:ln>
                <a:solidFill>
                  <a:srgbClr val="00A9F3"/>
                </a:solidFill>
                <a:effectLst/>
                <a:uLnTx/>
                <a:uFillTx/>
                <a:latin typeface="Arial" charset="0"/>
                <a:cs typeface="Arial" charset="0"/>
              </a:rPr>
              <a:t>Forum.vng.nl</a:t>
            </a:r>
          </a:p>
        </p:txBody>
      </p:sp>
      <p:sp>
        <p:nvSpPr>
          <p:cNvPr id="3" name="Rechthoek 2">
            <a:extLst>
              <a:ext uri="{FF2B5EF4-FFF2-40B4-BE49-F238E27FC236}">
                <a16:creationId xmlns:a16="http://schemas.microsoft.com/office/drawing/2014/main" id="{D400F32C-DD44-8E93-CFFE-2C3EDB6295EE}"/>
              </a:ext>
            </a:extLst>
          </p:cNvPr>
          <p:cNvSpPr/>
          <p:nvPr/>
        </p:nvSpPr>
        <p:spPr>
          <a:xfrm>
            <a:off x="715272" y="3380020"/>
            <a:ext cx="1979350" cy="96573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0AB00"/>
              </a:solidFill>
              <a:effectLst/>
              <a:uLnTx/>
              <a:uFillTx/>
              <a:latin typeface="Arial"/>
              <a:ea typeface="+mn-ea"/>
              <a:cs typeface="+mn-cs"/>
            </a:endParaRPr>
          </a:p>
        </p:txBody>
      </p:sp>
      <p:pic>
        <p:nvPicPr>
          <p:cNvPr id="11" name="Afbeelding 10">
            <a:extLst>
              <a:ext uri="{FF2B5EF4-FFF2-40B4-BE49-F238E27FC236}">
                <a16:creationId xmlns:a16="http://schemas.microsoft.com/office/drawing/2014/main" id="{C6962139-7264-8B9D-D181-6B1B2F869AFE}"/>
              </a:ext>
            </a:extLst>
          </p:cNvPr>
          <p:cNvPicPr>
            <a:picLocks noChangeAspect="1"/>
          </p:cNvPicPr>
          <p:nvPr/>
        </p:nvPicPr>
        <p:blipFill>
          <a:blip r:embed="rId3"/>
          <a:stretch>
            <a:fillRect/>
          </a:stretch>
        </p:blipFill>
        <p:spPr>
          <a:xfrm>
            <a:off x="9060903" y="919150"/>
            <a:ext cx="2927500" cy="3613336"/>
          </a:xfrm>
          <a:prstGeom prst="rect">
            <a:avLst/>
          </a:prstGeom>
        </p:spPr>
      </p:pic>
      <p:pic>
        <p:nvPicPr>
          <p:cNvPr id="13" name="Afbeelding 12">
            <a:extLst>
              <a:ext uri="{FF2B5EF4-FFF2-40B4-BE49-F238E27FC236}">
                <a16:creationId xmlns:a16="http://schemas.microsoft.com/office/drawing/2014/main" id="{CF9F9072-2EA9-2E47-9E6A-DE841658C213}"/>
              </a:ext>
            </a:extLst>
          </p:cNvPr>
          <p:cNvPicPr>
            <a:picLocks noChangeAspect="1"/>
          </p:cNvPicPr>
          <p:nvPr/>
        </p:nvPicPr>
        <p:blipFill>
          <a:blip r:embed="rId4"/>
          <a:stretch>
            <a:fillRect/>
          </a:stretch>
        </p:blipFill>
        <p:spPr>
          <a:xfrm>
            <a:off x="9060903" y="4737724"/>
            <a:ext cx="2686188" cy="400071"/>
          </a:xfrm>
          <a:prstGeom prst="rect">
            <a:avLst/>
          </a:prstGeom>
        </p:spPr>
      </p:pic>
      <p:pic>
        <p:nvPicPr>
          <p:cNvPr id="7" name="Afbeelding 6" descr="Afbeelding met tekst, elektronica, computer, schermopname&#10;&#10;Automatisch gegenereerde beschrijving">
            <a:extLst>
              <a:ext uri="{FF2B5EF4-FFF2-40B4-BE49-F238E27FC236}">
                <a16:creationId xmlns:a16="http://schemas.microsoft.com/office/drawing/2014/main" id="{A9A4744A-C928-1976-6E7B-592424AF27EB}"/>
              </a:ext>
            </a:extLst>
          </p:cNvPr>
          <p:cNvPicPr>
            <a:picLocks noChangeAspect="1"/>
          </p:cNvPicPr>
          <p:nvPr/>
        </p:nvPicPr>
        <p:blipFill>
          <a:blip r:embed="rId5"/>
          <a:stretch>
            <a:fillRect/>
          </a:stretch>
        </p:blipFill>
        <p:spPr>
          <a:xfrm>
            <a:off x="335560" y="921519"/>
            <a:ext cx="8619689" cy="4441712"/>
          </a:xfrm>
          <a:prstGeom prst="rect">
            <a:avLst/>
          </a:prstGeom>
        </p:spPr>
      </p:pic>
    </p:spTree>
    <p:extLst>
      <p:ext uri="{BB962C8B-B14F-4D97-AF65-F5344CB8AC3E}">
        <p14:creationId xmlns:p14="http://schemas.microsoft.com/office/powerpoint/2010/main" val="9052056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4A2A64-5C28-C005-7C7F-477E8A3BE297}"/>
              </a:ext>
            </a:extLst>
          </p:cNvPr>
          <p:cNvSpPr txBox="1">
            <a:spLocks/>
          </p:cNvSpPr>
          <p:nvPr/>
        </p:nvSpPr>
        <p:spPr>
          <a:xfrm>
            <a:off x="825274" y="982028"/>
            <a:ext cx="10033200" cy="720000"/>
          </a:xfrm>
          <a:prstGeom prst="rect">
            <a:avLst/>
          </a:prstGeom>
        </p:spPr>
        <p:txBody>
          <a:bodyPr/>
          <a:lstStyle>
            <a:lvl1pPr algn="l" defTabSz="912813" rtl="0" eaLnBrk="1" fontAlgn="base" hangingPunct="1">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a:lstStyle>
          <a:p>
            <a:pPr>
              <a:spcBef>
                <a:spcPts val="475"/>
              </a:spcBef>
              <a:buClr>
                <a:srgbClr val="00A9F3"/>
              </a:buClr>
              <a:buSzPct val="80000"/>
              <a:defRPr/>
            </a:pPr>
            <a:r>
              <a:rPr lang="nl-NL" dirty="0">
                <a:latin typeface="Arial"/>
                <a:cs typeface="Arial"/>
              </a:rPr>
              <a:t>Grip op informatie</a:t>
            </a:r>
          </a:p>
        </p:txBody>
      </p:sp>
      <p:sp>
        <p:nvSpPr>
          <p:cNvPr id="3" name="Tijdelijke aanduiding voor inhoud 2">
            <a:extLst>
              <a:ext uri="{FF2B5EF4-FFF2-40B4-BE49-F238E27FC236}">
                <a16:creationId xmlns:a16="http://schemas.microsoft.com/office/drawing/2014/main" id="{B3C19BD9-EE7C-4B5D-ADDF-D7C414110542}"/>
              </a:ext>
            </a:extLst>
          </p:cNvPr>
          <p:cNvSpPr>
            <a:spLocks noGrp="1"/>
          </p:cNvSpPr>
          <p:nvPr>
            <p:ph idx="1"/>
          </p:nvPr>
        </p:nvSpPr>
        <p:spPr>
          <a:xfrm>
            <a:off x="988560" y="1493247"/>
            <a:ext cx="8787900" cy="4057651"/>
          </a:xfrm>
        </p:spPr>
        <p:txBody>
          <a:bodyPr/>
          <a:lstStyle/>
          <a:p>
            <a:pPr marL="0" indent="0">
              <a:buNone/>
            </a:pPr>
            <a:br>
              <a:rPr lang="nl-NL" dirty="0">
                <a:solidFill>
                  <a:srgbClr val="999999"/>
                </a:solidFill>
              </a:rPr>
            </a:br>
            <a:r>
              <a:rPr lang="nl-NL" dirty="0">
                <a:solidFill>
                  <a:srgbClr val="999999"/>
                </a:solidFill>
              </a:rPr>
              <a:t>https://vng.nl/projecten/grip-op-informatie</a:t>
            </a:r>
            <a:endParaRPr lang="nl-NL" dirty="0"/>
          </a:p>
          <a:p>
            <a:pPr marL="0" indent="0">
              <a:buNone/>
            </a:pPr>
            <a:endParaRPr lang="nl-NL" dirty="0"/>
          </a:p>
        </p:txBody>
      </p:sp>
      <p:pic>
        <p:nvPicPr>
          <p:cNvPr id="4" name="Afbeelding 5" descr="Afbeelding met Website&#10;&#10;Automatisch gegenereerde beschrijving">
            <a:extLst>
              <a:ext uri="{FF2B5EF4-FFF2-40B4-BE49-F238E27FC236}">
                <a16:creationId xmlns:a16="http://schemas.microsoft.com/office/drawing/2014/main" id="{82C1EF76-7230-F07D-F5A5-001591869A02}"/>
              </a:ext>
            </a:extLst>
          </p:cNvPr>
          <p:cNvPicPr>
            <a:picLocks noChangeAspect="1"/>
          </p:cNvPicPr>
          <p:nvPr/>
        </p:nvPicPr>
        <p:blipFill rotWithShape="1">
          <a:blip r:embed="rId3"/>
          <a:srcRect t="10047" r="-130" b="7243"/>
          <a:stretch/>
        </p:blipFill>
        <p:spPr>
          <a:xfrm>
            <a:off x="988560" y="2213247"/>
            <a:ext cx="7681262" cy="3509005"/>
          </a:xfrm>
          <a:prstGeom prst="rect">
            <a:avLst/>
          </a:prstGeom>
        </p:spPr>
      </p:pic>
    </p:spTree>
    <p:extLst>
      <p:ext uri="{BB962C8B-B14F-4D97-AF65-F5344CB8AC3E}">
        <p14:creationId xmlns:p14="http://schemas.microsoft.com/office/powerpoint/2010/main" val="539126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E2963B97-F9B4-EEBA-8070-09C8306EA46C}"/>
              </a:ext>
            </a:extLst>
          </p:cNvPr>
          <p:cNvSpPr txBox="1">
            <a:spLocks/>
          </p:cNvSpPr>
          <p:nvPr/>
        </p:nvSpPr>
        <p:spPr>
          <a:xfrm>
            <a:off x="1080000" y="1080000"/>
            <a:ext cx="10033200" cy="720000"/>
          </a:xfrm>
          <a:prstGeom prst="rect">
            <a:avLst/>
          </a:prstGeom>
        </p:spPr>
        <p:txBody>
          <a:bodyPr/>
          <a:lstStyle>
            <a:lvl1pPr algn="l" defTabSz="912813" rtl="0" eaLnBrk="1" fontAlgn="base" hangingPunct="1">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a:lstStyle>
          <a:p>
            <a:r>
              <a:rPr lang="nl-NL" sz="2400" dirty="0">
                <a:latin typeface="Arial"/>
                <a:cs typeface="Arial"/>
              </a:rPr>
              <a:t>Tip voor gebruik: https://vng.nl/kennisbank-grip-op-informatie </a:t>
            </a:r>
            <a:endParaRPr lang="nl-NL" sz="2400" dirty="0"/>
          </a:p>
        </p:txBody>
      </p:sp>
      <p:pic>
        <p:nvPicPr>
          <p:cNvPr id="8" name="Afbeelding 7">
            <a:extLst>
              <a:ext uri="{FF2B5EF4-FFF2-40B4-BE49-F238E27FC236}">
                <a16:creationId xmlns:a16="http://schemas.microsoft.com/office/drawing/2014/main" id="{E8D98C78-55A5-5F42-C426-5F2E3B3B1C23}"/>
              </a:ext>
            </a:extLst>
          </p:cNvPr>
          <p:cNvPicPr>
            <a:picLocks noChangeAspect="1"/>
          </p:cNvPicPr>
          <p:nvPr/>
        </p:nvPicPr>
        <p:blipFill>
          <a:blip r:embed="rId3"/>
          <a:stretch>
            <a:fillRect/>
          </a:stretch>
        </p:blipFill>
        <p:spPr>
          <a:xfrm>
            <a:off x="1215960" y="1588325"/>
            <a:ext cx="8926438" cy="4439878"/>
          </a:xfrm>
          <a:prstGeom prst="rect">
            <a:avLst/>
          </a:prstGeom>
        </p:spPr>
      </p:pic>
    </p:spTree>
    <p:extLst>
      <p:ext uri="{BB962C8B-B14F-4D97-AF65-F5344CB8AC3E}">
        <p14:creationId xmlns:p14="http://schemas.microsoft.com/office/powerpoint/2010/main" val="31126939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E2963B97-F9B4-EEBA-8070-09C8306EA46C}"/>
              </a:ext>
            </a:extLst>
          </p:cNvPr>
          <p:cNvSpPr txBox="1">
            <a:spLocks/>
          </p:cNvSpPr>
          <p:nvPr/>
        </p:nvSpPr>
        <p:spPr>
          <a:xfrm>
            <a:off x="1080000" y="1080000"/>
            <a:ext cx="10033200" cy="720000"/>
          </a:xfrm>
          <a:prstGeom prst="rect">
            <a:avLst/>
          </a:prstGeom>
        </p:spPr>
        <p:txBody>
          <a:bodyPr lIns="91440" tIns="45720" rIns="91440" bIns="45720" anchor="t"/>
          <a:lstStyle>
            <a:lvl1pPr algn="l" defTabSz="912813" rtl="0" eaLnBrk="1" fontAlgn="base" hangingPunct="1">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a:lstStyle>
          <a:p>
            <a:r>
              <a:rPr lang="nl-NL" sz="2400">
                <a:latin typeface="Arial"/>
                <a:cs typeface="Arial"/>
              </a:rPr>
              <a:t>Micro e-</a:t>
            </a:r>
            <a:r>
              <a:rPr lang="nl-NL" sz="2400" err="1">
                <a:latin typeface="Arial"/>
                <a:cs typeface="Arial"/>
              </a:rPr>
              <a:t>learnings</a:t>
            </a:r>
            <a:r>
              <a:rPr lang="nl-NL" sz="2400">
                <a:latin typeface="Arial"/>
                <a:cs typeface="Arial"/>
              </a:rPr>
              <a:t> doen? </a:t>
            </a:r>
            <a:r>
              <a:rPr lang="nl-NL" sz="2400" b="0">
                <a:latin typeface="Arial"/>
                <a:cs typeface="Arial"/>
              </a:rPr>
              <a:t>https://leerplatform.it-academieoverheid.nl/</a:t>
            </a:r>
            <a:endParaRPr lang="nl-NL" sz="2400"/>
          </a:p>
        </p:txBody>
      </p:sp>
      <p:pic>
        <p:nvPicPr>
          <p:cNvPr id="2" name="Afbeelding 1" descr="Afbeelding met tekst, elektronica, schermopname, computer&#10;&#10;Automatisch gegenereerde beschrijving">
            <a:extLst>
              <a:ext uri="{FF2B5EF4-FFF2-40B4-BE49-F238E27FC236}">
                <a16:creationId xmlns:a16="http://schemas.microsoft.com/office/drawing/2014/main" id="{367AB168-8428-7163-B6CE-B19AC24E1AA5}"/>
              </a:ext>
            </a:extLst>
          </p:cNvPr>
          <p:cNvPicPr>
            <a:picLocks noChangeAspect="1"/>
          </p:cNvPicPr>
          <p:nvPr/>
        </p:nvPicPr>
        <p:blipFill rotWithShape="1">
          <a:blip r:embed="rId3"/>
          <a:srcRect t="35849" r="28205"/>
          <a:stretch/>
        </p:blipFill>
        <p:spPr>
          <a:xfrm>
            <a:off x="7391277" y="3876843"/>
            <a:ext cx="3361346" cy="2718602"/>
          </a:xfrm>
          <a:prstGeom prst="rect">
            <a:avLst/>
          </a:prstGeom>
        </p:spPr>
      </p:pic>
      <p:pic>
        <p:nvPicPr>
          <p:cNvPr id="3" name="Afbeelding 2" descr="Afbeelding met tekst, schermopname, Lettertype, nummer&#10;&#10;Automatisch gegenereerde beschrijving">
            <a:extLst>
              <a:ext uri="{FF2B5EF4-FFF2-40B4-BE49-F238E27FC236}">
                <a16:creationId xmlns:a16="http://schemas.microsoft.com/office/drawing/2014/main" id="{6E3D1C62-1CB0-E7DA-A96C-A91A2A09B8DD}"/>
              </a:ext>
            </a:extLst>
          </p:cNvPr>
          <p:cNvPicPr>
            <a:picLocks noChangeAspect="1"/>
          </p:cNvPicPr>
          <p:nvPr/>
        </p:nvPicPr>
        <p:blipFill>
          <a:blip r:embed="rId4"/>
          <a:stretch>
            <a:fillRect/>
          </a:stretch>
        </p:blipFill>
        <p:spPr>
          <a:xfrm>
            <a:off x="842211" y="1574798"/>
            <a:ext cx="8221579" cy="2719143"/>
          </a:xfrm>
          <a:prstGeom prst="rect">
            <a:avLst/>
          </a:prstGeom>
        </p:spPr>
      </p:pic>
      <p:sp>
        <p:nvSpPr>
          <p:cNvPr id="4" name="Ovaal 3">
            <a:extLst>
              <a:ext uri="{FF2B5EF4-FFF2-40B4-BE49-F238E27FC236}">
                <a16:creationId xmlns:a16="http://schemas.microsoft.com/office/drawing/2014/main" id="{66E53E4C-339A-AD65-71FB-1F6141337DFA}"/>
              </a:ext>
            </a:extLst>
          </p:cNvPr>
          <p:cNvSpPr/>
          <p:nvPr/>
        </p:nvSpPr>
        <p:spPr>
          <a:xfrm>
            <a:off x="3422316" y="3034632"/>
            <a:ext cx="2673684" cy="842210"/>
          </a:xfrm>
          <a:prstGeom prst="ellipse">
            <a:avLst/>
          </a:prstGeom>
          <a:noFill/>
          <a:ln w="57150">
            <a:solidFill>
              <a:srgbClr val="00A9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Pijl: omlaag 4">
            <a:extLst>
              <a:ext uri="{FF2B5EF4-FFF2-40B4-BE49-F238E27FC236}">
                <a16:creationId xmlns:a16="http://schemas.microsoft.com/office/drawing/2014/main" id="{C47C7884-6281-DD73-B6D8-50B26D370E23}"/>
              </a:ext>
            </a:extLst>
          </p:cNvPr>
          <p:cNvSpPr/>
          <p:nvPr/>
        </p:nvSpPr>
        <p:spPr>
          <a:xfrm rot="18120000">
            <a:off x="6684209" y="3903579"/>
            <a:ext cx="427789" cy="1203157"/>
          </a:xfrm>
          <a:prstGeom prst="downArrow">
            <a:avLst/>
          </a:prstGeom>
          <a:solidFill>
            <a:srgbClr val="00A9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332090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A8852D23-BF69-0B3E-F1EF-A9670F493465}"/>
              </a:ext>
            </a:extLst>
          </p:cNvPr>
          <p:cNvSpPr txBox="1"/>
          <p:nvPr/>
        </p:nvSpPr>
        <p:spPr>
          <a:xfrm>
            <a:off x="1031966" y="1495459"/>
            <a:ext cx="9255034" cy="3847207"/>
          </a:xfrm>
          <a:prstGeom prst="rect">
            <a:avLst/>
          </a:prstGeom>
          <a:noFill/>
        </p:spPr>
        <p:txBody>
          <a:bodyPr wrap="square">
            <a:spAutoFit/>
          </a:bodyPr>
          <a:lstStyle/>
          <a:p>
            <a:pPr algn="ctr"/>
            <a:br>
              <a:rPr lang="nl-NL" sz="2400" dirty="0">
                <a:latin typeface="Arial"/>
                <a:cs typeface="Arial"/>
              </a:rPr>
            </a:br>
            <a:r>
              <a:rPr lang="nl-NL" sz="2800" b="1" dirty="0">
                <a:solidFill>
                  <a:srgbClr val="002060"/>
                </a:solidFill>
                <a:latin typeface="Arial"/>
                <a:cs typeface="Arial"/>
              </a:rPr>
              <a:t>Tiende week van Grip op Informatie:</a:t>
            </a:r>
            <a:br>
              <a:rPr lang="nl-NL" sz="2800" b="1" dirty="0">
                <a:latin typeface="Arial" panose="020B0604020202020204" pitchFamily="34" charset="0"/>
                <a:cs typeface="Arial" panose="020B0604020202020204" pitchFamily="34" charset="0"/>
              </a:rPr>
            </a:br>
            <a:r>
              <a:rPr lang="nl-NL" sz="2800" b="1" dirty="0">
                <a:latin typeface="Arial" panose="020B0604020202020204" pitchFamily="34" charset="0"/>
                <a:cs typeface="Arial" panose="020B0604020202020204" pitchFamily="34" charset="0"/>
              </a:rPr>
              <a:t>  </a:t>
            </a:r>
          </a:p>
          <a:p>
            <a:pPr algn="ctr"/>
            <a:r>
              <a:rPr lang="nl-NL" b="1" dirty="0">
                <a:solidFill>
                  <a:srgbClr val="00B0F0"/>
                </a:solidFill>
                <a:latin typeface="Arial"/>
                <a:cs typeface="Arial"/>
              </a:rPr>
              <a:t>7 tot en met 14 november 2024</a:t>
            </a:r>
            <a:br>
              <a:rPr lang="nl-NL" b="1" dirty="0">
                <a:solidFill>
                  <a:srgbClr val="00B0F0"/>
                </a:solidFill>
                <a:latin typeface="Arial" panose="020B0604020202020204" pitchFamily="34" charset="0"/>
                <a:cs typeface="Arial" panose="020B0604020202020204" pitchFamily="34" charset="0"/>
              </a:rPr>
            </a:br>
            <a:br>
              <a:rPr lang="nl-NL" altLang="nl-NL" b="1" dirty="0">
                <a:solidFill>
                  <a:srgbClr val="00B0F0"/>
                </a:solidFill>
                <a:latin typeface="Arial" panose="020B0604020202020204" pitchFamily="34" charset="0"/>
                <a:cs typeface="Arial" panose="020B0604020202020204" pitchFamily="34" charset="0"/>
              </a:rPr>
            </a:br>
            <a:r>
              <a:rPr lang="nl-NL" altLang="nl-NL" b="1" dirty="0">
                <a:solidFill>
                  <a:srgbClr val="00B0F0"/>
                </a:solidFill>
                <a:latin typeface="Arial"/>
                <a:cs typeface="Arial"/>
              </a:rPr>
              <a:t>Save the date!!</a:t>
            </a:r>
            <a:br>
              <a:rPr lang="nl-NL" altLang="nl-NL" sz="2000" dirty="0">
                <a:latin typeface="Arial" panose="020B0604020202020204" pitchFamily="34" charset="0"/>
                <a:cs typeface="Arial" panose="020B0604020202020204" pitchFamily="34" charset="0"/>
              </a:rPr>
            </a:br>
            <a:r>
              <a:rPr lang="nl-NL" altLang="nl-NL" sz="2000" dirty="0">
                <a:latin typeface="Arial"/>
                <a:cs typeface="Arial"/>
              </a:rPr>
              <a:t> </a:t>
            </a:r>
            <a:br>
              <a:rPr lang="nl-NL" altLang="nl-NL" sz="2000" dirty="0">
                <a:latin typeface="Arial" panose="020B0604020202020204" pitchFamily="34" charset="0"/>
                <a:cs typeface="Arial" panose="020B0604020202020204" pitchFamily="34" charset="0"/>
              </a:rPr>
            </a:br>
            <a:br>
              <a:rPr lang="nl-NL" altLang="nl-NL" sz="2400" dirty="0">
                <a:latin typeface="Arial" panose="020B0604020202020204" pitchFamily="34" charset="0"/>
                <a:cs typeface="Arial" panose="020B0604020202020204" pitchFamily="34" charset="0"/>
              </a:rPr>
            </a:br>
            <a:r>
              <a:rPr lang="nl-NL" altLang="nl-NL" sz="2400" u="sng" dirty="0">
                <a:latin typeface="Arial"/>
                <a:cs typeface="Arial"/>
              </a:rPr>
              <a:t> </a:t>
            </a:r>
            <a:br>
              <a:rPr lang="nl-NL" altLang="nl-NL" sz="2400" dirty="0">
                <a:latin typeface="Arial" panose="020B0604020202020204" pitchFamily="34" charset="0"/>
                <a:cs typeface="Arial" panose="020B0604020202020204" pitchFamily="34" charset="0"/>
              </a:rPr>
            </a:br>
            <a:endParaRPr lang="LID4096" dirty="0"/>
          </a:p>
        </p:txBody>
      </p:sp>
    </p:spTree>
    <p:extLst>
      <p:ext uri="{BB962C8B-B14F-4D97-AF65-F5344CB8AC3E}">
        <p14:creationId xmlns:p14="http://schemas.microsoft.com/office/powerpoint/2010/main" val="29354043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BEBE6B97-9263-0C99-52EB-22E9E9FD6C2B}"/>
              </a:ext>
            </a:extLst>
          </p:cNvPr>
          <p:cNvSpPr>
            <a:spLocks noGrp="1"/>
          </p:cNvSpPr>
          <p:nvPr>
            <p:ph idx="1"/>
          </p:nvPr>
        </p:nvSpPr>
        <p:spPr>
          <a:xfrm>
            <a:off x="1080000" y="1080000"/>
            <a:ext cx="8534263" cy="3949200"/>
          </a:xfrm>
        </p:spPr>
        <p:txBody>
          <a:bodyPr/>
          <a:lstStyle/>
          <a:p>
            <a:pPr marL="0" indent="0">
              <a:buNone/>
            </a:pPr>
            <a:endParaRPr lang="nl-NL" sz="3200" b="1" dirty="0">
              <a:solidFill>
                <a:srgbClr val="00B0F0"/>
              </a:solidFill>
            </a:endParaRPr>
          </a:p>
          <a:p>
            <a:r>
              <a:rPr lang="nl-NL" sz="3200" b="1" dirty="0">
                <a:solidFill>
                  <a:srgbClr val="00B0F0"/>
                </a:solidFill>
              </a:rPr>
              <a:t>Vragen en tips: gripopinformatie@vng.nl</a:t>
            </a:r>
          </a:p>
          <a:p>
            <a:endParaRPr lang="nl-NL" sz="3200" dirty="0"/>
          </a:p>
          <a:p>
            <a:r>
              <a:rPr lang="nl-NL" sz="3200" b="1" dirty="0">
                <a:solidFill>
                  <a:srgbClr val="00B0F0"/>
                </a:solidFill>
              </a:rPr>
              <a:t>Evaluatie wordt nagezonden</a:t>
            </a:r>
            <a:endParaRPr lang="nl-NL" sz="3200" dirty="0"/>
          </a:p>
          <a:p>
            <a:endParaRPr lang="nl-NL" dirty="0"/>
          </a:p>
          <a:p>
            <a:r>
              <a:rPr lang="nl-NL" sz="3200" b="1" dirty="0">
                <a:solidFill>
                  <a:srgbClr val="00B0F0"/>
                </a:solidFill>
              </a:rPr>
              <a:t>Dank u wel voor uw aandacht!</a:t>
            </a:r>
          </a:p>
          <a:p>
            <a:endParaRPr lang="nl-NL" sz="3200" b="1" dirty="0">
              <a:solidFill>
                <a:srgbClr val="00B0F0"/>
              </a:solidFill>
            </a:endParaRPr>
          </a:p>
          <a:p>
            <a:pPr marL="0" indent="0">
              <a:buNone/>
            </a:pPr>
            <a:endParaRPr lang="nl-NL" sz="3200" b="1" dirty="0">
              <a:solidFill>
                <a:srgbClr val="00B0F0"/>
              </a:solidFill>
            </a:endParaRPr>
          </a:p>
          <a:p>
            <a:endParaRPr lang="nl-NL" sz="3200" b="1" dirty="0">
              <a:solidFill>
                <a:srgbClr val="00B0F0"/>
              </a:solidFill>
            </a:endParaRPr>
          </a:p>
          <a:p>
            <a:endParaRPr lang="nl-NL" dirty="0"/>
          </a:p>
        </p:txBody>
      </p:sp>
    </p:spTree>
    <p:extLst>
      <p:ext uri="{BB962C8B-B14F-4D97-AF65-F5344CB8AC3E}">
        <p14:creationId xmlns:p14="http://schemas.microsoft.com/office/powerpoint/2010/main" val="1833187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tekst, schermopname, water, ontwerp&#10;&#10;Automatisch gegenereerde beschrijving">
            <a:extLst>
              <a:ext uri="{FF2B5EF4-FFF2-40B4-BE49-F238E27FC236}">
                <a16:creationId xmlns:a16="http://schemas.microsoft.com/office/drawing/2014/main" id="{022EBDD3-8595-BCA8-61F8-AE09FB679911}"/>
              </a:ext>
            </a:extLst>
          </p:cNvPr>
          <p:cNvPicPr>
            <a:picLocks noChangeAspect="1"/>
          </p:cNvPicPr>
          <p:nvPr/>
        </p:nvPicPr>
        <p:blipFill>
          <a:blip r:embed="rId2"/>
          <a:stretch>
            <a:fillRect/>
          </a:stretch>
        </p:blipFill>
        <p:spPr>
          <a:xfrm>
            <a:off x="0" y="-1625"/>
            <a:ext cx="12192000" cy="6861250"/>
          </a:xfrm>
          <a:prstGeom prst="rect">
            <a:avLst/>
          </a:prstGeom>
        </p:spPr>
      </p:pic>
    </p:spTree>
    <p:extLst>
      <p:ext uri="{BB962C8B-B14F-4D97-AF65-F5344CB8AC3E}">
        <p14:creationId xmlns:p14="http://schemas.microsoft.com/office/powerpoint/2010/main" val="3986883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 schermopname&#10;&#10;Automatisch gegenereerde beschrijving">
            <a:extLst>
              <a:ext uri="{FF2B5EF4-FFF2-40B4-BE49-F238E27FC236}">
                <a16:creationId xmlns:a16="http://schemas.microsoft.com/office/drawing/2014/main" id="{9D48ED4F-2A36-6088-83A4-260F58DA17DC}"/>
              </a:ext>
            </a:extLst>
          </p:cNvPr>
          <p:cNvPicPr>
            <a:picLocks noChangeAspect="1"/>
          </p:cNvPicPr>
          <p:nvPr/>
        </p:nvPicPr>
        <p:blipFill>
          <a:blip r:embed="rId2"/>
          <a:stretch>
            <a:fillRect/>
          </a:stretch>
        </p:blipFill>
        <p:spPr>
          <a:xfrm>
            <a:off x="0" y="905"/>
            <a:ext cx="12203545" cy="6861963"/>
          </a:xfrm>
          <a:prstGeom prst="rect">
            <a:avLst/>
          </a:prstGeom>
        </p:spPr>
      </p:pic>
    </p:spTree>
    <p:extLst>
      <p:ext uri="{BB962C8B-B14F-4D97-AF65-F5344CB8AC3E}">
        <p14:creationId xmlns:p14="http://schemas.microsoft.com/office/powerpoint/2010/main" val="1123013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schermopname, tekst, hemel&#10;&#10;Automatisch gegenereerde beschrijving">
            <a:extLst>
              <a:ext uri="{FF2B5EF4-FFF2-40B4-BE49-F238E27FC236}">
                <a16:creationId xmlns:a16="http://schemas.microsoft.com/office/drawing/2014/main" id="{6DB49CD4-78CA-7281-6679-E771462D72F7}"/>
              </a:ext>
            </a:extLst>
          </p:cNvPr>
          <p:cNvPicPr>
            <a:picLocks noChangeAspect="1"/>
          </p:cNvPicPr>
          <p:nvPr/>
        </p:nvPicPr>
        <p:blipFill>
          <a:blip r:embed="rId3"/>
          <a:stretch>
            <a:fillRect/>
          </a:stretch>
        </p:blipFill>
        <p:spPr>
          <a:xfrm>
            <a:off x="0" y="2886"/>
            <a:ext cx="12268200" cy="6901961"/>
          </a:xfrm>
          <a:prstGeom prst="rect">
            <a:avLst/>
          </a:prstGeom>
        </p:spPr>
      </p:pic>
    </p:spTree>
    <p:extLst>
      <p:ext uri="{BB962C8B-B14F-4D97-AF65-F5344CB8AC3E}">
        <p14:creationId xmlns:p14="http://schemas.microsoft.com/office/powerpoint/2010/main" val="2646971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schermopname, Website, Webpagina&#10;&#10;Automatisch gegenereerde beschrijving">
            <a:extLst>
              <a:ext uri="{FF2B5EF4-FFF2-40B4-BE49-F238E27FC236}">
                <a16:creationId xmlns:a16="http://schemas.microsoft.com/office/drawing/2014/main" id="{A74E14BD-8707-7A1C-DC04-CAEB44B7AD42}"/>
              </a:ext>
            </a:extLst>
          </p:cNvPr>
          <p:cNvPicPr>
            <a:picLocks noChangeAspect="1"/>
          </p:cNvPicPr>
          <p:nvPr/>
        </p:nvPicPr>
        <p:blipFill>
          <a:blip r:embed="rId2"/>
          <a:stretch>
            <a:fillRect/>
          </a:stretch>
        </p:blipFill>
        <p:spPr>
          <a:xfrm>
            <a:off x="0" y="-2886"/>
            <a:ext cx="12220863" cy="6875318"/>
          </a:xfrm>
          <a:prstGeom prst="rect">
            <a:avLst/>
          </a:prstGeom>
        </p:spPr>
      </p:pic>
    </p:spTree>
    <p:extLst>
      <p:ext uri="{BB962C8B-B14F-4D97-AF65-F5344CB8AC3E}">
        <p14:creationId xmlns:p14="http://schemas.microsoft.com/office/powerpoint/2010/main" val="4245852821"/>
      </p:ext>
    </p:extLst>
  </p:cSld>
  <p:clrMapOvr>
    <a:masterClrMapping/>
  </p:clrMapOvr>
</p:sld>
</file>

<file path=ppt/theme/theme1.xml><?xml version="1.0" encoding="utf-8"?>
<a:theme xmlns:a="http://schemas.openxmlformats.org/drawingml/2006/main" name="VNG_Basis - kopie">
  <a:themeElements>
    <a:clrScheme name="Aangepast 17">
      <a:dk1>
        <a:srgbClr val="000000"/>
      </a:dk1>
      <a:lt1>
        <a:srgbClr val="FFFFFF"/>
      </a:lt1>
      <a:dk2>
        <a:srgbClr val="002C64"/>
      </a:dk2>
      <a:lt2>
        <a:srgbClr val="00A9F3"/>
      </a:lt2>
      <a:accent1>
        <a:srgbClr val="8EBAE5"/>
      </a:accent1>
      <a:accent2>
        <a:srgbClr val="3DB7E4"/>
      </a:accent2>
      <a:accent3>
        <a:srgbClr val="002F5F"/>
      </a:accent3>
      <a:accent4>
        <a:srgbClr val="F0AB00"/>
      </a:accent4>
      <a:accent5>
        <a:srgbClr val="00853C"/>
      </a:accent5>
      <a:accent6>
        <a:srgbClr val="C20015"/>
      </a:accent6>
      <a:hlink>
        <a:srgbClr val="999999"/>
      </a:hlink>
      <a:folHlink>
        <a:srgbClr val="CCCCCC"/>
      </a:folHlink>
    </a:clrScheme>
    <a:fontScheme name="V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CE455056-2E07-40E3-A23C-F1856412D281}" vid="{436D15DC-6C1F-43E0-BA25-266AD42F8E4E}"/>
    </a:ext>
  </a:extLst>
</a:theme>
</file>

<file path=ppt/theme/theme2.xml><?xml version="1.0" encoding="utf-8"?>
<a:theme xmlns:a="http://schemas.openxmlformats.org/drawingml/2006/main" name="VNG Titels">
  <a:themeElements>
    <a:clrScheme name="Aangepast 23">
      <a:dk1>
        <a:srgbClr val="000000"/>
      </a:dk1>
      <a:lt1>
        <a:srgbClr val="FFFFFF"/>
      </a:lt1>
      <a:dk2>
        <a:srgbClr val="002C64"/>
      </a:dk2>
      <a:lt2>
        <a:srgbClr val="00A9F3"/>
      </a:lt2>
      <a:accent1>
        <a:srgbClr val="8EBAE5"/>
      </a:accent1>
      <a:accent2>
        <a:srgbClr val="3DB7E4"/>
      </a:accent2>
      <a:accent3>
        <a:srgbClr val="002F5F"/>
      </a:accent3>
      <a:accent4>
        <a:srgbClr val="F0AB00"/>
      </a:accent4>
      <a:accent5>
        <a:srgbClr val="008541"/>
      </a:accent5>
      <a:accent6>
        <a:srgbClr val="C20016"/>
      </a:accent6>
      <a:hlink>
        <a:srgbClr val="999999"/>
      </a:hlink>
      <a:folHlink>
        <a:srgbClr val="CCCCCC"/>
      </a:folHlink>
    </a:clrScheme>
    <a:fontScheme name="Kantoor - klassie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CE455056-2E07-40E3-A23C-F1856412D281}" vid="{E190F73E-30FE-4981-A67C-E1D98411DE6E}"/>
    </a:ext>
  </a:extLst>
</a:theme>
</file>

<file path=ppt/theme/theme3.xml><?xml version="1.0" encoding="utf-8"?>
<a:theme xmlns:a="http://schemas.openxmlformats.org/drawingml/2006/main" name="1_VNG_Basis - kopie">
  <a:themeElements>
    <a:clrScheme name="Aangepast 17">
      <a:dk1>
        <a:srgbClr val="000000"/>
      </a:dk1>
      <a:lt1>
        <a:srgbClr val="FFFFFF"/>
      </a:lt1>
      <a:dk2>
        <a:srgbClr val="002C64"/>
      </a:dk2>
      <a:lt2>
        <a:srgbClr val="00A9F3"/>
      </a:lt2>
      <a:accent1>
        <a:srgbClr val="8EBAE5"/>
      </a:accent1>
      <a:accent2>
        <a:srgbClr val="3DB7E4"/>
      </a:accent2>
      <a:accent3>
        <a:srgbClr val="002F5F"/>
      </a:accent3>
      <a:accent4>
        <a:srgbClr val="F0AB00"/>
      </a:accent4>
      <a:accent5>
        <a:srgbClr val="00853C"/>
      </a:accent5>
      <a:accent6>
        <a:srgbClr val="C20015"/>
      </a:accent6>
      <a:hlink>
        <a:srgbClr val="999999"/>
      </a:hlink>
      <a:folHlink>
        <a:srgbClr val="CCCCCC"/>
      </a:folHlink>
    </a:clrScheme>
    <a:fontScheme name="V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CE455056-2E07-40E3-A23C-F1856412D281}" vid="{436D15DC-6C1F-43E0-BA25-266AD42F8E4E}"/>
    </a:ext>
  </a:extLst>
</a:theme>
</file>

<file path=ppt/theme/theme4.xml><?xml version="1.0" encoding="utf-8"?>
<a:theme xmlns:a="http://schemas.openxmlformats.org/drawingml/2006/main" name="Kantoorthema">
  <a:themeElements>
    <a:clrScheme name="Aangepast 1">
      <a:dk1>
        <a:srgbClr val="000000"/>
      </a:dk1>
      <a:lt1>
        <a:srgbClr val="FFFFFF"/>
      </a:lt1>
      <a:dk2>
        <a:srgbClr val="A9D9F2"/>
      </a:dk2>
      <a:lt2>
        <a:srgbClr val="CCCCCC"/>
      </a:lt2>
      <a:accent1>
        <a:srgbClr val="00ADEE"/>
      </a:accent1>
      <a:accent2>
        <a:srgbClr val="004388"/>
      </a:accent2>
      <a:accent3>
        <a:srgbClr val="666666"/>
      </a:accent3>
      <a:accent4>
        <a:srgbClr val="CCCCCC"/>
      </a:accent4>
      <a:accent5>
        <a:srgbClr val="E6E6E6"/>
      </a:accent5>
      <a:accent6>
        <a:srgbClr val="EF7D26"/>
      </a:accent6>
      <a:hlink>
        <a:srgbClr val="004071"/>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VNG_Basis - kopie">
  <a:themeElements>
    <a:clrScheme name="Aangepast 17">
      <a:dk1>
        <a:srgbClr val="000000"/>
      </a:dk1>
      <a:lt1>
        <a:srgbClr val="FFFFFF"/>
      </a:lt1>
      <a:dk2>
        <a:srgbClr val="002C64"/>
      </a:dk2>
      <a:lt2>
        <a:srgbClr val="00A9F3"/>
      </a:lt2>
      <a:accent1>
        <a:srgbClr val="8EBAE5"/>
      </a:accent1>
      <a:accent2>
        <a:srgbClr val="3DB7E4"/>
      </a:accent2>
      <a:accent3>
        <a:srgbClr val="002F5F"/>
      </a:accent3>
      <a:accent4>
        <a:srgbClr val="F0AB00"/>
      </a:accent4>
      <a:accent5>
        <a:srgbClr val="00853C"/>
      </a:accent5>
      <a:accent6>
        <a:srgbClr val="C20015"/>
      </a:accent6>
      <a:hlink>
        <a:srgbClr val="999999"/>
      </a:hlink>
      <a:folHlink>
        <a:srgbClr val="CCCCCC"/>
      </a:folHlink>
    </a:clrScheme>
    <a:fontScheme name="V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CE455056-2E07-40E3-A23C-F1856412D281}" vid="{436D15DC-6C1F-43E0-BA25-266AD42F8E4E}"/>
    </a:ext>
  </a:extLst>
</a:theme>
</file>

<file path=ppt/theme/theme7.xml><?xml version="1.0" encoding="utf-8"?>
<a:theme xmlns:a="http://schemas.openxmlformats.org/drawingml/2006/main" name="Office-thema">
  <a:themeElements>
    <a:clrScheme name="Custom 2">
      <a:dk1>
        <a:srgbClr val="E32527"/>
      </a:dk1>
      <a:lt1>
        <a:sysClr val="window" lastClr="FFFFFF"/>
      </a:lt1>
      <a:dk2>
        <a:srgbClr val="000000"/>
      </a:dk2>
      <a:lt2>
        <a:srgbClr val="FFFFFF"/>
      </a:lt2>
      <a:accent1>
        <a:srgbClr val="EF4333"/>
      </a:accent1>
      <a:accent2>
        <a:srgbClr val="C01E14"/>
      </a:accent2>
      <a:accent3>
        <a:srgbClr val="9C1006"/>
      </a:accent3>
      <a:accent4>
        <a:srgbClr val="7D0F00"/>
      </a:accent4>
      <a:accent5>
        <a:srgbClr val="F2685B"/>
      </a:accent5>
      <a:accent6>
        <a:srgbClr val="F58E7A"/>
      </a:accent6>
      <a:hlink>
        <a:srgbClr val="F8B3A3"/>
      </a:hlink>
      <a:folHlink>
        <a:srgbClr val="FBD9C8"/>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E05CDE261E73B4E8B3DA99AE168F6EA" ma:contentTypeVersion="17" ma:contentTypeDescription="Een nieuw document maken." ma:contentTypeScope="" ma:versionID="1d639ee7365243ef1a1264401ed274f5">
  <xsd:schema xmlns:xsd="http://www.w3.org/2001/XMLSchema" xmlns:xs="http://www.w3.org/2001/XMLSchema" xmlns:p="http://schemas.microsoft.com/office/2006/metadata/properties" xmlns:ns2="6474c9c4-b9b3-4e38-afea-be3f98c67501" xmlns:ns3="d8b80fb9-af13-471c-bb7e-7196636d3cc4" targetNamespace="http://schemas.microsoft.com/office/2006/metadata/properties" ma:root="true" ma:fieldsID="bf57078a05cf165ea472cd134658ce25" ns2:_="" ns3:_="">
    <xsd:import namespace="6474c9c4-b9b3-4e38-afea-be3f98c67501"/>
    <xsd:import namespace="d8b80fb9-af13-471c-bb7e-7196636d3cc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74c9c4-b9b3-4e38-afea-be3f98c675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description=""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a99bed0e-432a-4091-b929-67b863917b6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b80fb9-af13-471c-bb7e-7196636d3cc4"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0366fa74-9ba8-4890-a8db-04c5f2bdae1b}" ma:internalName="TaxCatchAll" ma:showField="CatchAllData" ma:web="d8b80fb9-af13-471c-bb7e-7196636d3cc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d8b80fb9-af13-471c-bb7e-7196636d3cc4">
      <UserInfo>
        <DisplayName>Jeroen Jonkers</DisplayName>
        <AccountId>13</AccountId>
        <AccountType/>
      </UserInfo>
      <UserInfo>
        <DisplayName>Désirée Groeneveld</DisplayName>
        <AccountId>11</AccountId>
        <AccountType/>
      </UserInfo>
      <UserInfo>
        <DisplayName>Sander Bakker</DisplayName>
        <AccountId>142</AccountId>
        <AccountType/>
      </UserInfo>
    </SharedWithUsers>
    <lcf76f155ced4ddcb4097134ff3c332f xmlns="6474c9c4-b9b3-4e38-afea-be3f98c67501">
      <Terms xmlns="http://schemas.microsoft.com/office/infopath/2007/PartnerControls"/>
    </lcf76f155ced4ddcb4097134ff3c332f>
    <TaxCatchAll xmlns="d8b80fb9-af13-471c-bb7e-7196636d3cc4" xsi:nil="true"/>
  </documentManagement>
</p:properties>
</file>

<file path=customXml/itemProps1.xml><?xml version="1.0" encoding="utf-8"?>
<ds:datastoreItem xmlns:ds="http://schemas.openxmlformats.org/officeDocument/2006/customXml" ds:itemID="{CD7F9740-660E-45F3-9841-D1082DB037C7}">
  <ds:schemaRefs>
    <ds:schemaRef ds:uri="http://schemas.microsoft.com/sharepoint/v3/contenttype/forms"/>
  </ds:schemaRefs>
</ds:datastoreItem>
</file>

<file path=customXml/itemProps2.xml><?xml version="1.0" encoding="utf-8"?>
<ds:datastoreItem xmlns:ds="http://schemas.openxmlformats.org/officeDocument/2006/customXml" ds:itemID="{C272CC78-3A8C-4473-88D3-E626A7B2B6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74c9c4-b9b3-4e38-afea-be3f98c67501"/>
    <ds:schemaRef ds:uri="d8b80fb9-af13-471c-bb7e-7196636d3c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FE18207-C4B7-43C0-B2C2-31ED2FF9EA97}">
  <ds:schemaRefs>
    <ds:schemaRef ds:uri="http://purl.org/dc/dcmitype/"/>
    <ds:schemaRef ds:uri="http://schemas.microsoft.com/office/2006/documentManagement/types"/>
    <ds:schemaRef ds:uri="http://purl.org/dc/elements/1.1/"/>
    <ds:schemaRef ds:uri="80364229-22e9-4b48-aa18-047b190bd09d"/>
    <ds:schemaRef ds:uri="http://www.w3.org/XML/1998/namespace"/>
    <ds:schemaRef ds:uri="http://purl.org/dc/terms/"/>
    <ds:schemaRef ds:uri="http://schemas.microsoft.com/office/infopath/2007/PartnerControls"/>
    <ds:schemaRef ds:uri="http://schemas.openxmlformats.org/package/2006/metadata/core-properties"/>
    <ds:schemaRef ds:uri="bd166a10-bb1c-4400-8308-4b01a3b8d5a1"/>
    <ds:schemaRef ds:uri="http://schemas.microsoft.com/office/2006/metadata/properties"/>
    <ds:schemaRef ds:uri="d8b80fb9-af13-471c-bb7e-7196636d3cc4"/>
    <ds:schemaRef ds:uri="6474c9c4-b9b3-4e38-afea-be3f98c67501"/>
  </ds:schemaRefs>
</ds:datastoreItem>
</file>

<file path=docProps/app.xml><?xml version="1.0" encoding="utf-8"?>
<Properties xmlns="http://schemas.openxmlformats.org/officeDocument/2006/extended-properties" xmlns:vt="http://schemas.openxmlformats.org/officeDocument/2006/docPropsVTypes">
  <Template>VNG</Template>
  <TotalTime>37</TotalTime>
  <Words>1976</Words>
  <Application>Microsoft Office PowerPoint</Application>
  <PresentationFormat>Breedbeeld</PresentationFormat>
  <Paragraphs>258</Paragraphs>
  <Slides>56</Slides>
  <Notes>19</Notes>
  <HiddenSlides>0</HiddenSlides>
  <MMClips>0</MMClips>
  <ScaleCrop>false</ScaleCrop>
  <HeadingPairs>
    <vt:vector size="4" baseType="variant">
      <vt:variant>
        <vt:lpstr>Thema</vt:lpstr>
      </vt:variant>
      <vt:variant>
        <vt:i4>7</vt:i4>
      </vt:variant>
      <vt:variant>
        <vt:lpstr>Diatitels</vt:lpstr>
      </vt:variant>
      <vt:variant>
        <vt:i4>56</vt:i4>
      </vt:variant>
    </vt:vector>
  </HeadingPairs>
  <TitlesOfParts>
    <vt:vector size="63" baseType="lpstr">
      <vt:lpstr>VNG_Basis - kopie</vt:lpstr>
      <vt:lpstr>VNG Titels</vt:lpstr>
      <vt:lpstr>1_VNG_Basis - kopie</vt:lpstr>
      <vt:lpstr>Kantoorthema</vt:lpstr>
      <vt:lpstr>1_Kantoorthema</vt:lpstr>
      <vt:lpstr>2_VNG_Basis - kopie</vt:lpstr>
      <vt:lpstr>Office-thema</vt:lpstr>
      <vt:lpstr>Het webinar begint over 60 seconden</vt:lpstr>
      <vt:lpstr>Het webinar begint over 30 seconden</vt:lpstr>
      <vt:lpstr>Het webinar begint over 10 seconden</vt:lpstr>
      <vt:lpstr>De negende week van Grip op Informatie</vt:lpstr>
      <vt:lpstr>Programma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Aanleiding</vt:lpstr>
      <vt:lpstr>PowerPoint-presentatie</vt:lpstr>
      <vt:lpstr>Aanleiding</vt:lpstr>
      <vt:lpstr>uitgangspunten </vt:lpstr>
      <vt:lpstr>Datastrategie</vt:lpstr>
      <vt:lpstr>Strategische positionering Datastrategie</vt:lpstr>
      <vt:lpstr>PowerPoint-presentatie</vt:lpstr>
      <vt:lpstr>PowerPoint-presentatie</vt:lpstr>
      <vt:lpstr>Vervolg op de Dienstverleningsvisie, I-visie en –strategie en datastrategie</vt:lpstr>
      <vt:lpstr>Hoofdlijn</vt:lpstr>
      <vt:lpstr>Doelstelling</vt:lpstr>
      <vt:lpstr>PowerPoint-presentatie</vt:lpstr>
      <vt:lpstr>Project besturing</vt:lpstr>
      <vt:lpstr>Rol college en raad</vt:lpstr>
      <vt:lpstr>Project aanpak</vt:lpstr>
      <vt:lpstr>Concrete voorbeelden ambitie</vt:lpstr>
      <vt:lpstr>Inwoners krijgen snel hulp usecases Minimaregelingen en mijnEHV.nl</vt:lpstr>
      <vt:lpstr>Eindhoven Klimaatneutraal usecase Energietransitie</vt:lpstr>
      <vt:lpstr>Voorkomen woonoverlast voor de burger usecase Meldingen Woonoverlast</vt:lpstr>
      <vt:lpstr>Vragen?</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Valid WPS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Ontwikkelingen beleid open overheidsinformatie</dc:title>
  <dc:creator>Jamil Jawad</dc:creator>
  <cp:keywords>All Places</cp:keywords>
  <cp:lastModifiedBy>Sander de Jong</cp:lastModifiedBy>
  <cp:revision>46</cp:revision>
  <cp:lastPrinted>2016-11-29T12:08:35Z</cp:lastPrinted>
  <dcterms:created xsi:type="dcterms:W3CDTF">2019-04-17T13:18:17Z</dcterms:created>
  <dcterms:modified xsi:type="dcterms:W3CDTF">2024-04-18T05:28:30Z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0x0101005E05CDE261E73B4E8B3DA99AE168F6EA</vt:lpwstr>
  </property>
  <property fmtid="{D5CDD505-2E9C-101B-9397-08002B2CF9AE}" pid="3" name="MediaServiceImageTags">
    <vt:lpwstr/>
  </property>
</Properties>
</file>