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4.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5.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6.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1" r:id="rId4"/>
    <p:sldMasterId id="2147483725" r:id="rId5"/>
    <p:sldMasterId id="2147483753" r:id="rId6"/>
    <p:sldMasterId id="2147483648" r:id="rId7"/>
    <p:sldMasterId id="2147483762" r:id="rId8"/>
    <p:sldMasterId id="2147483774" r:id="rId9"/>
    <p:sldMasterId id="2147483782" r:id="rId10"/>
  </p:sldMasterIdLst>
  <p:notesMasterIdLst>
    <p:notesMasterId r:id="rId67"/>
  </p:notesMasterIdLst>
  <p:handoutMasterIdLst>
    <p:handoutMasterId r:id="rId68"/>
  </p:handoutMasterIdLst>
  <p:sldIdLst>
    <p:sldId id="1073" r:id="rId11"/>
    <p:sldId id="1104" r:id="rId12"/>
    <p:sldId id="1105" r:id="rId13"/>
    <p:sldId id="1106" r:id="rId14"/>
    <p:sldId id="258" r:id="rId15"/>
    <p:sldId id="2145704760" r:id="rId16"/>
    <p:sldId id="2145704763" r:id="rId17"/>
    <p:sldId id="2145704736" r:id="rId18"/>
    <p:sldId id="2145704737" r:id="rId19"/>
    <p:sldId id="2145704738" r:id="rId20"/>
    <p:sldId id="2145704739" r:id="rId21"/>
    <p:sldId id="2145704740" r:id="rId22"/>
    <p:sldId id="2145704741" r:id="rId23"/>
    <p:sldId id="2145704742" r:id="rId24"/>
    <p:sldId id="2145704743" r:id="rId25"/>
    <p:sldId id="2145704744" r:id="rId26"/>
    <p:sldId id="2145704745" r:id="rId27"/>
    <p:sldId id="2145704746" r:id="rId28"/>
    <p:sldId id="2145704747" r:id="rId29"/>
    <p:sldId id="2145704748" r:id="rId30"/>
    <p:sldId id="2145704749" r:id="rId31"/>
    <p:sldId id="2145704758" r:id="rId32"/>
    <p:sldId id="2145704754" r:id="rId33"/>
    <p:sldId id="2145704756" r:id="rId34"/>
    <p:sldId id="2145704750" r:id="rId35"/>
    <p:sldId id="2145704751" r:id="rId36"/>
    <p:sldId id="2145704755" r:id="rId37"/>
    <p:sldId id="2145704752" r:id="rId38"/>
    <p:sldId id="257" r:id="rId39"/>
    <p:sldId id="2145704710" r:id="rId40"/>
    <p:sldId id="2145704766" r:id="rId41"/>
    <p:sldId id="2145704767" r:id="rId42"/>
    <p:sldId id="2145704768" r:id="rId43"/>
    <p:sldId id="2145704769" r:id="rId44"/>
    <p:sldId id="2145704770" r:id="rId45"/>
    <p:sldId id="2145704771" r:id="rId46"/>
    <p:sldId id="2145704772" r:id="rId47"/>
    <p:sldId id="2145704773" r:id="rId48"/>
    <p:sldId id="2145704774" r:id="rId49"/>
    <p:sldId id="2145704775" r:id="rId50"/>
    <p:sldId id="2145704776" r:id="rId51"/>
    <p:sldId id="2145704777" r:id="rId52"/>
    <p:sldId id="2145704778" r:id="rId53"/>
    <p:sldId id="2145704779" r:id="rId54"/>
    <p:sldId id="2145704780" r:id="rId55"/>
    <p:sldId id="2145704781" r:id="rId56"/>
    <p:sldId id="2145704782" r:id="rId57"/>
    <p:sldId id="2145704783" r:id="rId58"/>
    <p:sldId id="2145704784" r:id="rId59"/>
    <p:sldId id="1154" r:id="rId60"/>
    <p:sldId id="1162" r:id="rId61"/>
    <p:sldId id="1156" r:id="rId62"/>
    <p:sldId id="1157" r:id="rId63"/>
    <p:sldId id="1160" r:id="rId64"/>
    <p:sldId id="1158" r:id="rId65"/>
    <p:sldId id="1159" r:id="rId66"/>
  </p:sldIdLst>
  <p:sldSz cx="12192000" cy="6858000"/>
  <p:notesSz cx="6858000" cy="9144000"/>
  <p:defaultTextStyle>
    <a:defPPr>
      <a:defRPr lang="nl-NL"/>
    </a:defPPr>
    <a:lvl1pPr algn="l" defTabSz="912813" rtl="0" fontAlgn="base">
      <a:spcBef>
        <a:spcPct val="0"/>
      </a:spcBef>
      <a:spcAft>
        <a:spcPct val="0"/>
      </a:spcAft>
      <a:defRPr sz="2400" kern="1200">
        <a:solidFill>
          <a:schemeClr val="tx1"/>
        </a:solidFill>
        <a:latin typeface="Calibri" charset="0"/>
        <a:ea typeface="ＭＳ Ｐゴシック" charset="-128"/>
        <a:cs typeface="+mn-cs"/>
      </a:defRPr>
    </a:lvl1pPr>
    <a:lvl2pPr marL="4556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2pPr>
    <a:lvl3pPr marL="9128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3pPr>
    <a:lvl4pPr marL="13700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4pPr>
    <a:lvl5pPr marL="1827213" indent="1588" algn="l" defTabSz="912813" rtl="0" fontAlgn="base">
      <a:spcBef>
        <a:spcPct val="0"/>
      </a:spcBef>
      <a:spcAft>
        <a:spcPct val="0"/>
      </a:spcAft>
      <a:defRPr sz="2400" kern="1200">
        <a:solidFill>
          <a:schemeClr val="tx1"/>
        </a:solidFill>
        <a:latin typeface="Calibri" charset="0"/>
        <a:ea typeface="ＭＳ Ｐゴシック" charset="-128"/>
        <a:cs typeface="+mn-cs"/>
      </a:defRPr>
    </a:lvl5pPr>
    <a:lvl6pPr marL="2286000" algn="l" defTabSz="914400" rtl="0" eaLnBrk="1" latinLnBrk="0" hangingPunct="1">
      <a:defRPr sz="2400" kern="1200">
        <a:solidFill>
          <a:schemeClr val="tx1"/>
        </a:solidFill>
        <a:latin typeface="Calibri" charset="0"/>
        <a:ea typeface="ＭＳ Ｐゴシック" charset="-128"/>
        <a:cs typeface="+mn-cs"/>
      </a:defRPr>
    </a:lvl6pPr>
    <a:lvl7pPr marL="2743200" algn="l" defTabSz="914400" rtl="0" eaLnBrk="1" latinLnBrk="0" hangingPunct="1">
      <a:defRPr sz="2400" kern="1200">
        <a:solidFill>
          <a:schemeClr val="tx1"/>
        </a:solidFill>
        <a:latin typeface="Calibri" charset="0"/>
        <a:ea typeface="ＭＳ Ｐゴシック" charset="-128"/>
        <a:cs typeface="+mn-cs"/>
      </a:defRPr>
    </a:lvl7pPr>
    <a:lvl8pPr marL="3200400" algn="l" defTabSz="914400" rtl="0" eaLnBrk="1" latinLnBrk="0" hangingPunct="1">
      <a:defRPr sz="2400" kern="1200">
        <a:solidFill>
          <a:schemeClr val="tx1"/>
        </a:solidFill>
        <a:latin typeface="Calibri" charset="0"/>
        <a:ea typeface="ＭＳ Ｐゴシック" charset="-128"/>
        <a:cs typeface="+mn-cs"/>
      </a:defRPr>
    </a:lvl8pPr>
    <a:lvl9pPr marL="3657600" algn="l" defTabSz="914400" rtl="0" eaLnBrk="1" latinLnBrk="0" hangingPunct="1">
      <a:defRPr sz="2400"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15:guide id="2" orient="horz" pos="2160" userDrawn="1">
          <p15:clr>
            <a:srgbClr val="A4A3A4"/>
          </p15:clr>
        </p15:guide>
        <p15:guide id="3" pos="7219">
          <p15:clr>
            <a:srgbClr val="A4A3A4"/>
          </p15:clr>
        </p15:guide>
        <p15:guide id="6"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9F3"/>
    <a:srgbClr val="C20016"/>
    <a:srgbClr val="008542"/>
    <a:srgbClr val="002C64"/>
    <a:srgbClr val="33AADC"/>
    <a:srgbClr val="002F5F"/>
    <a:srgbClr val="3DB7E4"/>
    <a:srgbClr val="F0AB00"/>
    <a:srgbClr val="8EBA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AAC576-C429-4848-8277-2B9E40FFAF46}" v="3" dt="2024-04-18T05:28:26.240"/>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0" d="100"/>
          <a:sy n="120" d="100"/>
        </p:scale>
        <p:origin x="198" y="96"/>
      </p:cViewPr>
      <p:guideLst>
        <p:guide orient="horz" pos="2160"/>
        <p:guide pos="7219"/>
        <p:guide pos="3840"/>
      </p:guideLst>
    </p:cSldViewPr>
  </p:slideViewPr>
  <p:notesTextViewPr>
    <p:cViewPr>
      <p:scale>
        <a:sx n="3" d="2"/>
        <a:sy n="3" d="2"/>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microsoft.com/office/2015/10/relationships/revisionInfo" Target="revisionInfo.xml"/><Relationship Id="rId5" Type="http://schemas.openxmlformats.org/officeDocument/2006/relationships/slideMaster" Target="slideMasters/slideMaster2.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presProps" Target="presProps.xml"/><Relationship Id="rId8" Type="http://schemas.openxmlformats.org/officeDocument/2006/relationships/slideMaster" Target="slideMasters/slideMaster5.xml"/><Relationship Id="rId51" Type="http://schemas.openxmlformats.org/officeDocument/2006/relationships/slide" Target="slides/slide41.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notesMaster" Target="notesMasters/notesMaster1.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 Type="http://schemas.openxmlformats.org/officeDocument/2006/relationships/slideMaster" Target="slideMasters/slideMaster4.xml"/><Relationship Id="rId7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unice Vink" userId="S::eunice.vink@vng.nl::d46c495c-86ef-4b48-aeb6-ba3f5816171f" providerId="AD" clId="Web-{50AAC576-C429-4848-8277-2B9E40FFAF46}"/>
    <pc:docChg chg="modSld">
      <pc:chgData name="Eunice Vink" userId="S::eunice.vink@vng.nl::d46c495c-86ef-4b48-aeb6-ba3f5816171f" providerId="AD" clId="Web-{50AAC576-C429-4848-8277-2B9E40FFAF46}" dt="2024-04-18T05:28:26.240" v="2" actId="20577"/>
      <pc:docMkLst>
        <pc:docMk/>
      </pc:docMkLst>
      <pc:sldChg chg="modSp">
        <pc:chgData name="Eunice Vink" userId="S::eunice.vink@vng.nl::d46c495c-86ef-4b48-aeb6-ba3f5816171f" providerId="AD" clId="Web-{50AAC576-C429-4848-8277-2B9E40FFAF46}" dt="2024-04-18T05:28:26.240" v="2" actId="20577"/>
        <pc:sldMkLst>
          <pc:docMk/>
          <pc:sldMk cId="1203735164" sldId="258"/>
        </pc:sldMkLst>
        <pc:spChg chg="mod">
          <ac:chgData name="Eunice Vink" userId="S::eunice.vink@vng.nl::d46c495c-86ef-4b48-aeb6-ba3f5816171f" providerId="AD" clId="Web-{50AAC576-C429-4848-8277-2B9E40FFAF46}" dt="2024-04-18T05:28:26.240" v="2" actId="20577"/>
          <ac:spMkLst>
            <pc:docMk/>
            <pc:sldMk cId="1203735164" sldId="258"/>
            <ac:spMk id="2" creationId="{9F49BF9C-A5F6-A4A8-A1E1-8B98A670CED9}"/>
          </ac:spMkLst>
        </pc:spChg>
      </pc:sldChg>
      <pc:sldChg chg="modSp">
        <pc:chgData name="Eunice Vink" userId="S::eunice.vink@vng.nl::d46c495c-86ef-4b48-aeb6-ba3f5816171f" providerId="AD" clId="Web-{50AAC576-C429-4848-8277-2B9E40FFAF46}" dt="2024-04-18T05:28:13.912" v="0" actId="14100"/>
        <pc:sldMkLst>
          <pc:docMk/>
          <pc:sldMk cId="1884115299" sldId="1106"/>
        </pc:sldMkLst>
        <pc:spChg chg="mod">
          <ac:chgData name="Eunice Vink" userId="S::eunice.vink@vng.nl::d46c495c-86ef-4b48-aeb6-ba3f5816171f" providerId="AD" clId="Web-{50AAC576-C429-4848-8277-2B9E40FFAF46}" dt="2024-04-18T05:28:13.912" v="0" actId="14100"/>
          <ac:spMkLst>
            <pc:docMk/>
            <pc:sldMk cId="1884115299" sldId="1106"/>
            <ac:spMk id="2" creationId="{D5A37769-1CDD-4B46-9619-E609F2AB8CE3}"/>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9.sv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image" Target="../media/image33.svg"/><Relationship Id="rId1" Type="http://schemas.openxmlformats.org/officeDocument/2006/relationships/image" Target="../media/image32.png"/><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E1C2A4-09F2-4643-937F-BCCF577F5B1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F698370A-2DFF-4EDD-9CF3-BDB7D758B520}">
      <dgm:prSet/>
      <dgm:spPr/>
      <dgm:t>
        <a:bodyPr/>
        <a:lstStyle/>
        <a:p>
          <a:r>
            <a:rPr lang="en-US" dirty="0">
              <a:latin typeface="EindhovenType"/>
            </a:rPr>
            <a:t>Ready for Europe: grip op eigen data </a:t>
          </a:r>
          <a:r>
            <a:rPr lang="en-US" dirty="0" err="1">
              <a:latin typeface="EindhovenType"/>
            </a:rPr>
            <a:t>en</a:t>
          </a:r>
          <a:r>
            <a:rPr lang="en-US" dirty="0">
              <a:latin typeface="EindhovenType"/>
            </a:rPr>
            <a:t> data in de </a:t>
          </a:r>
          <a:r>
            <a:rPr lang="en-US" dirty="0" err="1">
              <a:latin typeface="EindhovenType"/>
            </a:rPr>
            <a:t>keten</a:t>
          </a:r>
          <a:endParaRPr lang="en-US" dirty="0">
            <a:latin typeface="EindhovenType"/>
          </a:endParaRPr>
        </a:p>
      </dgm:t>
    </dgm:pt>
    <dgm:pt modelId="{03D94962-8E60-459F-A996-9347629B2E9C}" type="parTrans" cxnId="{D85BD7C7-49A6-497E-8A9E-1BEC947E6574}">
      <dgm:prSet/>
      <dgm:spPr/>
      <dgm:t>
        <a:bodyPr/>
        <a:lstStyle/>
        <a:p>
          <a:endParaRPr lang="en-US"/>
        </a:p>
      </dgm:t>
    </dgm:pt>
    <dgm:pt modelId="{A4E2152C-7C3B-4AA9-99F6-8E790C815521}" type="sibTrans" cxnId="{D85BD7C7-49A6-497E-8A9E-1BEC947E6574}">
      <dgm:prSet/>
      <dgm:spPr/>
      <dgm:t>
        <a:bodyPr/>
        <a:lstStyle/>
        <a:p>
          <a:endParaRPr lang="en-US"/>
        </a:p>
      </dgm:t>
    </dgm:pt>
    <dgm:pt modelId="{61CBE349-57E6-4E58-9B4D-7594319DEDCB}">
      <dgm:prSet/>
      <dgm:spPr/>
      <dgm:t>
        <a:bodyPr/>
        <a:lstStyle/>
        <a:p>
          <a:r>
            <a:rPr lang="nl-NL" b="0" i="0" baseline="0" dirty="0">
              <a:latin typeface="EindhovenType"/>
            </a:rPr>
            <a:t>Duurzame data en informatiehuishouding</a:t>
          </a:r>
          <a:endParaRPr lang="en-US" dirty="0">
            <a:latin typeface="EindhovenType"/>
          </a:endParaRPr>
        </a:p>
      </dgm:t>
    </dgm:pt>
    <dgm:pt modelId="{C93D9772-960E-4E5D-B017-5ECAF00321B0}" type="parTrans" cxnId="{EE5BBAA9-9D47-4B7F-A1AE-CF4A84163BB9}">
      <dgm:prSet/>
      <dgm:spPr/>
      <dgm:t>
        <a:bodyPr/>
        <a:lstStyle/>
        <a:p>
          <a:endParaRPr lang="en-US"/>
        </a:p>
      </dgm:t>
    </dgm:pt>
    <dgm:pt modelId="{ED1051C2-814A-4B4C-80A0-3D00A1AEB34E}" type="sibTrans" cxnId="{EE5BBAA9-9D47-4B7F-A1AE-CF4A84163BB9}">
      <dgm:prSet/>
      <dgm:spPr/>
      <dgm:t>
        <a:bodyPr/>
        <a:lstStyle/>
        <a:p>
          <a:endParaRPr lang="en-US"/>
        </a:p>
      </dgm:t>
    </dgm:pt>
    <dgm:pt modelId="{3DAE7832-6C65-4820-82E7-565FBE4C907D}">
      <dgm:prSet/>
      <dgm:spPr/>
      <dgm:t>
        <a:bodyPr/>
        <a:lstStyle/>
        <a:p>
          <a:r>
            <a:rPr lang="nl-NL" b="0" i="0" baseline="0" dirty="0">
              <a:latin typeface="EindhovenType"/>
            </a:rPr>
            <a:t>Mensgericht werken met data-</a:t>
          </a:r>
          <a:r>
            <a:rPr lang="nl-NL" b="0" i="0" baseline="0" dirty="0" err="1">
              <a:latin typeface="EindhovenType"/>
            </a:rPr>
            <a:t>enabled</a:t>
          </a:r>
          <a:r>
            <a:rPr lang="nl-NL" b="0" i="0" baseline="0" dirty="0">
              <a:latin typeface="EindhovenType"/>
            </a:rPr>
            <a:t> Inzicht en Control</a:t>
          </a:r>
          <a:endParaRPr lang="en-US" dirty="0">
            <a:latin typeface="EindhovenType"/>
          </a:endParaRPr>
        </a:p>
      </dgm:t>
    </dgm:pt>
    <dgm:pt modelId="{358B2708-A671-4E6A-B1C7-1E462EA2627E}" type="parTrans" cxnId="{E8C2A18C-5E59-43B2-BC8C-6FB208372C64}">
      <dgm:prSet/>
      <dgm:spPr/>
      <dgm:t>
        <a:bodyPr/>
        <a:lstStyle/>
        <a:p>
          <a:endParaRPr lang="en-US"/>
        </a:p>
      </dgm:t>
    </dgm:pt>
    <dgm:pt modelId="{BAF52454-ED03-4F8A-B80A-C1D5E428CCCA}" type="sibTrans" cxnId="{E8C2A18C-5E59-43B2-BC8C-6FB208372C64}">
      <dgm:prSet/>
      <dgm:spPr/>
      <dgm:t>
        <a:bodyPr/>
        <a:lstStyle/>
        <a:p>
          <a:endParaRPr lang="en-US"/>
        </a:p>
      </dgm:t>
    </dgm:pt>
    <dgm:pt modelId="{821AE15A-EA81-4AC0-A8B6-19018448CABB}">
      <dgm:prSet/>
      <dgm:spPr/>
      <dgm:t>
        <a:bodyPr/>
        <a:lstStyle/>
        <a:p>
          <a:r>
            <a:rPr lang="nl-NL" b="0" i="0" baseline="0" dirty="0">
              <a:latin typeface="EindhovenType"/>
            </a:rPr>
            <a:t>Nieuwe vaardigheden ontwikkelen door samen te experimenteren en innoveren (bv </a:t>
          </a:r>
          <a:r>
            <a:rPr lang="nl-NL" b="0" i="0" baseline="0" dirty="0" err="1">
              <a:latin typeface="EindhovenType"/>
            </a:rPr>
            <a:t>Genai</a:t>
          </a:r>
          <a:r>
            <a:rPr lang="nl-NL" b="0" i="0" baseline="0" dirty="0">
              <a:latin typeface="EindhovenType"/>
            </a:rPr>
            <a:t>)</a:t>
          </a:r>
          <a:endParaRPr lang="en-US" dirty="0">
            <a:latin typeface="EindhovenType"/>
          </a:endParaRPr>
        </a:p>
      </dgm:t>
    </dgm:pt>
    <dgm:pt modelId="{F0C15BD1-1527-47B2-BD39-BA548091B682}" type="parTrans" cxnId="{0C1C8CE8-A1F1-4228-ACE8-A9729845ABAA}">
      <dgm:prSet/>
      <dgm:spPr/>
      <dgm:t>
        <a:bodyPr/>
        <a:lstStyle/>
        <a:p>
          <a:endParaRPr lang="en-US"/>
        </a:p>
      </dgm:t>
    </dgm:pt>
    <dgm:pt modelId="{57F15F87-C13A-48E4-B16F-DB963F595B13}" type="sibTrans" cxnId="{0C1C8CE8-A1F1-4228-ACE8-A9729845ABAA}">
      <dgm:prSet/>
      <dgm:spPr/>
      <dgm:t>
        <a:bodyPr/>
        <a:lstStyle/>
        <a:p>
          <a:endParaRPr lang="en-US"/>
        </a:p>
      </dgm:t>
    </dgm:pt>
    <dgm:pt modelId="{D1777253-09A8-4235-BB4B-0111818B4C82}">
      <dgm:prSet/>
      <dgm:spPr/>
      <dgm:t>
        <a:bodyPr/>
        <a:lstStyle/>
        <a:p>
          <a:r>
            <a:rPr lang="nl-NL" b="0" i="0" baseline="0">
              <a:latin typeface="EindhovenType"/>
            </a:rPr>
            <a:t>Digitale Veiligheid en Privacy</a:t>
          </a:r>
          <a:endParaRPr lang="en-US">
            <a:latin typeface="EindhovenType"/>
          </a:endParaRPr>
        </a:p>
      </dgm:t>
    </dgm:pt>
    <dgm:pt modelId="{83AEBC57-FCBE-4022-AC93-A69CDF2F070C}" type="parTrans" cxnId="{61D977CD-4D02-4844-940B-AC44719E1D4F}">
      <dgm:prSet/>
      <dgm:spPr/>
      <dgm:t>
        <a:bodyPr/>
        <a:lstStyle/>
        <a:p>
          <a:endParaRPr lang="en-US"/>
        </a:p>
      </dgm:t>
    </dgm:pt>
    <dgm:pt modelId="{C1185E1A-0083-4BBA-ACEE-3AB55ACCAD5D}" type="sibTrans" cxnId="{61D977CD-4D02-4844-940B-AC44719E1D4F}">
      <dgm:prSet/>
      <dgm:spPr/>
      <dgm:t>
        <a:bodyPr/>
        <a:lstStyle/>
        <a:p>
          <a:endParaRPr lang="en-US"/>
        </a:p>
      </dgm:t>
    </dgm:pt>
    <dgm:pt modelId="{2B324BF3-3D3B-4C0B-903B-3A0922D8F0AC}">
      <dgm:prSet/>
      <dgm:spPr/>
      <dgm:t>
        <a:bodyPr/>
        <a:lstStyle/>
        <a:p>
          <a:r>
            <a:rPr lang="nl-NL" b="0" i="0" baseline="0" dirty="0">
              <a:latin typeface="EindhovenType"/>
            </a:rPr>
            <a:t>Samenwerken met Generieke Voorzieningen, common </a:t>
          </a:r>
          <a:r>
            <a:rPr lang="nl-NL" b="0" i="0" baseline="0" dirty="0" err="1">
              <a:latin typeface="EindhovenType"/>
            </a:rPr>
            <a:t>ground</a:t>
          </a:r>
          <a:r>
            <a:rPr lang="nl-NL" b="0" i="0" baseline="0" dirty="0">
              <a:latin typeface="EindhovenType"/>
            </a:rPr>
            <a:t>.</a:t>
          </a:r>
          <a:endParaRPr lang="en-US" dirty="0">
            <a:latin typeface="EindhovenType"/>
          </a:endParaRPr>
        </a:p>
      </dgm:t>
    </dgm:pt>
    <dgm:pt modelId="{1619D695-2807-41CC-878B-E19FA44CB8E5}" type="parTrans" cxnId="{F6C23F06-6403-44C9-937C-400995DE6E7B}">
      <dgm:prSet/>
      <dgm:spPr/>
      <dgm:t>
        <a:bodyPr/>
        <a:lstStyle/>
        <a:p>
          <a:endParaRPr lang="en-US"/>
        </a:p>
      </dgm:t>
    </dgm:pt>
    <dgm:pt modelId="{CC8F03CA-D152-48A4-BD8B-4866EBFB2713}" type="sibTrans" cxnId="{F6C23F06-6403-44C9-937C-400995DE6E7B}">
      <dgm:prSet/>
      <dgm:spPr/>
      <dgm:t>
        <a:bodyPr/>
        <a:lstStyle/>
        <a:p>
          <a:endParaRPr lang="en-US"/>
        </a:p>
      </dgm:t>
    </dgm:pt>
    <dgm:pt modelId="{76314997-0A33-41D1-98F4-60D3C3F1DC3E}" type="pres">
      <dgm:prSet presAssocID="{90E1C2A4-09F2-4643-937F-BCCF577F5B11}" presName="root" presStyleCnt="0">
        <dgm:presLayoutVars>
          <dgm:dir/>
          <dgm:resizeHandles val="exact"/>
        </dgm:presLayoutVars>
      </dgm:prSet>
      <dgm:spPr/>
    </dgm:pt>
    <dgm:pt modelId="{5831F548-5810-4778-A7DA-5B389AE13946}" type="pres">
      <dgm:prSet presAssocID="{F698370A-2DFF-4EDD-9CF3-BDB7D758B520}" presName="compNode" presStyleCnt="0"/>
      <dgm:spPr/>
    </dgm:pt>
    <dgm:pt modelId="{2C18E93A-E2F0-4FCF-ABB9-952E94D0A21B}" type="pres">
      <dgm:prSet presAssocID="{F698370A-2DFF-4EDD-9CF3-BDB7D758B520}" presName="bgRect" presStyleLbl="bgShp" presStyleIdx="0" presStyleCnt="6"/>
      <dgm:spPr/>
    </dgm:pt>
    <dgm:pt modelId="{E9DFCE94-4C6A-4301-B121-42DEC95A45D8}" type="pres">
      <dgm:prSet presAssocID="{F698370A-2DFF-4EDD-9CF3-BDB7D758B520}" presName="iconRect" presStyleLbl="node1" presStyleIdx="0" presStyleCnt="6"/>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Mannelijke programmeur met effen opvulling"/>
        </a:ext>
      </dgm:extLst>
    </dgm:pt>
    <dgm:pt modelId="{94EBA49D-DC0F-4143-A1B1-FE571E818854}" type="pres">
      <dgm:prSet presAssocID="{F698370A-2DFF-4EDD-9CF3-BDB7D758B520}" presName="spaceRect" presStyleCnt="0"/>
      <dgm:spPr/>
    </dgm:pt>
    <dgm:pt modelId="{8825FA06-5F7E-4962-B560-4311CC765290}" type="pres">
      <dgm:prSet presAssocID="{F698370A-2DFF-4EDD-9CF3-BDB7D758B520}" presName="parTx" presStyleLbl="revTx" presStyleIdx="0" presStyleCnt="6">
        <dgm:presLayoutVars>
          <dgm:chMax val="0"/>
          <dgm:chPref val="0"/>
        </dgm:presLayoutVars>
      </dgm:prSet>
      <dgm:spPr/>
    </dgm:pt>
    <dgm:pt modelId="{0FB73F5A-BA81-4D7E-B2BE-BFCD5B7EF71D}" type="pres">
      <dgm:prSet presAssocID="{A4E2152C-7C3B-4AA9-99F6-8E790C815521}" presName="sibTrans" presStyleCnt="0"/>
      <dgm:spPr/>
    </dgm:pt>
    <dgm:pt modelId="{A1A04414-6FA5-446B-8051-469FE26335EF}" type="pres">
      <dgm:prSet presAssocID="{61CBE349-57E6-4E58-9B4D-7594319DEDCB}" presName="compNode" presStyleCnt="0"/>
      <dgm:spPr/>
    </dgm:pt>
    <dgm:pt modelId="{9BDFB338-EA50-4AD4-A146-42B005225F1A}" type="pres">
      <dgm:prSet presAssocID="{61CBE349-57E6-4E58-9B4D-7594319DEDCB}" presName="bgRect" presStyleLbl="bgShp" presStyleIdx="1" presStyleCnt="6"/>
      <dgm:spPr/>
    </dgm:pt>
    <dgm:pt modelId="{AF6EC2E5-E2F0-40F1-9590-C7A19220F6E1}" type="pres">
      <dgm:prSet presAssocID="{61CBE349-57E6-4E58-9B4D-7594319DEDCB}"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lad"/>
        </a:ext>
      </dgm:extLst>
    </dgm:pt>
    <dgm:pt modelId="{1406E0DF-A18A-42F8-84F5-B8BA9840F8CA}" type="pres">
      <dgm:prSet presAssocID="{61CBE349-57E6-4E58-9B4D-7594319DEDCB}" presName="spaceRect" presStyleCnt="0"/>
      <dgm:spPr/>
    </dgm:pt>
    <dgm:pt modelId="{F35D579E-66D3-446E-8447-2D54DBA24B1A}" type="pres">
      <dgm:prSet presAssocID="{61CBE349-57E6-4E58-9B4D-7594319DEDCB}" presName="parTx" presStyleLbl="revTx" presStyleIdx="1" presStyleCnt="6">
        <dgm:presLayoutVars>
          <dgm:chMax val="0"/>
          <dgm:chPref val="0"/>
        </dgm:presLayoutVars>
      </dgm:prSet>
      <dgm:spPr/>
    </dgm:pt>
    <dgm:pt modelId="{7AEC8670-0567-4B99-827E-B431FB725F59}" type="pres">
      <dgm:prSet presAssocID="{ED1051C2-814A-4B4C-80A0-3D00A1AEB34E}" presName="sibTrans" presStyleCnt="0"/>
      <dgm:spPr/>
    </dgm:pt>
    <dgm:pt modelId="{1D40A231-086C-4546-BA5C-22ADAD2E785B}" type="pres">
      <dgm:prSet presAssocID="{3DAE7832-6C65-4820-82E7-565FBE4C907D}" presName="compNode" presStyleCnt="0"/>
      <dgm:spPr/>
    </dgm:pt>
    <dgm:pt modelId="{B9B0E8C8-D4D8-4DD0-852B-5F328E973569}" type="pres">
      <dgm:prSet presAssocID="{3DAE7832-6C65-4820-82E7-565FBE4C907D}" presName="bgRect" presStyleLbl="bgShp" presStyleIdx="2" presStyleCnt="6"/>
      <dgm:spPr/>
    </dgm:pt>
    <dgm:pt modelId="{93552F2B-B961-4AD2-B24B-4DF18C3F1FC7}" type="pres">
      <dgm:prSet presAssocID="{3DAE7832-6C65-4820-82E7-565FBE4C907D}"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Head with Gears"/>
        </a:ext>
      </dgm:extLst>
    </dgm:pt>
    <dgm:pt modelId="{FACBABF5-4A4E-4845-89A2-EB8B664EAD34}" type="pres">
      <dgm:prSet presAssocID="{3DAE7832-6C65-4820-82E7-565FBE4C907D}" presName="spaceRect" presStyleCnt="0"/>
      <dgm:spPr/>
    </dgm:pt>
    <dgm:pt modelId="{68D3CC54-AE8E-4F6E-9A2D-CFF310C1BC98}" type="pres">
      <dgm:prSet presAssocID="{3DAE7832-6C65-4820-82E7-565FBE4C907D}" presName="parTx" presStyleLbl="revTx" presStyleIdx="2" presStyleCnt="6">
        <dgm:presLayoutVars>
          <dgm:chMax val="0"/>
          <dgm:chPref val="0"/>
        </dgm:presLayoutVars>
      </dgm:prSet>
      <dgm:spPr/>
    </dgm:pt>
    <dgm:pt modelId="{F70B1ECC-7DBD-40A8-A9E9-CF1A46D363E2}" type="pres">
      <dgm:prSet presAssocID="{BAF52454-ED03-4F8A-B80A-C1D5E428CCCA}" presName="sibTrans" presStyleCnt="0"/>
      <dgm:spPr/>
    </dgm:pt>
    <dgm:pt modelId="{A696B8D2-C837-415A-805F-EC106E456514}" type="pres">
      <dgm:prSet presAssocID="{821AE15A-EA81-4AC0-A8B6-19018448CABB}" presName="compNode" presStyleCnt="0"/>
      <dgm:spPr/>
    </dgm:pt>
    <dgm:pt modelId="{6679F630-FD99-4376-951E-A682D47E9047}" type="pres">
      <dgm:prSet presAssocID="{821AE15A-EA81-4AC0-A8B6-19018448CABB}" presName="bgRect" presStyleLbl="bgShp" presStyleIdx="3" presStyleCnt="6"/>
      <dgm:spPr/>
    </dgm:pt>
    <dgm:pt modelId="{52D32B97-CAF2-4139-A86E-F5982ADD86AD}" type="pres">
      <dgm:prSet presAssocID="{821AE15A-EA81-4AC0-A8B6-19018448CABB}"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Gebruikers"/>
        </a:ext>
      </dgm:extLst>
    </dgm:pt>
    <dgm:pt modelId="{CFEFF1C8-6708-4A97-862D-E949E34F1246}" type="pres">
      <dgm:prSet presAssocID="{821AE15A-EA81-4AC0-A8B6-19018448CABB}" presName="spaceRect" presStyleCnt="0"/>
      <dgm:spPr/>
    </dgm:pt>
    <dgm:pt modelId="{EEB9F8A4-5463-4FC6-B2BF-6C263BECD06A}" type="pres">
      <dgm:prSet presAssocID="{821AE15A-EA81-4AC0-A8B6-19018448CABB}" presName="parTx" presStyleLbl="revTx" presStyleIdx="3" presStyleCnt="6">
        <dgm:presLayoutVars>
          <dgm:chMax val="0"/>
          <dgm:chPref val="0"/>
        </dgm:presLayoutVars>
      </dgm:prSet>
      <dgm:spPr/>
    </dgm:pt>
    <dgm:pt modelId="{9DD25292-CF27-4200-8126-04F61415C015}" type="pres">
      <dgm:prSet presAssocID="{57F15F87-C13A-48E4-B16F-DB963F595B13}" presName="sibTrans" presStyleCnt="0"/>
      <dgm:spPr/>
    </dgm:pt>
    <dgm:pt modelId="{42B71F96-0EC1-4179-941F-E1F3171C055B}" type="pres">
      <dgm:prSet presAssocID="{D1777253-09A8-4235-BB4B-0111818B4C82}" presName="compNode" presStyleCnt="0"/>
      <dgm:spPr/>
    </dgm:pt>
    <dgm:pt modelId="{466E0B06-1D89-49C7-85AD-0A53A2A5777F}" type="pres">
      <dgm:prSet presAssocID="{D1777253-09A8-4235-BB4B-0111818B4C82}" presName="bgRect" presStyleLbl="bgShp" presStyleIdx="4" presStyleCnt="6"/>
      <dgm:spPr/>
    </dgm:pt>
    <dgm:pt modelId="{A3B28CD5-5E35-4DFD-B870-CF79CB6CA3AE}" type="pres">
      <dgm:prSet presAssocID="{D1777253-09A8-4235-BB4B-0111818B4C82}"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Vergrendelen"/>
        </a:ext>
      </dgm:extLst>
    </dgm:pt>
    <dgm:pt modelId="{38E2053A-AA9A-42C5-B101-7D347D22E2D6}" type="pres">
      <dgm:prSet presAssocID="{D1777253-09A8-4235-BB4B-0111818B4C82}" presName="spaceRect" presStyleCnt="0"/>
      <dgm:spPr/>
    </dgm:pt>
    <dgm:pt modelId="{69204912-B6CD-4936-86CB-FFEA860ABA90}" type="pres">
      <dgm:prSet presAssocID="{D1777253-09A8-4235-BB4B-0111818B4C82}" presName="parTx" presStyleLbl="revTx" presStyleIdx="4" presStyleCnt="6">
        <dgm:presLayoutVars>
          <dgm:chMax val="0"/>
          <dgm:chPref val="0"/>
        </dgm:presLayoutVars>
      </dgm:prSet>
      <dgm:spPr/>
    </dgm:pt>
    <dgm:pt modelId="{49DD9BF9-7FF5-426F-BDD8-FE5B86336529}" type="pres">
      <dgm:prSet presAssocID="{C1185E1A-0083-4BBA-ACEE-3AB55ACCAD5D}" presName="sibTrans" presStyleCnt="0"/>
      <dgm:spPr/>
    </dgm:pt>
    <dgm:pt modelId="{192BD1FF-76B5-4E84-8CFC-AE11FCD2376E}" type="pres">
      <dgm:prSet presAssocID="{2B324BF3-3D3B-4C0B-903B-3A0922D8F0AC}" presName="compNode" presStyleCnt="0"/>
      <dgm:spPr/>
    </dgm:pt>
    <dgm:pt modelId="{AF389B1B-3FE0-45DB-A891-28445090115D}" type="pres">
      <dgm:prSet presAssocID="{2B324BF3-3D3B-4C0B-903B-3A0922D8F0AC}" presName="bgRect" presStyleLbl="bgShp" presStyleIdx="5" presStyleCnt="6"/>
      <dgm:spPr/>
    </dgm:pt>
    <dgm:pt modelId="{2ADE1500-C9E4-4AA3-A80E-F6A129B58A49}" type="pres">
      <dgm:prSet presAssocID="{2B324BF3-3D3B-4C0B-903B-3A0922D8F0AC}"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eken"/>
        </a:ext>
      </dgm:extLst>
    </dgm:pt>
    <dgm:pt modelId="{FB14B260-A4D8-490B-A55C-665D4B5027DA}" type="pres">
      <dgm:prSet presAssocID="{2B324BF3-3D3B-4C0B-903B-3A0922D8F0AC}" presName="spaceRect" presStyleCnt="0"/>
      <dgm:spPr/>
    </dgm:pt>
    <dgm:pt modelId="{28ABADFD-0B4A-451B-940E-C1E060D92EF5}" type="pres">
      <dgm:prSet presAssocID="{2B324BF3-3D3B-4C0B-903B-3A0922D8F0AC}" presName="parTx" presStyleLbl="revTx" presStyleIdx="5" presStyleCnt="6">
        <dgm:presLayoutVars>
          <dgm:chMax val="0"/>
          <dgm:chPref val="0"/>
        </dgm:presLayoutVars>
      </dgm:prSet>
      <dgm:spPr/>
    </dgm:pt>
  </dgm:ptLst>
  <dgm:cxnLst>
    <dgm:cxn modelId="{F6C23F06-6403-44C9-937C-400995DE6E7B}" srcId="{90E1C2A4-09F2-4643-937F-BCCF577F5B11}" destId="{2B324BF3-3D3B-4C0B-903B-3A0922D8F0AC}" srcOrd="5" destOrd="0" parTransId="{1619D695-2807-41CC-878B-E19FA44CB8E5}" sibTransId="{CC8F03CA-D152-48A4-BD8B-4866EBFB2713}"/>
    <dgm:cxn modelId="{18819C0F-9E3C-41FE-85C4-F588BC0E234D}" type="presOf" srcId="{90E1C2A4-09F2-4643-937F-BCCF577F5B11}" destId="{76314997-0A33-41D1-98F4-60D3C3F1DC3E}" srcOrd="0" destOrd="0" presId="urn:microsoft.com/office/officeart/2018/2/layout/IconVerticalSolidList"/>
    <dgm:cxn modelId="{DA1D855D-3C0F-439E-B026-BDF7FF182B25}" type="presOf" srcId="{D1777253-09A8-4235-BB4B-0111818B4C82}" destId="{69204912-B6CD-4936-86CB-FFEA860ABA90}" srcOrd="0" destOrd="0" presId="urn:microsoft.com/office/officeart/2018/2/layout/IconVerticalSolidList"/>
    <dgm:cxn modelId="{C840DC43-7A66-4C83-AB40-008D1CCA295C}" type="presOf" srcId="{821AE15A-EA81-4AC0-A8B6-19018448CABB}" destId="{EEB9F8A4-5463-4FC6-B2BF-6C263BECD06A}" srcOrd="0" destOrd="0" presId="urn:microsoft.com/office/officeart/2018/2/layout/IconVerticalSolidList"/>
    <dgm:cxn modelId="{98B9DA44-64DE-4A17-9B46-F9EF854B72DC}" type="presOf" srcId="{3DAE7832-6C65-4820-82E7-565FBE4C907D}" destId="{68D3CC54-AE8E-4F6E-9A2D-CFF310C1BC98}" srcOrd="0" destOrd="0" presId="urn:microsoft.com/office/officeart/2018/2/layout/IconVerticalSolidList"/>
    <dgm:cxn modelId="{E8C2A18C-5E59-43B2-BC8C-6FB208372C64}" srcId="{90E1C2A4-09F2-4643-937F-BCCF577F5B11}" destId="{3DAE7832-6C65-4820-82E7-565FBE4C907D}" srcOrd="2" destOrd="0" parTransId="{358B2708-A671-4E6A-B1C7-1E462EA2627E}" sibTransId="{BAF52454-ED03-4F8A-B80A-C1D5E428CCCA}"/>
    <dgm:cxn modelId="{1522338D-F0C5-4AFC-A0C7-476975083CEA}" type="presOf" srcId="{F698370A-2DFF-4EDD-9CF3-BDB7D758B520}" destId="{8825FA06-5F7E-4962-B560-4311CC765290}" srcOrd="0" destOrd="0" presId="urn:microsoft.com/office/officeart/2018/2/layout/IconVerticalSolidList"/>
    <dgm:cxn modelId="{EE5BBAA9-9D47-4B7F-A1AE-CF4A84163BB9}" srcId="{90E1C2A4-09F2-4643-937F-BCCF577F5B11}" destId="{61CBE349-57E6-4E58-9B4D-7594319DEDCB}" srcOrd="1" destOrd="0" parTransId="{C93D9772-960E-4E5D-B017-5ECAF00321B0}" sibTransId="{ED1051C2-814A-4B4C-80A0-3D00A1AEB34E}"/>
    <dgm:cxn modelId="{7DB929B9-9DA6-4AB6-BE72-C564D4EE4A2B}" type="presOf" srcId="{61CBE349-57E6-4E58-9B4D-7594319DEDCB}" destId="{F35D579E-66D3-446E-8447-2D54DBA24B1A}" srcOrd="0" destOrd="0" presId="urn:microsoft.com/office/officeart/2018/2/layout/IconVerticalSolidList"/>
    <dgm:cxn modelId="{D85BD7C7-49A6-497E-8A9E-1BEC947E6574}" srcId="{90E1C2A4-09F2-4643-937F-BCCF577F5B11}" destId="{F698370A-2DFF-4EDD-9CF3-BDB7D758B520}" srcOrd="0" destOrd="0" parTransId="{03D94962-8E60-459F-A996-9347629B2E9C}" sibTransId="{A4E2152C-7C3B-4AA9-99F6-8E790C815521}"/>
    <dgm:cxn modelId="{61D977CD-4D02-4844-940B-AC44719E1D4F}" srcId="{90E1C2A4-09F2-4643-937F-BCCF577F5B11}" destId="{D1777253-09A8-4235-BB4B-0111818B4C82}" srcOrd="4" destOrd="0" parTransId="{83AEBC57-FCBE-4022-AC93-A69CDF2F070C}" sibTransId="{C1185E1A-0083-4BBA-ACEE-3AB55ACCAD5D}"/>
    <dgm:cxn modelId="{81F912DE-8B22-4D78-9174-948E3619D9C2}" type="presOf" srcId="{2B324BF3-3D3B-4C0B-903B-3A0922D8F0AC}" destId="{28ABADFD-0B4A-451B-940E-C1E060D92EF5}" srcOrd="0" destOrd="0" presId="urn:microsoft.com/office/officeart/2018/2/layout/IconVerticalSolidList"/>
    <dgm:cxn modelId="{0C1C8CE8-A1F1-4228-ACE8-A9729845ABAA}" srcId="{90E1C2A4-09F2-4643-937F-BCCF577F5B11}" destId="{821AE15A-EA81-4AC0-A8B6-19018448CABB}" srcOrd="3" destOrd="0" parTransId="{F0C15BD1-1527-47B2-BD39-BA548091B682}" sibTransId="{57F15F87-C13A-48E4-B16F-DB963F595B13}"/>
    <dgm:cxn modelId="{AF50904A-7339-48BA-942A-A46DD97EA0AC}" type="presParOf" srcId="{76314997-0A33-41D1-98F4-60D3C3F1DC3E}" destId="{5831F548-5810-4778-A7DA-5B389AE13946}" srcOrd="0" destOrd="0" presId="urn:microsoft.com/office/officeart/2018/2/layout/IconVerticalSolidList"/>
    <dgm:cxn modelId="{19865DDD-D3B4-4AFB-B291-5F3EBC3B03B8}" type="presParOf" srcId="{5831F548-5810-4778-A7DA-5B389AE13946}" destId="{2C18E93A-E2F0-4FCF-ABB9-952E94D0A21B}" srcOrd="0" destOrd="0" presId="urn:microsoft.com/office/officeart/2018/2/layout/IconVerticalSolidList"/>
    <dgm:cxn modelId="{75D460A2-85A9-410D-942A-9B59891DF69C}" type="presParOf" srcId="{5831F548-5810-4778-A7DA-5B389AE13946}" destId="{E9DFCE94-4C6A-4301-B121-42DEC95A45D8}" srcOrd="1" destOrd="0" presId="urn:microsoft.com/office/officeart/2018/2/layout/IconVerticalSolidList"/>
    <dgm:cxn modelId="{6661444A-A2C9-4C6F-81E5-744709A424D1}" type="presParOf" srcId="{5831F548-5810-4778-A7DA-5B389AE13946}" destId="{94EBA49D-DC0F-4143-A1B1-FE571E818854}" srcOrd="2" destOrd="0" presId="urn:microsoft.com/office/officeart/2018/2/layout/IconVerticalSolidList"/>
    <dgm:cxn modelId="{684428DC-1E5A-48B8-A652-2B16A7A04136}" type="presParOf" srcId="{5831F548-5810-4778-A7DA-5B389AE13946}" destId="{8825FA06-5F7E-4962-B560-4311CC765290}" srcOrd="3" destOrd="0" presId="urn:microsoft.com/office/officeart/2018/2/layout/IconVerticalSolidList"/>
    <dgm:cxn modelId="{3FAC6067-FFD2-40CB-AFD7-D32C2B39E40D}" type="presParOf" srcId="{76314997-0A33-41D1-98F4-60D3C3F1DC3E}" destId="{0FB73F5A-BA81-4D7E-B2BE-BFCD5B7EF71D}" srcOrd="1" destOrd="0" presId="urn:microsoft.com/office/officeart/2018/2/layout/IconVerticalSolidList"/>
    <dgm:cxn modelId="{B699A829-4D85-4A3B-8801-0EA599997396}" type="presParOf" srcId="{76314997-0A33-41D1-98F4-60D3C3F1DC3E}" destId="{A1A04414-6FA5-446B-8051-469FE26335EF}" srcOrd="2" destOrd="0" presId="urn:microsoft.com/office/officeart/2018/2/layout/IconVerticalSolidList"/>
    <dgm:cxn modelId="{936DB7BA-74D4-4544-A776-51872EE3F37D}" type="presParOf" srcId="{A1A04414-6FA5-446B-8051-469FE26335EF}" destId="{9BDFB338-EA50-4AD4-A146-42B005225F1A}" srcOrd="0" destOrd="0" presId="urn:microsoft.com/office/officeart/2018/2/layout/IconVerticalSolidList"/>
    <dgm:cxn modelId="{C1BA0025-60DE-49F7-97AD-530B873EBE16}" type="presParOf" srcId="{A1A04414-6FA5-446B-8051-469FE26335EF}" destId="{AF6EC2E5-E2F0-40F1-9590-C7A19220F6E1}" srcOrd="1" destOrd="0" presId="urn:microsoft.com/office/officeart/2018/2/layout/IconVerticalSolidList"/>
    <dgm:cxn modelId="{4FF5F564-4BD4-46C8-815A-D66756E80789}" type="presParOf" srcId="{A1A04414-6FA5-446B-8051-469FE26335EF}" destId="{1406E0DF-A18A-42F8-84F5-B8BA9840F8CA}" srcOrd="2" destOrd="0" presId="urn:microsoft.com/office/officeart/2018/2/layout/IconVerticalSolidList"/>
    <dgm:cxn modelId="{EED806ED-3999-4ADC-87D5-788539773B74}" type="presParOf" srcId="{A1A04414-6FA5-446B-8051-469FE26335EF}" destId="{F35D579E-66D3-446E-8447-2D54DBA24B1A}" srcOrd="3" destOrd="0" presId="urn:microsoft.com/office/officeart/2018/2/layout/IconVerticalSolidList"/>
    <dgm:cxn modelId="{0448EB28-F8AB-4DB2-997D-63EA43E5B0E6}" type="presParOf" srcId="{76314997-0A33-41D1-98F4-60D3C3F1DC3E}" destId="{7AEC8670-0567-4B99-827E-B431FB725F59}" srcOrd="3" destOrd="0" presId="urn:microsoft.com/office/officeart/2018/2/layout/IconVerticalSolidList"/>
    <dgm:cxn modelId="{43F4E082-9BC0-42D7-9595-0B4F712E01A0}" type="presParOf" srcId="{76314997-0A33-41D1-98F4-60D3C3F1DC3E}" destId="{1D40A231-086C-4546-BA5C-22ADAD2E785B}" srcOrd="4" destOrd="0" presId="urn:microsoft.com/office/officeart/2018/2/layout/IconVerticalSolidList"/>
    <dgm:cxn modelId="{700596C5-0F0F-4EA5-98BF-21A2907735F3}" type="presParOf" srcId="{1D40A231-086C-4546-BA5C-22ADAD2E785B}" destId="{B9B0E8C8-D4D8-4DD0-852B-5F328E973569}" srcOrd="0" destOrd="0" presId="urn:microsoft.com/office/officeart/2018/2/layout/IconVerticalSolidList"/>
    <dgm:cxn modelId="{A53E34B0-CE37-4096-AADC-2E9F018B2270}" type="presParOf" srcId="{1D40A231-086C-4546-BA5C-22ADAD2E785B}" destId="{93552F2B-B961-4AD2-B24B-4DF18C3F1FC7}" srcOrd="1" destOrd="0" presId="urn:microsoft.com/office/officeart/2018/2/layout/IconVerticalSolidList"/>
    <dgm:cxn modelId="{A3171E93-5093-44B8-94B8-B3D7DA308B60}" type="presParOf" srcId="{1D40A231-086C-4546-BA5C-22ADAD2E785B}" destId="{FACBABF5-4A4E-4845-89A2-EB8B664EAD34}" srcOrd="2" destOrd="0" presId="urn:microsoft.com/office/officeart/2018/2/layout/IconVerticalSolidList"/>
    <dgm:cxn modelId="{A114E0E5-A7E0-4F4D-A490-855123D73B18}" type="presParOf" srcId="{1D40A231-086C-4546-BA5C-22ADAD2E785B}" destId="{68D3CC54-AE8E-4F6E-9A2D-CFF310C1BC98}" srcOrd="3" destOrd="0" presId="urn:microsoft.com/office/officeart/2018/2/layout/IconVerticalSolidList"/>
    <dgm:cxn modelId="{A2FAFC1A-5632-420A-97F7-8C48C12B9AB2}" type="presParOf" srcId="{76314997-0A33-41D1-98F4-60D3C3F1DC3E}" destId="{F70B1ECC-7DBD-40A8-A9E9-CF1A46D363E2}" srcOrd="5" destOrd="0" presId="urn:microsoft.com/office/officeart/2018/2/layout/IconVerticalSolidList"/>
    <dgm:cxn modelId="{3833CB0F-E064-4433-9C54-8AEE36D7B85A}" type="presParOf" srcId="{76314997-0A33-41D1-98F4-60D3C3F1DC3E}" destId="{A696B8D2-C837-415A-805F-EC106E456514}" srcOrd="6" destOrd="0" presId="urn:microsoft.com/office/officeart/2018/2/layout/IconVerticalSolidList"/>
    <dgm:cxn modelId="{F15780EF-356D-4BA3-B8BF-F53F9AB5888A}" type="presParOf" srcId="{A696B8D2-C837-415A-805F-EC106E456514}" destId="{6679F630-FD99-4376-951E-A682D47E9047}" srcOrd="0" destOrd="0" presId="urn:microsoft.com/office/officeart/2018/2/layout/IconVerticalSolidList"/>
    <dgm:cxn modelId="{BF1D5C48-69CB-49B8-B681-D292BE37B53F}" type="presParOf" srcId="{A696B8D2-C837-415A-805F-EC106E456514}" destId="{52D32B97-CAF2-4139-A86E-F5982ADD86AD}" srcOrd="1" destOrd="0" presId="urn:microsoft.com/office/officeart/2018/2/layout/IconVerticalSolidList"/>
    <dgm:cxn modelId="{A175B07C-B3D6-4AD8-A4FF-F9170A706362}" type="presParOf" srcId="{A696B8D2-C837-415A-805F-EC106E456514}" destId="{CFEFF1C8-6708-4A97-862D-E949E34F1246}" srcOrd="2" destOrd="0" presId="urn:microsoft.com/office/officeart/2018/2/layout/IconVerticalSolidList"/>
    <dgm:cxn modelId="{5360B0C1-411B-48CE-B0AD-9ED19C943D5F}" type="presParOf" srcId="{A696B8D2-C837-415A-805F-EC106E456514}" destId="{EEB9F8A4-5463-4FC6-B2BF-6C263BECD06A}" srcOrd="3" destOrd="0" presId="urn:microsoft.com/office/officeart/2018/2/layout/IconVerticalSolidList"/>
    <dgm:cxn modelId="{FE97B885-1628-4CEC-8B20-52ED8BEEEB47}" type="presParOf" srcId="{76314997-0A33-41D1-98F4-60D3C3F1DC3E}" destId="{9DD25292-CF27-4200-8126-04F61415C015}" srcOrd="7" destOrd="0" presId="urn:microsoft.com/office/officeart/2018/2/layout/IconVerticalSolidList"/>
    <dgm:cxn modelId="{7630F4CF-6772-43C9-BFD0-9304E55145DA}" type="presParOf" srcId="{76314997-0A33-41D1-98F4-60D3C3F1DC3E}" destId="{42B71F96-0EC1-4179-941F-E1F3171C055B}" srcOrd="8" destOrd="0" presId="urn:microsoft.com/office/officeart/2018/2/layout/IconVerticalSolidList"/>
    <dgm:cxn modelId="{B6333FD5-EB84-443A-9AE0-FD62CC0CF289}" type="presParOf" srcId="{42B71F96-0EC1-4179-941F-E1F3171C055B}" destId="{466E0B06-1D89-49C7-85AD-0A53A2A5777F}" srcOrd="0" destOrd="0" presId="urn:microsoft.com/office/officeart/2018/2/layout/IconVerticalSolidList"/>
    <dgm:cxn modelId="{CA1B4B69-EB8D-49B8-BE43-C7AFEF27DE4E}" type="presParOf" srcId="{42B71F96-0EC1-4179-941F-E1F3171C055B}" destId="{A3B28CD5-5E35-4DFD-B870-CF79CB6CA3AE}" srcOrd="1" destOrd="0" presId="urn:microsoft.com/office/officeart/2018/2/layout/IconVerticalSolidList"/>
    <dgm:cxn modelId="{8499B2DF-7CE3-4D6A-B2B4-FDA9CAA8AF5C}" type="presParOf" srcId="{42B71F96-0EC1-4179-941F-E1F3171C055B}" destId="{38E2053A-AA9A-42C5-B101-7D347D22E2D6}" srcOrd="2" destOrd="0" presId="urn:microsoft.com/office/officeart/2018/2/layout/IconVerticalSolidList"/>
    <dgm:cxn modelId="{FE26FBC7-EB80-4137-B66A-B54722961301}" type="presParOf" srcId="{42B71F96-0EC1-4179-941F-E1F3171C055B}" destId="{69204912-B6CD-4936-86CB-FFEA860ABA90}" srcOrd="3" destOrd="0" presId="urn:microsoft.com/office/officeart/2018/2/layout/IconVerticalSolidList"/>
    <dgm:cxn modelId="{B653BD1B-E615-4806-A4D5-63FC9B9E1099}" type="presParOf" srcId="{76314997-0A33-41D1-98F4-60D3C3F1DC3E}" destId="{49DD9BF9-7FF5-426F-BDD8-FE5B86336529}" srcOrd="9" destOrd="0" presId="urn:microsoft.com/office/officeart/2018/2/layout/IconVerticalSolidList"/>
    <dgm:cxn modelId="{15A9FFDD-F25A-4FD3-B0DF-7112B1BD2EA4}" type="presParOf" srcId="{76314997-0A33-41D1-98F4-60D3C3F1DC3E}" destId="{192BD1FF-76B5-4E84-8CFC-AE11FCD2376E}" srcOrd="10" destOrd="0" presId="urn:microsoft.com/office/officeart/2018/2/layout/IconVerticalSolidList"/>
    <dgm:cxn modelId="{6D93D52E-7EBA-4315-9BCE-02B30FC4C613}" type="presParOf" srcId="{192BD1FF-76B5-4E84-8CFC-AE11FCD2376E}" destId="{AF389B1B-3FE0-45DB-A891-28445090115D}" srcOrd="0" destOrd="0" presId="urn:microsoft.com/office/officeart/2018/2/layout/IconVerticalSolidList"/>
    <dgm:cxn modelId="{20ED0052-62DC-4ADA-8F1F-A17ACCCDE2CE}" type="presParOf" srcId="{192BD1FF-76B5-4E84-8CFC-AE11FCD2376E}" destId="{2ADE1500-C9E4-4AA3-A80E-F6A129B58A49}" srcOrd="1" destOrd="0" presId="urn:microsoft.com/office/officeart/2018/2/layout/IconVerticalSolidList"/>
    <dgm:cxn modelId="{019C60C6-86F6-40B9-B9E6-D5F3E0036315}" type="presParOf" srcId="{192BD1FF-76B5-4E84-8CFC-AE11FCD2376E}" destId="{FB14B260-A4D8-490B-A55C-665D4B5027DA}" srcOrd="2" destOrd="0" presId="urn:microsoft.com/office/officeart/2018/2/layout/IconVerticalSolidList"/>
    <dgm:cxn modelId="{FAAE9948-5CA6-4795-B89B-248477BD941C}" type="presParOf" srcId="{192BD1FF-76B5-4E84-8CFC-AE11FCD2376E}" destId="{28ABADFD-0B4A-451B-940E-C1E060D92EF5}"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C28CB36-B479-4DBF-98D1-90B563ADFF3E}"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BF49A1DE-E129-4D51-A717-1F28C8060045}">
      <dgm:prSet/>
      <dgm:spPr/>
      <dgm:t>
        <a:bodyPr/>
        <a:lstStyle/>
        <a:p>
          <a:r>
            <a:rPr lang="en-US" err="1">
              <a:latin typeface="EindhovenType"/>
            </a:rPr>
            <a:t>Gezamenlijke</a:t>
          </a:r>
          <a:r>
            <a:rPr lang="en-US">
              <a:latin typeface="EindhovenType"/>
            </a:rPr>
            <a:t> </a:t>
          </a:r>
          <a:r>
            <a:rPr lang="en-US" err="1">
              <a:latin typeface="EindhovenType"/>
            </a:rPr>
            <a:t>uitdaging</a:t>
          </a:r>
          <a:r>
            <a:rPr lang="en-US">
              <a:latin typeface="EindhovenType"/>
            </a:rPr>
            <a:t> van alle </a:t>
          </a:r>
          <a:r>
            <a:rPr lang="en-US" err="1">
              <a:latin typeface="EindhovenType"/>
            </a:rPr>
            <a:t>sectoren</a:t>
          </a:r>
          <a:r>
            <a:rPr lang="en-US">
              <a:latin typeface="EindhovenType"/>
            </a:rPr>
            <a:t> </a:t>
          </a:r>
          <a:r>
            <a:rPr lang="en-US" err="1">
              <a:latin typeface="EindhovenType"/>
            </a:rPr>
            <a:t>samen</a:t>
          </a:r>
          <a:endParaRPr lang="en-US">
            <a:latin typeface="EindhovenType"/>
          </a:endParaRPr>
        </a:p>
      </dgm:t>
    </dgm:pt>
    <dgm:pt modelId="{D15BE774-CDB1-4987-8A7F-9A29DB79A2BC}" type="parTrans" cxnId="{9090268B-B717-48BA-B95D-5D341FBB28B7}">
      <dgm:prSet/>
      <dgm:spPr/>
      <dgm:t>
        <a:bodyPr/>
        <a:lstStyle/>
        <a:p>
          <a:endParaRPr lang="en-US"/>
        </a:p>
      </dgm:t>
    </dgm:pt>
    <dgm:pt modelId="{4E87E77A-FD6F-432E-BADC-A97664E4DC8D}" type="sibTrans" cxnId="{9090268B-B717-48BA-B95D-5D341FBB28B7}">
      <dgm:prSet/>
      <dgm:spPr/>
      <dgm:t>
        <a:bodyPr/>
        <a:lstStyle/>
        <a:p>
          <a:endParaRPr lang="en-US"/>
        </a:p>
      </dgm:t>
    </dgm:pt>
    <dgm:pt modelId="{30D3FF80-D052-467F-B680-8A05CD841769}">
      <dgm:prSet/>
      <dgm:spPr/>
      <dgm:t>
        <a:bodyPr/>
        <a:lstStyle/>
        <a:p>
          <a:r>
            <a:rPr lang="nl-NL" b="0" i="0" baseline="0">
              <a:latin typeface="EindhovenType"/>
            </a:rPr>
            <a:t>Herleidbaar naar de stedelijke en maatschappelijke opgaven. </a:t>
          </a:r>
          <a:endParaRPr lang="en-US">
            <a:latin typeface="EindhovenType"/>
          </a:endParaRPr>
        </a:p>
      </dgm:t>
    </dgm:pt>
    <dgm:pt modelId="{CBB3B8D6-9EE1-4653-93D2-5CBA09B47572}" type="parTrans" cxnId="{EC7A086B-81C5-44C2-BBA6-FAD8C9CD371E}">
      <dgm:prSet/>
      <dgm:spPr/>
      <dgm:t>
        <a:bodyPr/>
        <a:lstStyle/>
        <a:p>
          <a:endParaRPr lang="en-US"/>
        </a:p>
      </dgm:t>
    </dgm:pt>
    <dgm:pt modelId="{0988F803-86BE-4128-B18F-371345CCD636}" type="sibTrans" cxnId="{EC7A086B-81C5-44C2-BBA6-FAD8C9CD371E}">
      <dgm:prSet/>
      <dgm:spPr/>
      <dgm:t>
        <a:bodyPr/>
        <a:lstStyle/>
        <a:p>
          <a:endParaRPr lang="en-US"/>
        </a:p>
      </dgm:t>
    </dgm:pt>
    <dgm:pt modelId="{EDB21CB0-66F1-4CFE-B84A-77BFEA85BAAF}" type="pres">
      <dgm:prSet presAssocID="{5C28CB36-B479-4DBF-98D1-90B563ADFF3E}" presName="outerComposite" presStyleCnt="0">
        <dgm:presLayoutVars>
          <dgm:chMax val="5"/>
          <dgm:dir/>
          <dgm:resizeHandles val="exact"/>
        </dgm:presLayoutVars>
      </dgm:prSet>
      <dgm:spPr/>
    </dgm:pt>
    <dgm:pt modelId="{9857BC77-A742-4C86-8A76-05CA6FBD2B5B}" type="pres">
      <dgm:prSet presAssocID="{5C28CB36-B479-4DBF-98D1-90B563ADFF3E}" presName="dummyMaxCanvas" presStyleCnt="0">
        <dgm:presLayoutVars/>
      </dgm:prSet>
      <dgm:spPr/>
    </dgm:pt>
    <dgm:pt modelId="{38AF221C-456E-41F4-B0D7-705B9744AB39}" type="pres">
      <dgm:prSet presAssocID="{5C28CB36-B479-4DBF-98D1-90B563ADFF3E}" presName="TwoNodes_1" presStyleLbl="node1" presStyleIdx="0" presStyleCnt="2">
        <dgm:presLayoutVars>
          <dgm:bulletEnabled val="1"/>
        </dgm:presLayoutVars>
      </dgm:prSet>
      <dgm:spPr/>
    </dgm:pt>
    <dgm:pt modelId="{38F6BE0D-823A-4FA6-AE8A-A7F7D0B2635E}" type="pres">
      <dgm:prSet presAssocID="{5C28CB36-B479-4DBF-98D1-90B563ADFF3E}" presName="TwoNodes_2" presStyleLbl="node1" presStyleIdx="1" presStyleCnt="2" custLinFactNeighborX="44" custLinFactNeighborY="-5736">
        <dgm:presLayoutVars>
          <dgm:bulletEnabled val="1"/>
        </dgm:presLayoutVars>
      </dgm:prSet>
      <dgm:spPr/>
    </dgm:pt>
    <dgm:pt modelId="{A5350F5E-20DD-43AE-989A-561337F6AE6C}" type="pres">
      <dgm:prSet presAssocID="{5C28CB36-B479-4DBF-98D1-90B563ADFF3E}" presName="TwoConn_1-2" presStyleLbl="fgAccFollowNode1" presStyleIdx="0" presStyleCnt="1">
        <dgm:presLayoutVars>
          <dgm:bulletEnabled val="1"/>
        </dgm:presLayoutVars>
      </dgm:prSet>
      <dgm:spPr/>
    </dgm:pt>
    <dgm:pt modelId="{08620FFB-96F4-4D76-B499-D8318F5F3670}" type="pres">
      <dgm:prSet presAssocID="{5C28CB36-B479-4DBF-98D1-90B563ADFF3E}" presName="TwoNodes_1_text" presStyleLbl="node1" presStyleIdx="1" presStyleCnt="2">
        <dgm:presLayoutVars>
          <dgm:bulletEnabled val="1"/>
        </dgm:presLayoutVars>
      </dgm:prSet>
      <dgm:spPr/>
    </dgm:pt>
    <dgm:pt modelId="{AC3AD103-56E0-4097-AEF0-90405E5D37D3}" type="pres">
      <dgm:prSet presAssocID="{5C28CB36-B479-4DBF-98D1-90B563ADFF3E}" presName="TwoNodes_2_text" presStyleLbl="node1" presStyleIdx="1" presStyleCnt="2">
        <dgm:presLayoutVars>
          <dgm:bulletEnabled val="1"/>
        </dgm:presLayoutVars>
      </dgm:prSet>
      <dgm:spPr/>
    </dgm:pt>
  </dgm:ptLst>
  <dgm:cxnLst>
    <dgm:cxn modelId="{58A44619-D794-4CE2-B7B9-383B2764A087}" type="presOf" srcId="{5C28CB36-B479-4DBF-98D1-90B563ADFF3E}" destId="{EDB21CB0-66F1-4CFE-B84A-77BFEA85BAAF}" srcOrd="0" destOrd="0" presId="urn:microsoft.com/office/officeart/2005/8/layout/vProcess5"/>
    <dgm:cxn modelId="{B4E18228-FE85-4F10-96CE-FC391042979D}" type="presOf" srcId="{30D3FF80-D052-467F-B680-8A05CD841769}" destId="{AC3AD103-56E0-4097-AEF0-90405E5D37D3}" srcOrd="1" destOrd="0" presId="urn:microsoft.com/office/officeart/2005/8/layout/vProcess5"/>
    <dgm:cxn modelId="{825EC63D-85E5-443E-8E08-B4ECA0A75D72}" type="presOf" srcId="{BF49A1DE-E129-4D51-A717-1F28C8060045}" destId="{38AF221C-456E-41F4-B0D7-705B9744AB39}" srcOrd="0" destOrd="0" presId="urn:microsoft.com/office/officeart/2005/8/layout/vProcess5"/>
    <dgm:cxn modelId="{EC7A086B-81C5-44C2-BBA6-FAD8C9CD371E}" srcId="{5C28CB36-B479-4DBF-98D1-90B563ADFF3E}" destId="{30D3FF80-D052-467F-B680-8A05CD841769}" srcOrd="1" destOrd="0" parTransId="{CBB3B8D6-9EE1-4653-93D2-5CBA09B47572}" sibTransId="{0988F803-86BE-4128-B18F-371345CCD636}"/>
    <dgm:cxn modelId="{8152078A-D318-41BA-B512-0EC6FEA78507}" type="presOf" srcId="{BF49A1DE-E129-4D51-A717-1F28C8060045}" destId="{08620FFB-96F4-4D76-B499-D8318F5F3670}" srcOrd="1" destOrd="0" presId="urn:microsoft.com/office/officeart/2005/8/layout/vProcess5"/>
    <dgm:cxn modelId="{9090268B-B717-48BA-B95D-5D341FBB28B7}" srcId="{5C28CB36-B479-4DBF-98D1-90B563ADFF3E}" destId="{BF49A1DE-E129-4D51-A717-1F28C8060045}" srcOrd="0" destOrd="0" parTransId="{D15BE774-CDB1-4987-8A7F-9A29DB79A2BC}" sibTransId="{4E87E77A-FD6F-432E-BADC-A97664E4DC8D}"/>
    <dgm:cxn modelId="{8EE27BD2-D790-4E24-A778-08AE4EBB1229}" type="presOf" srcId="{30D3FF80-D052-467F-B680-8A05CD841769}" destId="{38F6BE0D-823A-4FA6-AE8A-A7F7D0B2635E}" srcOrd="0" destOrd="0" presId="urn:microsoft.com/office/officeart/2005/8/layout/vProcess5"/>
    <dgm:cxn modelId="{E33868FE-4F97-4E52-A4AB-720FC540E477}" type="presOf" srcId="{4E87E77A-FD6F-432E-BADC-A97664E4DC8D}" destId="{A5350F5E-20DD-43AE-989A-561337F6AE6C}" srcOrd="0" destOrd="0" presId="urn:microsoft.com/office/officeart/2005/8/layout/vProcess5"/>
    <dgm:cxn modelId="{2233F8B6-8293-47A2-AD90-E783C8329FDC}" type="presParOf" srcId="{EDB21CB0-66F1-4CFE-B84A-77BFEA85BAAF}" destId="{9857BC77-A742-4C86-8A76-05CA6FBD2B5B}" srcOrd="0" destOrd="0" presId="urn:microsoft.com/office/officeart/2005/8/layout/vProcess5"/>
    <dgm:cxn modelId="{AEA2010C-55FD-4DF8-9638-755A33C419AC}" type="presParOf" srcId="{EDB21CB0-66F1-4CFE-B84A-77BFEA85BAAF}" destId="{38AF221C-456E-41F4-B0D7-705B9744AB39}" srcOrd="1" destOrd="0" presId="urn:microsoft.com/office/officeart/2005/8/layout/vProcess5"/>
    <dgm:cxn modelId="{44A97133-28F9-43B1-A0BA-5E68A5D8205C}" type="presParOf" srcId="{EDB21CB0-66F1-4CFE-B84A-77BFEA85BAAF}" destId="{38F6BE0D-823A-4FA6-AE8A-A7F7D0B2635E}" srcOrd="2" destOrd="0" presId="urn:microsoft.com/office/officeart/2005/8/layout/vProcess5"/>
    <dgm:cxn modelId="{53BD0DCB-6F90-483F-AA74-1E3EE640416A}" type="presParOf" srcId="{EDB21CB0-66F1-4CFE-B84A-77BFEA85BAAF}" destId="{A5350F5E-20DD-43AE-989A-561337F6AE6C}" srcOrd="3" destOrd="0" presId="urn:microsoft.com/office/officeart/2005/8/layout/vProcess5"/>
    <dgm:cxn modelId="{8044B476-1930-43B3-B896-2EF50744E33D}" type="presParOf" srcId="{EDB21CB0-66F1-4CFE-B84A-77BFEA85BAAF}" destId="{08620FFB-96F4-4D76-B499-D8318F5F3670}" srcOrd="4" destOrd="0" presId="urn:microsoft.com/office/officeart/2005/8/layout/vProcess5"/>
    <dgm:cxn modelId="{E4753E8E-A2DE-4D64-8BC0-88341CE1C6D3}" type="presParOf" srcId="{EDB21CB0-66F1-4CFE-B84A-77BFEA85BAAF}" destId="{AC3AD103-56E0-4097-AEF0-90405E5D37D3}" srcOrd="5"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0A4CD03-8A6F-4AEA-B6E1-31F9898A2A7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46195E06-A376-4016-B3C8-6321EB2CF7E0}">
      <dgm:prSet custT="1"/>
      <dgm:spPr/>
      <dgm:t>
        <a:bodyPr/>
        <a:lstStyle/>
        <a:p>
          <a:r>
            <a:rPr lang="nl-NL" sz="1800" b="1">
              <a:solidFill>
                <a:schemeClr val="tx2"/>
              </a:solidFill>
              <a:latin typeface="EindhovenType"/>
            </a:rPr>
            <a:t>Gezamenlijke</a:t>
          </a:r>
          <a:r>
            <a:rPr lang="nl-NL" sz="1800">
              <a:latin typeface="EindhovenType"/>
            </a:rPr>
            <a:t> uitdaging van alle sectoren. </a:t>
          </a:r>
          <a:endParaRPr lang="en-US" sz="1800">
            <a:latin typeface="EindhovenType"/>
          </a:endParaRPr>
        </a:p>
      </dgm:t>
    </dgm:pt>
    <dgm:pt modelId="{57229FC0-FF18-49AD-81BD-A860EB1B2919}" type="parTrans" cxnId="{FA272EDE-BCD0-4954-A128-285952C61725}">
      <dgm:prSet/>
      <dgm:spPr/>
      <dgm:t>
        <a:bodyPr/>
        <a:lstStyle/>
        <a:p>
          <a:endParaRPr lang="en-US" sz="1400"/>
        </a:p>
      </dgm:t>
    </dgm:pt>
    <dgm:pt modelId="{8023F51E-64BE-48CB-9FA8-0CD8BF7512B8}" type="sibTrans" cxnId="{FA272EDE-BCD0-4954-A128-285952C61725}">
      <dgm:prSet/>
      <dgm:spPr/>
      <dgm:t>
        <a:bodyPr/>
        <a:lstStyle/>
        <a:p>
          <a:endParaRPr lang="en-US" sz="1400"/>
        </a:p>
      </dgm:t>
    </dgm:pt>
    <dgm:pt modelId="{408D5B2D-35AB-49AD-9C5C-ADD23D1317D5}">
      <dgm:prSet custT="1"/>
      <dgm:spPr/>
      <dgm:t>
        <a:bodyPr/>
        <a:lstStyle/>
        <a:p>
          <a:r>
            <a:rPr lang="en-US" sz="1800">
              <a:latin typeface="EindhovenType"/>
            </a:rPr>
            <a:t>We </a:t>
          </a:r>
          <a:r>
            <a:rPr lang="en-US" sz="1800" err="1">
              <a:latin typeface="EindhovenType"/>
            </a:rPr>
            <a:t>ontwikkelen</a:t>
          </a:r>
          <a:r>
            <a:rPr lang="en-US" sz="1800">
              <a:latin typeface="EindhovenType"/>
            </a:rPr>
            <a:t> </a:t>
          </a:r>
          <a:r>
            <a:rPr lang="en-US" sz="1800" err="1">
              <a:latin typeface="EindhovenType"/>
            </a:rPr>
            <a:t>productendaar</a:t>
          </a:r>
          <a:r>
            <a:rPr lang="en-US" sz="1800">
              <a:latin typeface="EindhovenType"/>
            </a:rPr>
            <a:t> </a:t>
          </a:r>
          <a:r>
            <a:rPr lang="en-US" sz="1800" err="1">
              <a:latin typeface="EindhovenType"/>
            </a:rPr>
            <a:t>waar</a:t>
          </a:r>
          <a:r>
            <a:rPr lang="en-US" sz="1800">
              <a:latin typeface="EindhovenType"/>
            </a:rPr>
            <a:t> ze </a:t>
          </a:r>
          <a:r>
            <a:rPr lang="en-US" sz="1800" err="1">
              <a:latin typeface="EindhovenType"/>
            </a:rPr>
            <a:t>echt</a:t>
          </a:r>
          <a:r>
            <a:rPr lang="en-US" sz="1800">
              <a:latin typeface="EindhovenType"/>
            </a:rPr>
            <a:t> </a:t>
          </a:r>
          <a:r>
            <a:rPr lang="en-US" sz="1800" err="1">
              <a:latin typeface="EindhovenType"/>
            </a:rPr>
            <a:t>nodig</a:t>
          </a:r>
          <a:r>
            <a:rPr lang="en-US" sz="1800">
              <a:latin typeface="EindhovenType"/>
            </a:rPr>
            <a:t> </a:t>
          </a:r>
          <a:r>
            <a:rPr lang="en-US" sz="1800" err="1">
              <a:latin typeface="EindhovenType"/>
            </a:rPr>
            <a:t>zijn</a:t>
          </a:r>
          <a:r>
            <a:rPr lang="en-US" sz="1800">
              <a:latin typeface="EindhovenType"/>
            </a:rPr>
            <a:t> (</a:t>
          </a:r>
          <a:r>
            <a:rPr lang="en-US" sz="1800" b="1">
              <a:solidFill>
                <a:schemeClr val="tx2"/>
              </a:solidFill>
              <a:latin typeface="EindhovenType"/>
            </a:rPr>
            <a:t>launching customer</a:t>
          </a:r>
          <a:r>
            <a:rPr lang="en-US" sz="1800">
              <a:latin typeface="EindhovenType"/>
            </a:rPr>
            <a:t>)</a:t>
          </a:r>
        </a:p>
      </dgm:t>
    </dgm:pt>
    <dgm:pt modelId="{A1630EE1-6FF9-432D-BF5B-4923E03AB808}" type="parTrans" cxnId="{12FEC8EE-5FE5-4193-BC9B-901B84CF70D3}">
      <dgm:prSet/>
      <dgm:spPr/>
      <dgm:t>
        <a:bodyPr/>
        <a:lstStyle/>
        <a:p>
          <a:endParaRPr lang="en-US" sz="1400"/>
        </a:p>
      </dgm:t>
    </dgm:pt>
    <dgm:pt modelId="{6E1EB6CD-7E53-4B71-AF2C-407A7FB3B58C}" type="sibTrans" cxnId="{12FEC8EE-5FE5-4193-BC9B-901B84CF70D3}">
      <dgm:prSet/>
      <dgm:spPr/>
      <dgm:t>
        <a:bodyPr/>
        <a:lstStyle/>
        <a:p>
          <a:endParaRPr lang="en-US" sz="1400"/>
        </a:p>
      </dgm:t>
    </dgm:pt>
    <dgm:pt modelId="{8DE9FA5A-15F1-4245-832D-B8DD13B7365F}">
      <dgm:prSet custT="1"/>
      <dgm:spPr/>
      <dgm:t>
        <a:bodyPr/>
        <a:lstStyle/>
        <a:p>
          <a:r>
            <a:rPr lang="nl-NL" sz="1800">
              <a:latin typeface="EindhovenType"/>
            </a:rPr>
            <a:t>We werken met </a:t>
          </a:r>
          <a:r>
            <a:rPr lang="nl-NL" sz="1800" b="1">
              <a:solidFill>
                <a:schemeClr val="tx2"/>
              </a:solidFill>
              <a:latin typeface="EindhovenType"/>
            </a:rPr>
            <a:t>multidisciplinaire teams </a:t>
          </a:r>
          <a:endParaRPr lang="en-US" sz="1800">
            <a:solidFill>
              <a:schemeClr val="tx2"/>
            </a:solidFill>
            <a:latin typeface="EindhovenType"/>
          </a:endParaRPr>
        </a:p>
      </dgm:t>
    </dgm:pt>
    <dgm:pt modelId="{80696D87-80FD-4DE5-B4FE-E1C8B59B5080}" type="parTrans" cxnId="{3E5B8EBA-CA98-446F-890D-88BCB620A904}">
      <dgm:prSet/>
      <dgm:spPr/>
      <dgm:t>
        <a:bodyPr/>
        <a:lstStyle/>
        <a:p>
          <a:endParaRPr lang="en-US" sz="1400"/>
        </a:p>
      </dgm:t>
    </dgm:pt>
    <dgm:pt modelId="{912F4F3B-5D87-4D39-910C-E5B68EB6AD8F}" type="sibTrans" cxnId="{3E5B8EBA-CA98-446F-890D-88BCB620A904}">
      <dgm:prSet/>
      <dgm:spPr/>
      <dgm:t>
        <a:bodyPr/>
        <a:lstStyle/>
        <a:p>
          <a:endParaRPr lang="en-US" sz="1400"/>
        </a:p>
      </dgm:t>
    </dgm:pt>
    <dgm:pt modelId="{0EDAC884-E38C-4D74-83A1-9E87156D4DC0}">
      <dgm:prSet custT="1"/>
      <dgm:spPr/>
      <dgm:t>
        <a:bodyPr/>
        <a:lstStyle/>
        <a:p>
          <a:r>
            <a:rPr lang="nl-NL" sz="1800">
              <a:latin typeface="EindhovenType"/>
            </a:rPr>
            <a:t>De uitvoeringsorganisatie staat voor de </a:t>
          </a:r>
          <a:r>
            <a:rPr lang="nl-NL" sz="1800" b="1">
              <a:solidFill>
                <a:schemeClr val="tx2"/>
              </a:solidFill>
              <a:latin typeface="EindhovenType"/>
            </a:rPr>
            <a:t>nieuwe werkwijze</a:t>
          </a:r>
          <a:endParaRPr lang="en-US" sz="1800">
            <a:solidFill>
              <a:schemeClr val="tx2"/>
            </a:solidFill>
            <a:latin typeface="EindhovenType"/>
          </a:endParaRPr>
        </a:p>
      </dgm:t>
    </dgm:pt>
    <dgm:pt modelId="{84F35E32-9DE8-48CE-A0F7-93FAF8285AD6}" type="parTrans" cxnId="{16A65374-92BC-4258-A100-EBB31F11533F}">
      <dgm:prSet/>
      <dgm:spPr/>
      <dgm:t>
        <a:bodyPr/>
        <a:lstStyle/>
        <a:p>
          <a:endParaRPr lang="en-US" sz="1400"/>
        </a:p>
      </dgm:t>
    </dgm:pt>
    <dgm:pt modelId="{9FF65052-A15C-4947-8C64-E5ED7099DEF7}" type="sibTrans" cxnId="{16A65374-92BC-4258-A100-EBB31F11533F}">
      <dgm:prSet/>
      <dgm:spPr/>
      <dgm:t>
        <a:bodyPr/>
        <a:lstStyle/>
        <a:p>
          <a:endParaRPr lang="en-US" sz="1400"/>
        </a:p>
      </dgm:t>
    </dgm:pt>
    <dgm:pt modelId="{49D3F6DF-9274-49A8-A402-AD517EBE1BAD}">
      <dgm:prSet custT="1"/>
      <dgm:spPr/>
      <dgm:t>
        <a:bodyPr/>
        <a:lstStyle/>
        <a:p>
          <a:r>
            <a:rPr lang="nl-NL" sz="1800">
              <a:latin typeface="EindhovenType"/>
            </a:rPr>
            <a:t>We zetten een methodiek in, waarbij we </a:t>
          </a:r>
          <a:r>
            <a:rPr lang="nl-NL" sz="1800" b="1" err="1">
              <a:solidFill>
                <a:schemeClr val="tx2"/>
              </a:solidFill>
              <a:latin typeface="EindhovenType"/>
            </a:rPr>
            <a:t>kortcyclisch</a:t>
          </a:r>
          <a:r>
            <a:rPr lang="nl-NL" sz="1800" b="1">
              <a:solidFill>
                <a:schemeClr val="tx2"/>
              </a:solidFill>
              <a:latin typeface="EindhovenType"/>
            </a:rPr>
            <a:t> producten ontwikkelen en beheren </a:t>
          </a:r>
          <a:r>
            <a:rPr lang="nl-NL" sz="1800">
              <a:latin typeface="EindhovenType"/>
            </a:rPr>
            <a:t>(agile werken).  </a:t>
          </a:r>
          <a:endParaRPr lang="en-US" sz="1800">
            <a:latin typeface="EindhovenType"/>
          </a:endParaRPr>
        </a:p>
      </dgm:t>
    </dgm:pt>
    <dgm:pt modelId="{C91406D2-952A-47DD-A11C-CF1A4282E54C}" type="parTrans" cxnId="{E1C3BD16-46B3-4A13-908E-1EF76A6E1F2F}">
      <dgm:prSet/>
      <dgm:spPr/>
      <dgm:t>
        <a:bodyPr/>
        <a:lstStyle/>
        <a:p>
          <a:endParaRPr lang="en-US" sz="1400"/>
        </a:p>
      </dgm:t>
    </dgm:pt>
    <dgm:pt modelId="{7A9A3263-DF52-4530-8E5C-483AAA1CA07F}" type="sibTrans" cxnId="{E1C3BD16-46B3-4A13-908E-1EF76A6E1F2F}">
      <dgm:prSet/>
      <dgm:spPr/>
      <dgm:t>
        <a:bodyPr/>
        <a:lstStyle/>
        <a:p>
          <a:endParaRPr lang="en-US" sz="1400"/>
        </a:p>
      </dgm:t>
    </dgm:pt>
    <dgm:pt modelId="{E3615DB8-EE9B-4E03-BDC8-FF28407C9FAE}">
      <dgm:prSet custT="1"/>
      <dgm:spPr/>
      <dgm:t>
        <a:bodyPr/>
        <a:lstStyle/>
        <a:p>
          <a:r>
            <a:rPr lang="nl-NL" sz="1800">
              <a:latin typeface="EindhovenType"/>
            </a:rPr>
            <a:t>We zetten </a:t>
          </a:r>
          <a:r>
            <a:rPr lang="nl-NL" sz="1800" b="1">
              <a:solidFill>
                <a:schemeClr val="tx2"/>
              </a:solidFill>
              <a:latin typeface="EindhovenType"/>
            </a:rPr>
            <a:t>common </a:t>
          </a:r>
          <a:r>
            <a:rPr lang="nl-NL" sz="1800" b="1" err="1">
              <a:solidFill>
                <a:schemeClr val="tx2"/>
              </a:solidFill>
              <a:latin typeface="EindhovenType"/>
            </a:rPr>
            <a:t>ground</a:t>
          </a:r>
          <a:r>
            <a:rPr lang="nl-NL" sz="1800">
              <a:solidFill>
                <a:schemeClr val="tx2"/>
              </a:solidFill>
              <a:latin typeface="EindhovenType"/>
            </a:rPr>
            <a:t> </a:t>
          </a:r>
          <a:r>
            <a:rPr lang="nl-NL" sz="1800">
              <a:latin typeface="EindhovenType"/>
            </a:rPr>
            <a:t>componenten in. </a:t>
          </a:r>
          <a:endParaRPr lang="en-US" sz="1800">
            <a:latin typeface="EindhovenType"/>
          </a:endParaRPr>
        </a:p>
      </dgm:t>
    </dgm:pt>
    <dgm:pt modelId="{DF72DDB0-94E1-4FF2-9F7D-0F3B674CBF95}" type="parTrans" cxnId="{1F3FAD23-DDA1-4361-9712-0D2D372CE12D}">
      <dgm:prSet/>
      <dgm:spPr/>
      <dgm:t>
        <a:bodyPr/>
        <a:lstStyle/>
        <a:p>
          <a:endParaRPr lang="en-US" sz="1400"/>
        </a:p>
      </dgm:t>
    </dgm:pt>
    <dgm:pt modelId="{1039CF59-BC15-44C0-A839-97E640BBCCC1}" type="sibTrans" cxnId="{1F3FAD23-DDA1-4361-9712-0D2D372CE12D}">
      <dgm:prSet/>
      <dgm:spPr/>
      <dgm:t>
        <a:bodyPr/>
        <a:lstStyle/>
        <a:p>
          <a:endParaRPr lang="en-US" sz="1400"/>
        </a:p>
      </dgm:t>
    </dgm:pt>
    <dgm:pt modelId="{71552B9B-5B6C-4298-A7B3-FAE894B3BD07}">
      <dgm:prSet custT="1"/>
      <dgm:spPr/>
      <dgm:t>
        <a:bodyPr/>
        <a:lstStyle/>
        <a:p>
          <a:r>
            <a:rPr lang="nl-NL" sz="1800">
              <a:latin typeface="EindhovenType"/>
            </a:rPr>
            <a:t>We zetten </a:t>
          </a:r>
          <a:r>
            <a:rPr lang="nl-NL" sz="1800" b="1">
              <a:solidFill>
                <a:schemeClr val="tx2"/>
              </a:solidFill>
              <a:latin typeface="EindhovenType"/>
            </a:rPr>
            <a:t>eigenaren</a:t>
          </a:r>
          <a:r>
            <a:rPr lang="nl-NL" sz="1800">
              <a:solidFill>
                <a:schemeClr val="tx2"/>
              </a:solidFill>
              <a:latin typeface="EindhovenType"/>
            </a:rPr>
            <a:t> </a:t>
          </a:r>
          <a:r>
            <a:rPr lang="nl-NL" sz="1800" b="1">
              <a:solidFill>
                <a:schemeClr val="tx2"/>
              </a:solidFill>
              <a:latin typeface="EindhovenType"/>
            </a:rPr>
            <a:t>in per voorziening</a:t>
          </a:r>
          <a:r>
            <a:rPr lang="nl-NL" sz="1800" b="1">
              <a:latin typeface="EindhovenType"/>
            </a:rPr>
            <a:t>.</a:t>
          </a:r>
          <a:endParaRPr lang="en-US" sz="1800">
            <a:latin typeface="EindhovenType"/>
          </a:endParaRPr>
        </a:p>
      </dgm:t>
    </dgm:pt>
    <dgm:pt modelId="{3261E3AA-B331-4769-B548-CF9900EEED0F}" type="sibTrans" cxnId="{A8AFCD74-3D93-4B02-8086-C64EA0A35464}">
      <dgm:prSet/>
      <dgm:spPr/>
      <dgm:t>
        <a:bodyPr/>
        <a:lstStyle/>
        <a:p>
          <a:endParaRPr lang="en-US" sz="1400"/>
        </a:p>
      </dgm:t>
    </dgm:pt>
    <dgm:pt modelId="{538B5A4C-8C4D-4607-9EFB-6971BA5E6D4F}" type="parTrans" cxnId="{A8AFCD74-3D93-4B02-8086-C64EA0A35464}">
      <dgm:prSet/>
      <dgm:spPr/>
      <dgm:t>
        <a:bodyPr/>
        <a:lstStyle/>
        <a:p>
          <a:endParaRPr lang="en-US" sz="1400"/>
        </a:p>
      </dgm:t>
    </dgm:pt>
    <dgm:pt modelId="{4743840D-0159-4FC6-86DB-C76F7CE6FABA}" type="pres">
      <dgm:prSet presAssocID="{A0A4CD03-8A6F-4AEA-B6E1-31F9898A2A7A}" presName="linear" presStyleCnt="0">
        <dgm:presLayoutVars>
          <dgm:animLvl val="lvl"/>
          <dgm:resizeHandles val="exact"/>
        </dgm:presLayoutVars>
      </dgm:prSet>
      <dgm:spPr/>
    </dgm:pt>
    <dgm:pt modelId="{08730C49-3EB3-4FE0-A1DD-34CD24F80176}" type="pres">
      <dgm:prSet presAssocID="{46195E06-A376-4016-B3C8-6321EB2CF7E0}" presName="parentText" presStyleLbl="node1" presStyleIdx="0" presStyleCnt="7">
        <dgm:presLayoutVars>
          <dgm:chMax val="0"/>
          <dgm:bulletEnabled val="1"/>
        </dgm:presLayoutVars>
      </dgm:prSet>
      <dgm:spPr/>
    </dgm:pt>
    <dgm:pt modelId="{6ED75298-08DA-470D-8B16-E2574F5AEB0D}" type="pres">
      <dgm:prSet presAssocID="{8023F51E-64BE-48CB-9FA8-0CD8BF7512B8}" presName="spacer" presStyleCnt="0"/>
      <dgm:spPr/>
    </dgm:pt>
    <dgm:pt modelId="{CD570879-8AA4-409C-851B-E9062EA69F7A}" type="pres">
      <dgm:prSet presAssocID="{408D5B2D-35AB-49AD-9C5C-ADD23D1317D5}" presName="parentText" presStyleLbl="node1" presStyleIdx="1" presStyleCnt="7">
        <dgm:presLayoutVars>
          <dgm:chMax val="0"/>
          <dgm:bulletEnabled val="1"/>
        </dgm:presLayoutVars>
      </dgm:prSet>
      <dgm:spPr/>
    </dgm:pt>
    <dgm:pt modelId="{85337335-6DE4-4D0D-B778-D4B2871F06DB}" type="pres">
      <dgm:prSet presAssocID="{6E1EB6CD-7E53-4B71-AF2C-407A7FB3B58C}" presName="spacer" presStyleCnt="0"/>
      <dgm:spPr/>
    </dgm:pt>
    <dgm:pt modelId="{795C446B-C051-4EE1-BCE3-876A081FAE96}" type="pres">
      <dgm:prSet presAssocID="{8DE9FA5A-15F1-4245-832D-B8DD13B7365F}" presName="parentText" presStyleLbl="node1" presStyleIdx="2" presStyleCnt="7">
        <dgm:presLayoutVars>
          <dgm:chMax val="0"/>
          <dgm:bulletEnabled val="1"/>
        </dgm:presLayoutVars>
      </dgm:prSet>
      <dgm:spPr/>
    </dgm:pt>
    <dgm:pt modelId="{7CD9554D-FD84-46F5-9DF8-26F3CF9FD0EA}" type="pres">
      <dgm:prSet presAssocID="{912F4F3B-5D87-4D39-910C-E5B68EB6AD8F}" presName="spacer" presStyleCnt="0"/>
      <dgm:spPr/>
    </dgm:pt>
    <dgm:pt modelId="{F5822955-416C-496C-9CE7-DC94A73A50AC}" type="pres">
      <dgm:prSet presAssocID="{0EDAC884-E38C-4D74-83A1-9E87156D4DC0}" presName="parentText" presStyleLbl="node1" presStyleIdx="3" presStyleCnt="7">
        <dgm:presLayoutVars>
          <dgm:chMax val="0"/>
          <dgm:bulletEnabled val="1"/>
        </dgm:presLayoutVars>
      </dgm:prSet>
      <dgm:spPr/>
    </dgm:pt>
    <dgm:pt modelId="{2BE8273E-1269-4F38-B349-C6A8B25B4A07}" type="pres">
      <dgm:prSet presAssocID="{9FF65052-A15C-4947-8C64-E5ED7099DEF7}" presName="spacer" presStyleCnt="0"/>
      <dgm:spPr/>
    </dgm:pt>
    <dgm:pt modelId="{B9C6EF74-D7B7-4DDD-8080-7914736DDDDD}" type="pres">
      <dgm:prSet presAssocID="{49D3F6DF-9274-49A8-A402-AD517EBE1BAD}" presName="parentText" presStyleLbl="node1" presStyleIdx="4" presStyleCnt="7">
        <dgm:presLayoutVars>
          <dgm:chMax val="0"/>
          <dgm:bulletEnabled val="1"/>
        </dgm:presLayoutVars>
      </dgm:prSet>
      <dgm:spPr/>
    </dgm:pt>
    <dgm:pt modelId="{92A2F540-332F-4AB7-BAAC-963FA16FCA4D}" type="pres">
      <dgm:prSet presAssocID="{7A9A3263-DF52-4530-8E5C-483AAA1CA07F}" presName="spacer" presStyleCnt="0"/>
      <dgm:spPr/>
    </dgm:pt>
    <dgm:pt modelId="{B02A1671-E661-4D7B-8063-B888C6AB89F2}" type="pres">
      <dgm:prSet presAssocID="{71552B9B-5B6C-4298-A7B3-FAE894B3BD07}" presName="parentText" presStyleLbl="node1" presStyleIdx="5" presStyleCnt="7">
        <dgm:presLayoutVars>
          <dgm:chMax val="0"/>
          <dgm:bulletEnabled val="1"/>
        </dgm:presLayoutVars>
      </dgm:prSet>
      <dgm:spPr/>
    </dgm:pt>
    <dgm:pt modelId="{6A8B1CEC-5491-4CD7-9725-4120A50C29B1}" type="pres">
      <dgm:prSet presAssocID="{3261E3AA-B331-4769-B548-CF9900EEED0F}" presName="spacer" presStyleCnt="0"/>
      <dgm:spPr/>
    </dgm:pt>
    <dgm:pt modelId="{CDD06A37-9AB1-45CD-88B7-614AB64FD2CF}" type="pres">
      <dgm:prSet presAssocID="{E3615DB8-EE9B-4E03-BDC8-FF28407C9FAE}" presName="parentText" presStyleLbl="node1" presStyleIdx="6" presStyleCnt="7">
        <dgm:presLayoutVars>
          <dgm:chMax val="0"/>
          <dgm:bulletEnabled val="1"/>
        </dgm:presLayoutVars>
      </dgm:prSet>
      <dgm:spPr/>
    </dgm:pt>
  </dgm:ptLst>
  <dgm:cxnLst>
    <dgm:cxn modelId="{B7F1290B-718D-4B88-AC05-4483217165E0}" type="presOf" srcId="{49D3F6DF-9274-49A8-A402-AD517EBE1BAD}" destId="{B9C6EF74-D7B7-4DDD-8080-7914736DDDDD}" srcOrd="0" destOrd="0" presId="urn:microsoft.com/office/officeart/2005/8/layout/vList2"/>
    <dgm:cxn modelId="{99E2B60E-0EF0-48B9-AD27-8D1DEF8FE6DA}" type="presOf" srcId="{46195E06-A376-4016-B3C8-6321EB2CF7E0}" destId="{08730C49-3EB3-4FE0-A1DD-34CD24F80176}" srcOrd="0" destOrd="0" presId="urn:microsoft.com/office/officeart/2005/8/layout/vList2"/>
    <dgm:cxn modelId="{E1C3BD16-46B3-4A13-908E-1EF76A6E1F2F}" srcId="{A0A4CD03-8A6F-4AEA-B6E1-31F9898A2A7A}" destId="{49D3F6DF-9274-49A8-A402-AD517EBE1BAD}" srcOrd="4" destOrd="0" parTransId="{C91406D2-952A-47DD-A11C-CF1A4282E54C}" sibTransId="{7A9A3263-DF52-4530-8E5C-483AAA1CA07F}"/>
    <dgm:cxn modelId="{1F3FAD23-DDA1-4361-9712-0D2D372CE12D}" srcId="{A0A4CD03-8A6F-4AEA-B6E1-31F9898A2A7A}" destId="{E3615DB8-EE9B-4E03-BDC8-FF28407C9FAE}" srcOrd="6" destOrd="0" parTransId="{DF72DDB0-94E1-4FF2-9F7D-0F3B674CBF95}" sibTransId="{1039CF59-BC15-44C0-A839-97E640BBCCC1}"/>
    <dgm:cxn modelId="{16A65374-92BC-4258-A100-EBB31F11533F}" srcId="{A0A4CD03-8A6F-4AEA-B6E1-31F9898A2A7A}" destId="{0EDAC884-E38C-4D74-83A1-9E87156D4DC0}" srcOrd="3" destOrd="0" parTransId="{84F35E32-9DE8-48CE-A0F7-93FAF8285AD6}" sibTransId="{9FF65052-A15C-4947-8C64-E5ED7099DEF7}"/>
    <dgm:cxn modelId="{A8AFCD74-3D93-4B02-8086-C64EA0A35464}" srcId="{A0A4CD03-8A6F-4AEA-B6E1-31F9898A2A7A}" destId="{71552B9B-5B6C-4298-A7B3-FAE894B3BD07}" srcOrd="5" destOrd="0" parTransId="{538B5A4C-8C4D-4607-9EFB-6971BA5E6D4F}" sibTransId="{3261E3AA-B331-4769-B548-CF9900EEED0F}"/>
    <dgm:cxn modelId="{F38F9980-0617-411C-8F3A-6E64153716BD}" type="presOf" srcId="{408D5B2D-35AB-49AD-9C5C-ADD23D1317D5}" destId="{CD570879-8AA4-409C-851B-E9062EA69F7A}" srcOrd="0" destOrd="0" presId="urn:microsoft.com/office/officeart/2005/8/layout/vList2"/>
    <dgm:cxn modelId="{DCC9B889-18C3-4AD3-BA13-53E69AA8AF5C}" type="presOf" srcId="{E3615DB8-EE9B-4E03-BDC8-FF28407C9FAE}" destId="{CDD06A37-9AB1-45CD-88B7-614AB64FD2CF}" srcOrd="0" destOrd="0" presId="urn:microsoft.com/office/officeart/2005/8/layout/vList2"/>
    <dgm:cxn modelId="{0DA1F8B4-A631-4313-803A-5706849AE948}" type="presOf" srcId="{A0A4CD03-8A6F-4AEA-B6E1-31F9898A2A7A}" destId="{4743840D-0159-4FC6-86DB-C76F7CE6FABA}" srcOrd="0" destOrd="0" presId="urn:microsoft.com/office/officeart/2005/8/layout/vList2"/>
    <dgm:cxn modelId="{3E5B8EBA-CA98-446F-890D-88BCB620A904}" srcId="{A0A4CD03-8A6F-4AEA-B6E1-31F9898A2A7A}" destId="{8DE9FA5A-15F1-4245-832D-B8DD13B7365F}" srcOrd="2" destOrd="0" parTransId="{80696D87-80FD-4DE5-B4FE-E1C8B59B5080}" sibTransId="{912F4F3B-5D87-4D39-910C-E5B68EB6AD8F}"/>
    <dgm:cxn modelId="{99A30EDC-64C5-4960-8147-5BBD82946C78}" type="presOf" srcId="{8DE9FA5A-15F1-4245-832D-B8DD13B7365F}" destId="{795C446B-C051-4EE1-BCE3-876A081FAE96}" srcOrd="0" destOrd="0" presId="urn:microsoft.com/office/officeart/2005/8/layout/vList2"/>
    <dgm:cxn modelId="{FA272EDE-BCD0-4954-A128-285952C61725}" srcId="{A0A4CD03-8A6F-4AEA-B6E1-31F9898A2A7A}" destId="{46195E06-A376-4016-B3C8-6321EB2CF7E0}" srcOrd="0" destOrd="0" parTransId="{57229FC0-FF18-49AD-81BD-A860EB1B2919}" sibTransId="{8023F51E-64BE-48CB-9FA8-0CD8BF7512B8}"/>
    <dgm:cxn modelId="{91C91EEC-46F5-45C4-9934-528EAB1BC653}" type="presOf" srcId="{0EDAC884-E38C-4D74-83A1-9E87156D4DC0}" destId="{F5822955-416C-496C-9CE7-DC94A73A50AC}" srcOrd="0" destOrd="0" presId="urn:microsoft.com/office/officeart/2005/8/layout/vList2"/>
    <dgm:cxn modelId="{12FEC8EE-5FE5-4193-BC9B-901B84CF70D3}" srcId="{A0A4CD03-8A6F-4AEA-B6E1-31F9898A2A7A}" destId="{408D5B2D-35AB-49AD-9C5C-ADD23D1317D5}" srcOrd="1" destOrd="0" parTransId="{A1630EE1-6FF9-432D-BF5B-4923E03AB808}" sibTransId="{6E1EB6CD-7E53-4B71-AF2C-407A7FB3B58C}"/>
    <dgm:cxn modelId="{667C82F2-7668-44B1-9BE7-25A59E11D8B3}" type="presOf" srcId="{71552B9B-5B6C-4298-A7B3-FAE894B3BD07}" destId="{B02A1671-E661-4D7B-8063-B888C6AB89F2}" srcOrd="0" destOrd="0" presId="urn:microsoft.com/office/officeart/2005/8/layout/vList2"/>
    <dgm:cxn modelId="{6DABD6EE-5DFB-4765-8FC7-2C9C9ECBED96}" type="presParOf" srcId="{4743840D-0159-4FC6-86DB-C76F7CE6FABA}" destId="{08730C49-3EB3-4FE0-A1DD-34CD24F80176}" srcOrd="0" destOrd="0" presId="urn:microsoft.com/office/officeart/2005/8/layout/vList2"/>
    <dgm:cxn modelId="{3E5880FA-0855-4545-9EFD-B55976D9CAA9}" type="presParOf" srcId="{4743840D-0159-4FC6-86DB-C76F7CE6FABA}" destId="{6ED75298-08DA-470D-8B16-E2574F5AEB0D}" srcOrd="1" destOrd="0" presId="urn:microsoft.com/office/officeart/2005/8/layout/vList2"/>
    <dgm:cxn modelId="{D2D5AB77-DFA6-4BE9-BAB0-5197C8BE6D90}" type="presParOf" srcId="{4743840D-0159-4FC6-86DB-C76F7CE6FABA}" destId="{CD570879-8AA4-409C-851B-E9062EA69F7A}" srcOrd="2" destOrd="0" presId="urn:microsoft.com/office/officeart/2005/8/layout/vList2"/>
    <dgm:cxn modelId="{986787A2-2F22-496A-872F-F8AE80072270}" type="presParOf" srcId="{4743840D-0159-4FC6-86DB-C76F7CE6FABA}" destId="{85337335-6DE4-4D0D-B778-D4B2871F06DB}" srcOrd="3" destOrd="0" presId="urn:microsoft.com/office/officeart/2005/8/layout/vList2"/>
    <dgm:cxn modelId="{47F8086E-E8EF-4FF5-B3CF-418A79177C44}" type="presParOf" srcId="{4743840D-0159-4FC6-86DB-C76F7CE6FABA}" destId="{795C446B-C051-4EE1-BCE3-876A081FAE96}" srcOrd="4" destOrd="0" presId="urn:microsoft.com/office/officeart/2005/8/layout/vList2"/>
    <dgm:cxn modelId="{1585B317-005E-4F89-ABBE-76A74560A9BE}" type="presParOf" srcId="{4743840D-0159-4FC6-86DB-C76F7CE6FABA}" destId="{7CD9554D-FD84-46F5-9DF8-26F3CF9FD0EA}" srcOrd="5" destOrd="0" presId="urn:microsoft.com/office/officeart/2005/8/layout/vList2"/>
    <dgm:cxn modelId="{FB9BB070-D545-4064-83B4-A9661F223890}" type="presParOf" srcId="{4743840D-0159-4FC6-86DB-C76F7CE6FABA}" destId="{F5822955-416C-496C-9CE7-DC94A73A50AC}" srcOrd="6" destOrd="0" presId="urn:microsoft.com/office/officeart/2005/8/layout/vList2"/>
    <dgm:cxn modelId="{74CBB467-57EC-4C8D-944E-FE30D48642B8}" type="presParOf" srcId="{4743840D-0159-4FC6-86DB-C76F7CE6FABA}" destId="{2BE8273E-1269-4F38-B349-C6A8B25B4A07}" srcOrd="7" destOrd="0" presId="urn:microsoft.com/office/officeart/2005/8/layout/vList2"/>
    <dgm:cxn modelId="{36E2CB29-35F7-4E5C-8C15-CF0E5AD5F8A6}" type="presParOf" srcId="{4743840D-0159-4FC6-86DB-C76F7CE6FABA}" destId="{B9C6EF74-D7B7-4DDD-8080-7914736DDDDD}" srcOrd="8" destOrd="0" presId="urn:microsoft.com/office/officeart/2005/8/layout/vList2"/>
    <dgm:cxn modelId="{B5E1C9DA-7B72-40A1-B40A-1CD6BBB22B58}" type="presParOf" srcId="{4743840D-0159-4FC6-86DB-C76F7CE6FABA}" destId="{92A2F540-332F-4AB7-BAAC-963FA16FCA4D}" srcOrd="9" destOrd="0" presId="urn:microsoft.com/office/officeart/2005/8/layout/vList2"/>
    <dgm:cxn modelId="{E46CE9CE-58A0-40B5-B844-5E19D0A71EAD}" type="presParOf" srcId="{4743840D-0159-4FC6-86DB-C76F7CE6FABA}" destId="{B02A1671-E661-4D7B-8063-B888C6AB89F2}" srcOrd="10" destOrd="0" presId="urn:microsoft.com/office/officeart/2005/8/layout/vList2"/>
    <dgm:cxn modelId="{440CE3BD-687E-4DD8-9856-B7B2B2A3584F}" type="presParOf" srcId="{4743840D-0159-4FC6-86DB-C76F7CE6FABA}" destId="{6A8B1CEC-5491-4CD7-9725-4120A50C29B1}" srcOrd="11" destOrd="0" presId="urn:microsoft.com/office/officeart/2005/8/layout/vList2"/>
    <dgm:cxn modelId="{59F3A4FC-8698-409C-8DCD-1D4E5D6638A2}" type="presParOf" srcId="{4743840D-0159-4FC6-86DB-C76F7CE6FABA}" destId="{CDD06A37-9AB1-45CD-88B7-614AB64FD2CF}" srcOrd="1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8E93A-E2F0-4FCF-ABB9-952E94D0A21B}">
      <dsp:nvSpPr>
        <dsp:cNvPr id="0" name=""/>
        <dsp:cNvSpPr/>
      </dsp:nvSpPr>
      <dsp:spPr>
        <a:xfrm>
          <a:off x="0" y="1901"/>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DFCE94-4C6A-4301-B121-42DEC95A45D8}">
      <dsp:nvSpPr>
        <dsp:cNvPr id="0" name=""/>
        <dsp:cNvSpPr/>
      </dsp:nvSpPr>
      <dsp:spPr>
        <a:xfrm>
          <a:off x="245129" y="184229"/>
          <a:ext cx="445690" cy="445690"/>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25FA06-5F7E-4962-B560-4311CC765290}">
      <dsp:nvSpPr>
        <dsp:cNvPr id="0" name=""/>
        <dsp:cNvSpPr/>
      </dsp:nvSpPr>
      <dsp:spPr>
        <a:xfrm>
          <a:off x="935949" y="1901"/>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en-US" sz="1900" kern="1200" dirty="0">
              <a:latin typeface="EindhovenType"/>
            </a:rPr>
            <a:t>Ready for Europe: grip op eigen data </a:t>
          </a:r>
          <a:r>
            <a:rPr lang="en-US" sz="1900" kern="1200" dirty="0" err="1">
              <a:latin typeface="EindhovenType"/>
            </a:rPr>
            <a:t>en</a:t>
          </a:r>
          <a:r>
            <a:rPr lang="en-US" sz="1900" kern="1200" dirty="0">
              <a:latin typeface="EindhovenType"/>
            </a:rPr>
            <a:t> data in de </a:t>
          </a:r>
          <a:r>
            <a:rPr lang="en-US" sz="1900" kern="1200" dirty="0" err="1">
              <a:latin typeface="EindhovenType"/>
            </a:rPr>
            <a:t>keten</a:t>
          </a:r>
          <a:endParaRPr lang="en-US" sz="1900" kern="1200" dirty="0">
            <a:latin typeface="EindhovenType"/>
          </a:endParaRPr>
        </a:p>
      </dsp:txBody>
      <dsp:txXfrm>
        <a:off x="935949" y="1901"/>
        <a:ext cx="5365651" cy="810345"/>
      </dsp:txXfrm>
    </dsp:sp>
    <dsp:sp modelId="{9BDFB338-EA50-4AD4-A146-42B005225F1A}">
      <dsp:nvSpPr>
        <dsp:cNvPr id="0" name=""/>
        <dsp:cNvSpPr/>
      </dsp:nvSpPr>
      <dsp:spPr>
        <a:xfrm>
          <a:off x="0" y="1014833"/>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6EC2E5-E2F0-40F1-9590-C7A19220F6E1}">
      <dsp:nvSpPr>
        <dsp:cNvPr id="0" name=""/>
        <dsp:cNvSpPr/>
      </dsp:nvSpPr>
      <dsp:spPr>
        <a:xfrm>
          <a:off x="245129" y="1197161"/>
          <a:ext cx="445690" cy="44569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5D579E-66D3-446E-8447-2D54DBA24B1A}">
      <dsp:nvSpPr>
        <dsp:cNvPr id="0" name=""/>
        <dsp:cNvSpPr/>
      </dsp:nvSpPr>
      <dsp:spPr>
        <a:xfrm>
          <a:off x="935949" y="1014833"/>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nl-NL" sz="1900" b="0" i="0" kern="1200" baseline="0" dirty="0">
              <a:latin typeface="EindhovenType"/>
            </a:rPr>
            <a:t>Duurzame data en informatiehuishouding</a:t>
          </a:r>
          <a:endParaRPr lang="en-US" sz="1900" kern="1200" dirty="0">
            <a:latin typeface="EindhovenType"/>
          </a:endParaRPr>
        </a:p>
      </dsp:txBody>
      <dsp:txXfrm>
        <a:off x="935949" y="1014833"/>
        <a:ext cx="5365651" cy="810345"/>
      </dsp:txXfrm>
    </dsp:sp>
    <dsp:sp modelId="{B9B0E8C8-D4D8-4DD0-852B-5F328E973569}">
      <dsp:nvSpPr>
        <dsp:cNvPr id="0" name=""/>
        <dsp:cNvSpPr/>
      </dsp:nvSpPr>
      <dsp:spPr>
        <a:xfrm>
          <a:off x="0" y="2027765"/>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552F2B-B961-4AD2-B24B-4DF18C3F1FC7}">
      <dsp:nvSpPr>
        <dsp:cNvPr id="0" name=""/>
        <dsp:cNvSpPr/>
      </dsp:nvSpPr>
      <dsp:spPr>
        <a:xfrm>
          <a:off x="245129" y="2210093"/>
          <a:ext cx="445690" cy="44569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8D3CC54-AE8E-4F6E-9A2D-CFF310C1BC98}">
      <dsp:nvSpPr>
        <dsp:cNvPr id="0" name=""/>
        <dsp:cNvSpPr/>
      </dsp:nvSpPr>
      <dsp:spPr>
        <a:xfrm>
          <a:off x="935949" y="2027765"/>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nl-NL" sz="1900" b="0" i="0" kern="1200" baseline="0" dirty="0">
              <a:latin typeface="EindhovenType"/>
            </a:rPr>
            <a:t>Mensgericht werken met data-</a:t>
          </a:r>
          <a:r>
            <a:rPr lang="nl-NL" sz="1900" b="0" i="0" kern="1200" baseline="0" dirty="0" err="1">
              <a:latin typeface="EindhovenType"/>
            </a:rPr>
            <a:t>enabled</a:t>
          </a:r>
          <a:r>
            <a:rPr lang="nl-NL" sz="1900" b="0" i="0" kern="1200" baseline="0" dirty="0">
              <a:latin typeface="EindhovenType"/>
            </a:rPr>
            <a:t> Inzicht en Control</a:t>
          </a:r>
          <a:endParaRPr lang="en-US" sz="1900" kern="1200" dirty="0">
            <a:latin typeface="EindhovenType"/>
          </a:endParaRPr>
        </a:p>
      </dsp:txBody>
      <dsp:txXfrm>
        <a:off x="935949" y="2027765"/>
        <a:ext cx="5365651" cy="810345"/>
      </dsp:txXfrm>
    </dsp:sp>
    <dsp:sp modelId="{6679F630-FD99-4376-951E-A682D47E9047}">
      <dsp:nvSpPr>
        <dsp:cNvPr id="0" name=""/>
        <dsp:cNvSpPr/>
      </dsp:nvSpPr>
      <dsp:spPr>
        <a:xfrm>
          <a:off x="0" y="3040697"/>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D32B97-CAF2-4139-A86E-F5982ADD86AD}">
      <dsp:nvSpPr>
        <dsp:cNvPr id="0" name=""/>
        <dsp:cNvSpPr/>
      </dsp:nvSpPr>
      <dsp:spPr>
        <a:xfrm>
          <a:off x="245129" y="3223025"/>
          <a:ext cx="445690" cy="44569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EB9F8A4-5463-4FC6-B2BF-6C263BECD06A}">
      <dsp:nvSpPr>
        <dsp:cNvPr id="0" name=""/>
        <dsp:cNvSpPr/>
      </dsp:nvSpPr>
      <dsp:spPr>
        <a:xfrm>
          <a:off x="935949" y="3040697"/>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nl-NL" sz="1900" b="0" i="0" kern="1200" baseline="0" dirty="0">
              <a:latin typeface="EindhovenType"/>
            </a:rPr>
            <a:t>Nieuwe vaardigheden ontwikkelen door samen te experimenteren en innoveren (bv </a:t>
          </a:r>
          <a:r>
            <a:rPr lang="nl-NL" sz="1900" b="0" i="0" kern="1200" baseline="0" dirty="0" err="1">
              <a:latin typeface="EindhovenType"/>
            </a:rPr>
            <a:t>Genai</a:t>
          </a:r>
          <a:r>
            <a:rPr lang="nl-NL" sz="1900" b="0" i="0" kern="1200" baseline="0" dirty="0">
              <a:latin typeface="EindhovenType"/>
            </a:rPr>
            <a:t>)</a:t>
          </a:r>
          <a:endParaRPr lang="en-US" sz="1900" kern="1200" dirty="0">
            <a:latin typeface="EindhovenType"/>
          </a:endParaRPr>
        </a:p>
      </dsp:txBody>
      <dsp:txXfrm>
        <a:off x="935949" y="3040697"/>
        <a:ext cx="5365651" cy="810345"/>
      </dsp:txXfrm>
    </dsp:sp>
    <dsp:sp modelId="{466E0B06-1D89-49C7-85AD-0A53A2A5777F}">
      <dsp:nvSpPr>
        <dsp:cNvPr id="0" name=""/>
        <dsp:cNvSpPr/>
      </dsp:nvSpPr>
      <dsp:spPr>
        <a:xfrm>
          <a:off x="0" y="4053629"/>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3B28CD5-5E35-4DFD-B870-CF79CB6CA3AE}">
      <dsp:nvSpPr>
        <dsp:cNvPr id="0" name=""/>
        <dsp:cNvSpPr/>
      </dsp:nvSpPr>
      <dsp:spPr>
        <a:xfrm>
          <a:off x="245129" y="4235957"/>
          <a:ext cx="445690" cy="44569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204912-B6CD-4936-86CB-FFEA860ABA90}">
      <dsp:nvSpPr>
        <dsp:cNvPr id="0" name=""/>
        <dsp:cNvSpPr/>
      </dsp:nvSpPr>
      <dsp:spPr>
        <a:xfrm>
          <a:off x="935949" y="4053629"/>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nl-NL" sz="1900" b="0" i="0" kern="1200" baseline="0">
              <a:latin typeface="EindhovenType"/>
            </a:rPr>
            <a:t>Digitale Veiligheid en Privacy</a:t>
          </a:r>
          <a:endParaRPr lang="en-US" sz="1900" kern="1200">
            <a:latin typeface="EindhovenType"/>
          </a:endParaRPr>
        </a:p>
      </dsp:txBody>
      <dsp:txXfrm>
        <a:off x="935949" y="4053629"/>
        <a:ext cx="5365651" cy="810345"/>
      </dsp:txXfrm>
    </dsp:sp>
    <dsp:sp modelId="{AF389B1B-3FE0-45DB-A891-28445090115D}">
      <dsp:nvSpPr>
        <dsp:cNvPr id="0" name=""/>
        <dsp:cNvSpPr/>
      </dsp:nvSpPr>
      <dsp:spPr>
        <a:xfrm>
          <a:off x="0" y="5066561"/>
          <a:ext cx="6301601" cy="810345"/>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DE1500-C9E4-4AA3-A80E-F6A129B58A49}">
      <dsp:nvSpPr>
        <dsp:cNvPr id="0" name=""/>
        <dsp:cNvSpPr/>
      </dsp:nvSpPr>
      <dsp:spPr>
        <a:xfrm>
          <a:off x="245129" y="5248889"/>
          <a:ext cx="445690" cy="445690"/>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8ABADFD-0B4A-451B-940E-C1E060D92EF5}">
      <dsp:nvSpPr>
        <dsp:cNvPr id="0" name=""/>
        <dsp:cNvSpPr/>
      </dsp:nvSpPr>
      <dsp:spPr>
        <a:xfrm>
          <a:off x="935949" y="5066561"/>
          <a:ext cx="5365651" cy="8103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762" tIns="85762" rIns="85762" bIns="85762" numCol="1" spcCol="1270" anchor="ctr" anchorCtr="0">
          <a:noAutofit/>
        </a:bodyPr>
        <a:lstStyle/>
        <a:p>
          <a:pPr marL="0" lvl="0" indent="0" algn="l" defTabSz="844550">
            <a:lnSpc>
              <a:spcPct val="90000"/>
            </a:lnSpc>
            <a:spcBef>
              <a:spcPct val="0"/>
            </a:spcBef>
            <a:spcAft>
              <a:spcPct val="35000"/>
            </a:spcAft>
            <a:buNone/>
          </a:pPr>
          <a:r>
            <a:rPr lang="nl-NL" sz="1900" b="0" i="0" kern="1200" baseline="0" dirty="0">
              <a:latin typeface="EindhovenType"/>
            </a:rPr>
            <a:t>Samenwerken met Generieke Voorzieningen, common </a:t>
          </a:r>
          <a:r>
            <a:rPr lang="nl-NL" sz="1900" b="0" i="0" kern="1200" baseline="0" dirty="0" err="1">
              <a:latin typeface="EindhovenType"/>
            </a:rPr>
            <a:t>ground</a:t>
          </a:r>
          <a:r>
            <a:rPr lang="nl-NL" sz="1900" b="0" i="0" kern="1200" baseline="0" dirty="0">
              <a:latin typeface="EindhovenType"/>
            </a:rPr>
            <a:t>.</a:t>
          </a:r>
          <a:endParaRPr lang="en-US" sz="1900" kern="1200" dirty="0">
            <a:latin typeface="EindhovenType"/>
          </a:endParaRPr>
        </a:p>
      </dsp:txBody>
      <dsp:txXfrm>
        <a:off x="935949" y="5066561"/>
        <a:ext cx="5365651" cy="81034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AF221C-456E-41F4-B0D7-705B9744AB39}">
      <dsp:nvSpPr>
        <dsp:cNvPr id="0" name=""/>
        <dsp:cNvSpPr/>
      </dsp:nvSpPr>
      <dsp:spPr>
        <a:xfrm>
          <a:off x="0" y="0"/>
          <a:ext cx="9346190" cy="1591649"/>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en-US" sz="4000" kern="1200" err="1">
              <a:latin typeface="EindhovenType"/>
            </a:rPr>
            <a:t>Gezamenlijke</a:t>
          </a:r>
          <a:r>
            <a:rPr lang="en-US" sz="4000" kern="1200">
              <a:latin typeface="EindhovenType"/>
            </a:rPr>
            <a:t> </a:t>
          </a:r>
          <a:r>
            <a:rPr lang="en-US" sz="4000" kern="1200" err="1">
              <a:latin typeface="EindhovenType"/>
            </a:rPr>
            <a:t>uitdaging</a:t>
          </a:r>
          <a:r>
            <a:rPr lang="en-US" sz="4000" kern="1200">
              <a:latin typeface="EindhovenType"/>
            </a:rPr>
            <a:t> van alle </a:t>
          </a:r>
          <a:r>
            <a:rPr lang="en-US" sz="4000" kern="1200" err="1">
              <a:latin typeface="EindhovenType"/>
            </a:rPr>
            <a:t>sectoren</a:t>
          </a:r>
          <a:r>
            <a:rPr lang="en-US" sz="4000" kern="1200">
              <a:latin typeface="EindhovenType"/>
            </a:rPr>
            <a:t> </a:t>
          </a:r>
          <a:r>
            <a:rPr lang="en-US" sz="4000" kern="1200" err="1">
              <a:latin typeface="EindhovenType"/>
            </a:rPr>
            <a:t>samen</a:t>
          </a:r>
          <a:endParaRPr lang="en-US" sz="4000" kern="1200">
            <a:latin typeface="EindhovenType"/>
          </a:endParaRPr>
        </a:p>
      </dsp:txBody>
      <dsp:txXfrm>
        <a:off x="46618" y="46618"/>
        <a:ext cx="7701096" cy="1498413"/>
      </dsp:txXfrm>
    </dsp:sp>
    <dsp:sp modelId="{38F6BE0D-823A-4FA6-AE8A-A7F7D0B2635E}">
      <dsp:nvSpPr>
        <dsp:cNvPr id="0" name=""/>
        <dsp:cNvSpPr/>
      </dsp:nvSpPr>
      <dsp:spPr>
        <a:xfrm>
          <a:off x="1649327" y="1854051"/>
          <a:ext cx="9346190" cy="1591649"/>
        </a:xfrm>
        <a:prstGeom prst="roundRect">
          <a:avLst>
            <a:gd name="adj" fmla="val 10000"/>
          </a:avLst>
        </a:prstGeom>
        <a:solidFill>
          <a:schemeClr val="accent2">
            <a:hueOff val="30970"/>
            <a:satOff val="11473"/>
            <a:lumOff val="-98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l" defTabSz="1778000">
            <a:lnSpc>
              <a:spcPct val="90000"/>
            </a:lnSpc>
            <a:spcBef>
              <a:spcPct val="0"/>
            </a:spcBef>
            <a:spcAft>
              <a:spcPct val="35000"/>
            </a:spcAft>
            <a:buNone/>
          </a:pPr>
          <a:r>
            <a:rPr lang="nl-NL" sz="4000" b="0" i="0" kern="1200" baseline="0">
              <a:latin typeface="EindhovenType"/>
            </a:rPr>
            <a:t>Herleidbaar naar de stedelijke en maatschappelijke opgaven. </a:t>
          </a:r>
          <a:endParaRPr lang="en-US" sz="4000" kern="1200">
            <a:latin typeface="EindhovenType"/>
          </a:endParaRPr>
        </a:p>
      </dsp:txBody>
      <dsp:txXfrm>
        <a:off x="1695945" y="1900669"/>
        <a:ext cx="6569054" cy="1498413"/>
      </dsp:txXfrm>
    </dsp:sp>
    <dsp:sp modelId="{A5350F5E-20DD-43AE-989A-561337F6AE6C}">
      <dsp:nvSpPr>
        <dsp:cNvPr id="0" name=""/>
        <dsp:cNvSpPr/>
      </dsp:nvSpPr>
      <dsp:spPr>
        <a:xfrm>
          <a:off x="8311618" y="1251213"/>
          <a:ext cx="1034571" cy="1034571"/>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544396" y="1251213"/>
        <a:ext cx="569015" cy="77851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730C49-3EB3-4FE0-A1DD-34CD24F80176}">
      <dsp:nvSpPr>
        <dsp:cNvPr id="0" name=""/>
        <dsp:cNvSpPr/>
      </dsp:nvSpPr>
      <dsp:spPr>
        <a:xfrm>
          <a:off x="0" y="59477"/>
          <a:ext cx="7225876" cy="823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b="1" kern="1200">
              <a:solidFill>
                <a:schemeClr val="tx2"/>
              </a:solidFill>
              <a:latin typeface="EindhovenType"/>
            </a:rPr>
            <a:t>Gezamenlijke</a:t>
          </a:r>
          <a:r>
            <a:rPr lang="nl-NL" sz="1800" kern="1200">
              <a:latin typeface="EindhovenType"/>
            </a:rPr>
            <a:t> uitdaging van alle sectoren. </a:t>
          </a:r>
          <a:endParaRPr lang="en-US" sz="1800" kern="1200">
            <a:latin typeface="EindhovenType"/>
          </a:endParaRPr>
        </a:p>
      </dsp:txBody>
      <dsp:txXfrm>
        <a:off x="40209" y="99686"/>
        <a:ext cx="7145458" cy="743262"/>
      </dsp:txXfrm>
    </dsp:sp>
    <dsp:sp modelId="{CD570879-8AA4-409C-851B-E9062EA69F7A}">
      <dsp:nvSpPr>
        <dsp:cNvPr id="0" name=""/>
        <dsp:cNvSpPr/>
      </dsp:nvSpPr>
      <dsp:spPr>
        <a:xfrm>
          <a:off x="0" y="1009877"/>
          <a:ext cx="7225876" cy="823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latin typeface="EindhovenType"/>
            </a:rPr>
            <a:t>We </a:t>
          </a:r>
          <a:r>
            <a:rPr lang="en-US" sz="1800" kern="1200" err="1">
              <a:latin typeface="EindhovenType"/>
            </a:rPr>
            <a:t>ontwikkelen</a:t>
          </a:r>
          <a:r>
            <a:rPr lang="en-US" sz="1800" kern="1200">
              <a:latin typeface="EindhovenType"/>
            </a:rPr>
            <a:t> </a:t>
          </a:r>
          <a:r>
            <a:rPr lang="en-US" sz="1800" kern="1200" err="1">
              <a:latin typeface="EindhovenType"/>
            </a:rPr>
            <a:t>productendaar</a:t>
          </a:r>
          <a:r>
            <a:rPr lang="en-US" sz="1800" kern="1200">
              <a:latin typeface="EindhovenType"/>
            </a:rPr>
            <a:t> </a:t>
          </a:r>
          <a:r>
            <a:rPr lang="en-US" sz="1800" kern="1200" err="1">
              <a:latin typeface="EindhovenType"/>
            </a:rPr>
            <a:t>waar</a:t>
          </a:r>
          <a:r>
            <a:rPr lang="en-US" sz="1800" kern="1200">
              <a:latin typeface="EindhovenType"/>
            </a:rPr>
            <a:t> ze </a:t>
          </a:r>
          <a:r>
            <a:rPr lang="en-US" sz="1800" kern="1200" err="1">
              <a:latin typeface="EindhovenType"/>
            </a:rPr>
            <a:t>echt</a:t>
          </a:r>
          <a:r>
            <a:rPr lang="en-US" sz="1800" kern="1200">
              <a:latin typeface="EindhovenType"/>
            </a:rPr>
            <a:t> </a:t>
          </a:r>
          <a:r>
            <a:rPr lang="en-US" sz="1800" kern="1200" err="1">
              <a:latin typeface="EindhovenType"/>
            </a:rPr>
            <a:t>nodig</a:t>
          </a:r>
          <a:r>
            <a:rPr lang="en-US" sz="1800" kern="1200">
              <a:latin typeface="EindhovenType"/>
            </a:rPr>
            <a:t> </a:t>
          </a:r>
          <a:r>
            <a:rPr lang="en-US" sz="1800" kern="1200" err="1">
              <a:latin typeface="EindhovenType"/>
            </a:rPr>
            <a:t>zijn</a:t>
          </a:r>
          <a:r>
            <a:rPr lang="en-US" sz="1800" kern="1200">
              <a:latin typeface="EindhovenType"/>
            </a:rPr>
            <a:t> (</a:t>
          </a:r>
          <a:r>
            <a:rPr lang="en-US" sz="1800" b="1" kern="1200">
              <a:solidFill>
                <a:schemeClr val="tx2"/>
              </a:solidFill>
              <a:latin typeface="EindhovenType"/>
            </a:rPr>
            <a:t>launching customer</a:t>
          </a:r>
          <a:r>
            <a:rPr lang="en-US" sz="1800" kern="1200">
              <a:latin typeface="EindhovenType"/>
            </a:rPr>
            <a:t>)</a:t>
          </a:r>
        </a:p>
      </dsp:txBody>
      <dsp:txXfrm>
        <a:off x="40209" y="1050086"/>
        <a:ext cx="7145458" cy="743262"/>
      </dsp:txXfrm>
    </dsp:sp>
    <dsp:sp modelId="{795C446B-C051-4EE1-BCE3-876A081FAE96}">
      <dsp:nvSpPr>
        <dsp:cNvPr id="0" name=""/>
        <dsp:cNvSpPr/>
      </dsp:nvSpPr>
      <dsp:spPr>
        <a:xfrm>
          <a:off x="0" y="1960277"/>
          <a:ext cx="7225876" cy="823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kern="1200">
              <a:latin typeface="EindhovenType"/>
            </a:rPr>
            <a:t>We werken met </a:t>
          </a:r>
          <a:r>
            <a:rPr lang="nl-NL" sz="1800" b="1" kern="1200">
              <a:solidFill>
                <a:schemeClr val="tx2"/>
              </a:solidFill>
              <a:latin typeface="EindhovenType"/>
            </a:rPr>
            <a:t>multidisciplinaire teams </a:t>
          </a:r>
          <a:endParaRPr lang="en-US" sz="1800" kern="1200">
            <a:solidFill>
              <a:schemeClr val="tx2"/>
            </a:solidFill>
            <a:latin typeface="EindhovenType"/>
          </a:endParaRPr>
        </a:p>
      </dsp:txBody>
      <dsp:txXfrm>
        <a:off x="40209" y="2000486"/>
        <a:ext cx="7145458" cy="743262"/>
      </dsp:txXfrm>
    </dsp:sp>
    <dsp:sp modelId="{F5822955-416C-496C-9CE7-DC94A73A50AC}">
      <dsp:nvSpPr>
        <dsp:cNvPr id="0" name=""/>
        <dsp:cNvSpPr/>
      </dsp:nvSpPr>
      <dsp:spPr>
        <a:xfrm>
          <a:off x="0" y="2910677"/>
          <a:ext cx="7225876" cy="823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kern="1200">
              <a:latin typeface="EindhovenType"/>
            </a:rPr>
            <a:t>De uitvoeringsorganisatie staat voor de </a:t>
          </a:r>
          <a:r>
            <a:rPr lang="nl-NL" sz="1800" b="1" kern="1200">
              <a:solidFill>
                <a:schemeClr val="tx2"/>
              </a:solidFill>
              <a:latin typeface="EindhovenType"/>
            </a:rPr>
            <a:t>nieuwe werkwijze</a:t>
          </a:r>
          <a:endParaRPr lang="en-US" sz="1800" kern="1200">
            <a:solidFill>
              <a:schemeClr val="tx2"/>
            </a:solidFill>
            <a:latin typeface="EindhovenType"/>
          </a:endParaRPr>
        </a:p>
      </dsp:txBody>
      <dsp:txXfrm>
        <a:off x="40209" y="2950886"/>
        <a:ext cx="7145458" cy="743262"/>
      </dsp:txXfrm>
    </dsp:sp>
    <dsp:sp modelId="{B9C6EF74-D7B7-4DDD-8080-7914736DDDDD}">
      <dsp:nvSpPr>
        <dsp:cNvPr id="0" name=""/>
        <dsp:cNvSpPr/>
      </dsp:nvSpPr>
      <dsp:spPr>
        <a:xfrm>
          <a:off x="0" y="3861077"/>
          <a:ext cx="7225876" cy="823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kern="1200">
              <a:latin typeface="EindhovenType"/>
            </a:rPr>
            <a:t>We zetten een methodiek in, waarbij we </a:t>
          </a:r>
          <a:r>
            <a:rPr lang="nl-NL" sz="1800" b="1" kern="1200" err="1">
              <a:solidFill>
                <a:schemeClr val="tx2"/>
              </a:solidFill>
              <a:latin typeface="EindhovenType"/>
            </a:rPr>
            <a:t>kortcyclisch</a:t>
          </a:r>
          <a:r>
            <a:rPr lang="nl-NL" sz="1800" b="1" kern="1200">
              <a:solidFill>
                <a:schemeClr val="tx2"/>
              </a:solidFill>
              <a:latin typeface="EindhovenType"/>
            </a:rPr>
            <a:t> producten ontwikkelen en beheren </a:t>
          </a:r>
          <a:r>
            <a:rPr lang="nl-NL" sz="1800" kern="1200">
              <a:latin typeface="EindhovenType"/>
            </a:rPr>
            <a:t>(agile werken).  </a:t>
          </a:r>
          <a:endParaRPr lang="en-US" sz="1800" kern="1200">
            <a:latin typeface="EindhovenType"/>
          </a:endParaRPr>
        </a:p>
      </dsp:txBody>
      <dsp:txXfrm>
        <a:off x="40209" y="3901286"/>
        <a:ext cx="7145458" cy="743262"/>
      </dsp:txXfrm>
    </dsp:sp>
    <dsp:sp modelId="{B02A1671-E661-4D7B-8063-B888C6AB89F2}">
      <dsp:nvSpPr>
        <dsp:cNvPr id="0" name=""/>
        <dsp:cNvSpPr/>
      </dsp:nvSpPr>
      <dsp:spPr>
        <a:xfrm>
          <a:off x="0" y="4811477"/>
          <a:ext cx="7225876" cy="823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kern="1200">
              <a:latin typeface="EindhovenType"/>
            </a:rPr>
            <a:t>We zetten </a:t>
          </a:r>
          <a:r>
            <a:rPr lang="nl-NL" sz="1800" b="1" kern="1200">
              <a:solidFill>
                <a:schemeClr val="tx2"/>
              </a:solidFill>
              <a:latin typeface="EindhovenType"/>
            </a:rPr>
            <a:t>eigenaren</a:t>
          </a:r>
          <a:r>
            <a:rPr lang="nl-NL" sz="1800" kern="1200">
              <a:solidFill>
                <a:schemeClr val="tx2"/>
              </a:solidFill>
              <a:latin typeface="EindhovenType"/>
            </a:rPr>
            <a:t> </a:t>
          </a:r>
          <a:r>
            <a:rPr lang="nl-NL" sz="1800" b="1" kern="1200">
              <a:solidFill>
                <a:schemeClr val="tx2"/>
              </a:solidFill>
              <a:latin typeface="EindhovenType"/>
            </a:rPr>
            <a:t>in per voorziening</a:t>
          </a:r>
          <a:r>
            <a:rPr lang="nl-NL" sz="1800" b="1" kern="1200">
              <a:latin typeface="EindhovenType"/>
            </a:rPr>
            <a:t>.</a:t>
          </a:r>
          <a:endParaRPr lang="en-US" sz="1800" kern="1200">
            <a:latin typeface="EindhovenType"/>
          </a:endParaRPr>
        </a:p>
      </dsp:txBody>
      <dsp:txXfrm>
        <a:off x="40209" y="4851686"/>
        <a:ext cx="7145458" cy="743262"/>
      </dsp:txXfrm>
    </dsp:sp>
    <dsp:sp modelId="{CDD06A37-9AB1-45CD-88B7-614AB64FD2CF}">
      <dsp:nvSpPr>
        <dsp:cNvPr id="0" name=""/>
        <dsp:cNvSpPr/>
      </dsp:nvSpPr>
      <dsp:spPr>
        <a:xfrm>
          <a:off x="0" y="5761877"/>
          <a:ext cx="7225876" cy="8236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nl-NL" sz="1800" kern="1200">
              <a:latin typeface="EindhovenType"/>
            </a:rPr>
            <a:t>We zetten </a:t>
          </a:r>
          <a:r>
            <a:rPr lang="nl-NL" sz="1800" b="1" kern="1200">
              <a:solidFill>
                <a:schemeClr val="tx2"/>
              </a:solidFill>
              <a:latin typeface="EindhovenType"/>
            </a:rPr>
            <a:t>common </a:t>
          </a:r>
          <a:r>
            <a:rPr lang="nl-NL" sz="1800" b="1" kern="1200" err="1">
              <a:solidFill>
                <a:schemeClr val="tx2"/>
              </a:solidFill>
              <a:latin typeface="EindhovenType"/>
            </a:rPr>
            <a:t>ground</a:t>
          </a:r>
          <a:r>
            <a:rPr lang="nl-NL" sz="1800" kern="1200">
              <a:solidFill>
                <a:schemeClr val="tx2"/>
              </a:solidFill>
              <a:latin typeface="EindhovenType"/>
            </a:rPr>
            <a:t> </a:t>
          </a:r>
          <a:r>
            <a:rPr lang="nl-NL" sz="1800" kern="1200">
              <a:latin typeface="EindhovenType"/>
            </a:rPr>
            <a:t>componenten in. </a:t>
          </a:r>
          <a:endParaRPr lang="en-US" sz="1800" kern="1200">
            <a:latin typeface="EindhovenType"/>
          </a:endParaRPr>
        </a:p>
      </dsp:txBody>
      <dsp:txXfrm>
        <a:off x="40209" y="5802086"/>
        <a:ext cx="7145458" cy="7432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C3D4CAB9-543B-124D-AC85-B38EEA6DAD72}" type="datetimeFigureOut">
              <a:rPr lang="nl-NL" altLang="en-US"/>
              <a:pPr/>
              <a:t>17-4-2024</a:t>
            </a:fld>
            <a:endParaRPr lang="nl-NL" altLang="en-US"/>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E10CD581-2C6F-F24C-A6EA-AEF3E4905845}" type="slidenum">
              <a:rPr lang="nl-NL" altLang="en-US"/>
              <a:pPr/>
              <a:t>‹nr.›</a:t>
            </a:fld>
            <a:endParaRPr lang="nl-NL" altLang="en-US"/>
          </a:p>
        </p:txBody>
      </p:sp>
    </p:spTree>
    <p:extLst>
      <p:ext uri="{BB962C8B-B14F-4D97-AF65-F5344CB8AC3E}">
        <p14:creationId xmlns:p14="http://schemas.microsoft.com/office/powerpoint/2010/main" val="14827330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Arial" charset="0"/>
              </a:defRPr>
            </a:lvl1pPr>
          </a:lstStyle>
          <a:p>
            <a:fld id="{D520C45E-4B48-084A-A24B-FDF519F7717D}" type="datetimeFigureOut">
              <a:rPr lang="nl-NL" altLang="en-US"/>
              <a:pPr/>
              <a:t>17-4-2024</a:t>
            </a:fld>
            <a:endParaRPr lang="nl-NL" alt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nl-NL"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a:t>Klik om de tekststijl van het model te bewerken</a:t>
            </a:r>
          </a:p>
          <a:p>
            <a:pPr lvl="1"/>
            <a:r>
              <a:rPr lang="nl-NL" noProof="0"/>
              <a:t>Tweede niveau</a:t>
            </a:r>
          </a:p>
          <a:p>
            <a:pPr lvl="2"/>
            <a:r>
              <a:rPr lang="nl-NL" noProof="0"/>
              <a:t>Derde niveau</a:t>
            </a:r>
          </a:p>
          <a:p>
            <a:pPr lvl="3"/>
            <a:r>
              <a:rPr lang="nl-NL" noProof="0"/>
              <a:t>Vierde niveau</a:t>
            </a:r>
          </a:p>
          <a:p>
            <a:pPr lvl="4"/>
            <a:r>
              <a:rPr lang="nl-NL" noProof="0"/>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dirty="0">
                <a:latin typeface="Arial" panose="020B0604020202020204" pitchFamily="34" charset="0"/>
                <a:ea typeface="+mn-ea"/>
              </a:defRPr>
            </a:lvl1pPr>
          </a:lstStyle>
          <a:p>
            <a:pPr>
              <a:defRPr/>
            </a:pPr>
            <a:endParaRPr lang="en-US" alt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3399720B-A57D-9C40-A75B-79A2C5AF5111}" type="slidenum">
              <a:rPr lang="nl-NL" altLang="en-US"/>
              <a:pPr/>
              <a:t>‹nr.›</a:t>
            </a:fld>
            <a:endParaRPr lang="nl-NL" altLang="en-US"/>
          </a:p>
        </p:txBody>
      </p:sp>
    </p:spTree>
    <p:extLst>
      <p:ext uri="{BB962C8B-B14F-4D97-AF65-F5344CB8AC3E}">
        <p14:creationId xmlns:p14="http://schemas.microsoft.com/office/powerpoint/2010/main" val="1828993343"/>
      </p:ext>
    </p:extLst>
  </p:cSld>
  <p:clrMap bg1="lt1" tx1="dk1" bg2="lt2" tx2="dk2" accent1="accent1" accent2="accent2" accent3="accent3" accent4="accent4" accent5="accent5" accent6="accent6" hlink="hlink" folHlink="folHlink"/>
  <p:hf hdr="0" ftr="0" dt="0"/>
  <p:notesStyle>
    <a:lvl1pPr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1pPr>
    <a:lvl2pPr marL="4556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2pPr>
    <a:lvl3pPr marL="9128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3pPr>
    <a:lvl4pPr marL="13700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4pPr>
    <a:lvl5pPr marL="1827213" algn="l" defTabSz="912813" rtl="0" eaLnBrk="0" fontAlgn="base" hangingPunct="0">
      <a:spcBef>
        <a:spcPct val="30000"/>
      </a:spcBef>
      <a:spcAft>
        <a:spcPct val="0"/>
      </a:spcAft>
      <a:defRPr sz="1200" kern="1200">
        <a:solidFill>
          <a:schemeClr val="tx1"/>
        </a:solidFill>
        <a:latin typeface="Arial" panose="020B0604020202020204" pitchFamily="34" charset="0"/>
        <a:ea typeface="ＭＳ Ｐゴシック" charset="-128"/>
        <a:cs typeface="+mn-cs"/>
      </a:defRPr>
    </a:lvl5pPr>
    <a:lvl6pPr marL="2285795" algn="l" defTabSz="914317" rtl="0" eaLnBrk="1" latinLnBrk="0" hangingPunct="1">
      <a:defRPr sz="1200" kern="1200">
        <a:solidFill>
          <a:schemeClr val="tx1"/>
        </a:solidFill>
        <a:latin typeface="+mn-lt"/>
        <a:ea typeface="+mn-ea"/>
        <a:cs typeface="+mn-cs"/>
      </a:defRPr>
    </a:lvl6pPr>
    <a:lvl7pPr marL="2742953" algn="l" defTabSz="914317" rtl="0" eaLnBrk="1" latinLnBrk="0" hangingPunct="1">
      <a:defRPr sz="1200" kern="1200">
        <a:solidFill>
          <a:schemeClr val="tx1"/>
        </a:solidFill>
        <a:latin typeface="+mn-lt"/>
        <a:ea typeface="+mn-ea"/>
        <a:cs typeface="+mn-cs"/>
      </a:defRPr>
    </a:lvl7pPr>
    <a:lvl8pPr marL="3200113" algn="l" defTabSz="914317" rtl="0" eaLnBrk="1" latinLnBrk="0" hangingPunct="1">
      <a:defRPr sz="1200" kern="1200">
        <a:solidFill>
          <a:schemeClr val="tx1"/>
        </a:solidFill>
        <a:latin typeface="+mn-lt"/>
        <a:ea typeface="+mn-ea"/>
        <a:cs typeface="+mn-cs"/>
      </a:defRPr>
    </a:lvl8pPr>
    <a:lvl9pPr marL="3657271" algn="l" defTabSz="91431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a:latin typeface="Arial" panose="020B0604020202020204" pitchFamily="34" charset="0"/>
              <a:cs typeface="Arial" panose="020B0604020202020204" pitchFamily="34" charset="0"/>
            </a:endParaRPr>
          </a:p>
          <a:p>
            <a:endParaRPr lang="nl-NL" sz="1000">
              <a:latin typeface="Arial" panose="020B0604020202020204" pitchFamily="34" charset="0"/>
              <a:cs typeface="Arial" panose="020B0604020202020204" pitchFamily="34" charset="0"/>
            </a:endParaRPr>
          </a:p>
          <a:p>
            <a:endParaRPr lang="nl-NL" sz="1000">
              <a:latin typeface="Arial" panose="020B0604020202020204" pitchFamily="34" charset="0"/>
              <a:cs typeface="Arial" panose="020B0604020202020204" pitchFamily="34" charset="0"/>
            </a:endParaRPr>
          </a:p>
          <a:p>
            <a:endParaRPr lang="nl-NL"/>
          </a:p>
        </p:txBody>
      </p:sp>
      <p:sp>
        <p:nvSpPr>
          <p:cNvPr id="4" name="Tijdelijke aanduiding voor dianummer 3"/>
          <p:cNvSpPr>
            <a:spLocks noGrp="1"/>
          </p:cNvSpPr>
          <p:nvPr>
            <p:ph type="sldNum" sz="quarter" idx="10"/>
          </p:nvPr>
        </p:nvSpPr>
        <p:spPr/>
        <p:txBody>
          <a:bodyPr/>
          <a:lstStyle/>
          <a:p>
            <a:fld id="{4456A876-2ABA-4E65-A53C-575500C5D65F}" type="slidenum">
              <a:rPr lang="nl-NL" smtClean="0"/>
              <a:t>8</a:t>
            </a:fld>
            <a:endParaRPr lang="nl-NL"/>
          </a:p>
        </p:txBody>
      </p:sp>
    </p:spTree>
    <p:extLst>
      <p:ext uri="{BB962C8B-B14F-4D97-AF65-F5344CB8AC3E}">
        <p14:creationId xmlns:p14="http://schemas.microsoft.com/office/powerpoint/2010/main" val="11418343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48787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lnSpc>
                <a:spcPct val="100000"/>
              </a:lnSpc>
            </a:pPr>
            <a:r>
              <a:rPr lang="nl-NL" sz="1200">
                <a:solidFill>
                  <a:schemeClr val="bg1"/>
                </a:solidFill>
                <a:latin typeface="Arial" panose="020B0604020202020204" pitchFamily="34" charset="0"/>
                <a:ea typeface="+mn-ea"/>
                <a:cs typeface="Arial" panose="020B0604020202020204" pitchFamily="34" charset="0"/>
              </a:rPr>
              <a:t>We bouwen aan een wendbare organisatie die vanuit de ambitie van de het </a:t>
            </a:r>
            <a:r>
              <a:rPr lang="nl-NL" sz="1200" err="1">
                <a:solidFill>
                  <a:schemeClr val="bg1"/>
                </a:solidFill>
                <a:latin typeface="Arial" panose="020B0604020202020204" pitchFamily="34" charset="0"/>
                <a:ea typeface="+mn-ea"/>
                <a:cs typeface="Arial" panose="020B0604020202020204" pitchFamily="34" charset="0"/>
              </a:rPr>
              <a:t>bestuurakkoord</a:t>
            </a:r>
            <a:r>
              <a:rPr lang="nl-NL" sz="1200">
                <a:solidFill>
                  <a:schemeClr val="bg1"/>
                </a:solidFill>
                <a:latin typeface="Arial" panose="020B0604020202020204" pitchFamily="34" charset="0"/>
                <a:ea typeface="+mn-ea"/>
                <a:cs typeface="Arial" panose="020B0604020202020204" pitchFamily="34" charset="0"/>
              </a:rPr>
              <a:t> : </a:t>
            </a:r>
          </a:p>
          <a:p>
            <a:pPr marL="342900" indent="-342900">
              <a:lnSpc>
                <a:spcPct val="100000"/>
              </a:lnSpc>
              <a:buFontTx/>
              <a:buChar char="-"/>
            </a:pPr>
            <a:r>
              <a:rPr lang="nl-NL" sz="1200">
                <a:solidFill>
                  <a:schemeClr val="bg1"/>
                </a:solidFill>
                <a:latin typeface="Arial" panose="020B0604020202020204" pitchFamily="34" charset="0"/>
                <a:ea typeface="+mn-ea"/>
                <a:cs typeface="Arial" panose="020B0604020202020204" pitchFamily="34" charset="0"/>
              </a:rPr>
              <a:t>Passende dienstverlening verleent </a:t>
            </a:r>
            <a:r>
              <a:rPr kumimoji="0" lang="nl-NL" sz="1200" b="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waarbij de behoefte van de </a:t>
            </a:r>
            <a:r>
              <a:rPr kumimoji="0" lang="nl-NL" sz="1200" b="0" u="none" strike="noStrike" kern="1200" cap="none" spc="0" normalizeH="0" baseline="0" noProof="0" err="1">
                <a:ln>
                  <a:noFill/>
                </a:ln>
                <a:solidFill>
                  <a:schemeClr val="bg1"/>
                </a:solidFill>
                <a:effectLst/>
                <a:uLnTx/>
                <a:uFillTx/>
                <a:latin typeface="Arial" panose="020B0604020202020204" pitchFamily="34" charset="0"/>
                <a:ea typeface="+mn-ea"/>
                <a:cs typeface="Arial" panose="020B0604020202020204" pitchFamily="34" charset="0"/>
              </a:rPr>
              <a:t>Eindhovenaar</a:t>
            </a:r>
            <a:r>
              <a:rPr kumimoji="0" lang="nl-NL" sz="1200" b="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 centraal staat. Digitaal waar het kan, persoonlijk waar het moet (dienstverleningsvisie).</a:t>
            </a:r>
          </a:p>
          <a:p>
            <a:pPr marL="342900" indent="-342900">
              <a:lnSpc>
                <a:spcPct val="100000"/>
              </a:lnSpc>
              <a:buFontTx/>
              <a:buChar char="-"/>
            </a:pPr>
            <a:r>
              <a:rPr kumimoji="0" lang="nl-NL" sz="1200" b="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Data-vaardig is, die data begrijpelijk en transparant inzet voor maatschappelijke meerwaarde (datastrategie).</a:t>
            </a:r>
          </a:p>
          <a:p>
            <a:pPr marL="342900" indent="-342900">
              <a:lnSpc>
                <a:spcPct val="100000"/>
              </a:lnSpc>
              <a:buFontTx/>
              <a:buChar char="-"/>
            </a:pPr>
            <a:r>
              <a:rPr kumimoji="0" lang="nl-NL" sz="1200" b="0" u="none" strike="noStrike" kern="1200" cap="none" spc="0" normalizeH="0" baseline="0" noProof="0">
                <a:ln>
                  <a:noFill/>
                </a:ln>
                <a:solidFill>
                  <a:schemeClr val="bg1"/>
                </a:solidFill>
                <a:effectLst/>
                <a:uLnTx/>
                <a:uFillTx/>
                <a:latin typeface="Arial" panose="020B0604020202020204" pitchFamily="34" charset="0"/>
                <a:ea typeface="+mn-ea"/>
                <a:cs typeface="Arial" panose="020B0604020202020204" pitchFamily="34" charset="0"/>
              </a:rPr>
              <a:t>De basis én organisatie van IT op orde heeft  (IV management strategie).</a:t>
            </a:r>
          </a:p>
          <a:p>
            <a:pPr>
              <a:lnSpc>
                <a:spcPct val="100000"/>
              </a:lnSpc>
            </a:pPr>
            <a:endParaRPr lang="nl-NL" sz="1200">
              <a:solidFill>
                <a:schemeClr val="bg1"/>
              </a:solidFill>
              <a:latin typeface="Arial" panose="020B0604020202020204" pitchFamily="34" charset="0"/>
              <a:ea typeface="+mn-ea"/>
              <a:cs typeface="Arial" panose="020B0604020202020204" pitchFamily="34" charset="0"/>
            </a:endParaRPr>
          </a:p>
          <a:p>
            <a:pPr>
              <a:lnSpc>
                <a:spcPct val="100000"/>
              </a:lnSpc>
            </a:pPr>
            <a:r>
              <a:rPr lang="nl-NL" sz="1200">
                <a:solidFill>
                  <a:schemeClr val="bg1"/>
                </a:solidFill>
                <a:latin typeface="Arial" panose="020B0604020202020204" pitchFamily="34" charset="0"/>
                <a:ea typeface="+mn-ea"/>
                <a:cs typeface="Arial" panose="020B0604020202020204" pitchFamily="34" charset="0"/>
              </a:rPr>
              <a:t>Dit doen we door </a:t>
            </a:r>
            <a:r>
              <a:rPr lang="nl-NL" sz="1200" b="1">
                <a:solidFill>
                  <a:schemeClr val="bg1"/>
                </a:solidFill>
                <a:latin typeface="Arial" panose="020B0604020202020204" pitchFamily="34" charset="0"/>
                <a:ea typeface="+mn-ea"/>
                <a:cs typeface="Arial" panose="020B0604020202020204" pitchFamily="34" charset="0"/>
              </a:rPr>
              <a:t>generieke voorzieningen </a:t>
            </a:r>
            <a:r>
              <a:rPr lang="nl-NL" sz="1200">
                <a:solidFill>
                  <a:schemeClr val="bg1"/>
                </a:solidFill>
                <a:latin typeface="Arial" panose="020B0604020202020204" pitchFamily="34" charset="0"/>
                <a:ea typeface="+mn-ea"/>
                <a:cs typeface="Arial" panose="020B0604020202020204" pitchFamily="34" charset="0"/>
              </a:rPr>
              <a:t>voor </a:t>
            </a:r>
            <a:r>
              <a:rPr lang="nl-NL" sz="1200" err="1">
                <a:solidFill>
                  <a:schemeClr val="bg1"/>
                </a:solidFill>
                <a:latin typeface="Arial" panose="020B0604020202020204" pitchFamily="34" charset="0"/>
                <a:ea typeface="+mn-ea"/>
                <a:cs typeface="Arial" panose="020B0604020202020204" pitchFamily="34" charset="0"/>
              </a:rPr>
              <a:t>omnichannel</a:t>
            </a:r>
            <a:r>
              <a:rPr lang="nl-NL" sz="1200">
                <a:solidFill>
                  <a:schemeClr val="bg1"/>
                </a:solidFill>
                <a:latin typeface="Arial" panose="020B0604020202020204" pitchFamily="34" charset="0"/>
                <a:ea typeface="+mn-ea"/>
                <a:cs typeface="Arial" panose="020B0604020202020204" pitchFamily="34" charset="0"/>
              </a:rPr>
              <a:t> dienstverlening, zaakgericht werken, </a:t>
            </a:r>
            <a:r>
              <a:rPr lang="nl-NL" sz="1200" err="1">
                <a:solidFill>
                  <a:schemeClr val="bg1"/>
                </a:solidFill>
                <a:latin typeface="Arial" panose="020B0604020202020204" pitchFamily="34" charset="0"/>
                <a:ea typeface="+mn-ea"/>
                <a:cs typeface="Arial" panose="020B0604020202020204" pitchFamily="34" charset="0"/>
              </a:rPr>
              <a:t>datagedreven</a:t>
            </a:r>
            <a:r>
              <a:rPr lang="nl-NL" sz="1200">
                <a:solidFill>
                  <a:schemeClr val="bg1"/>
                </a:solidFill>
                <a:latin typeface="Arial" panose="020B0604020202020204" pitchFamily="34" charset="0"/>
                <a:ea typeface="+mn-ea"/>
                <a:cs typeface="Arial" panose="020B0604020202020204" pitchFamily="34" charset="0"/>
              </a:rPr>
              <a:t> werken en digitaal samenwerken te ontwikkelen.  Daarbij beginnen we bij de basis: datagericht werken en zaakgericht werken.  </a:t>
            </a:r>
            <a:r>
              <a:rPr lang="nl-NL" sz="1200" err="1">
                <a:solidFill>
                  <a:schemeClr val="bg1"/>
                </a:solidFill>
                <a:latin typeface="Arial" panose="020B0604020202020204" pitchFamily="34" charset="0"/>
                <a:ea typeface="+mn-ea"/>
                <a:cs typeface="Arial" panose="020B0604020202020204" pitchFamily="34" charset="0"/>
              </a:rPr>
              <a:t>Omnichannel</a:t>
            </a:r>
            <a:r>
              <a:rPr lang="nl-NL" sz="1200">
                <a:solidFill>
                  <a:schemeClr val="bg1"/>
                </a:solidFill>
                <a:latin typeface="Arial" panose="020B0604020202020204" pitchFamily="34" charset="0"/>
                <a:ea typeface="+mn-ea"/>
                <a:cs typeface="Arial" panose="020B0604020202020204" pitchFamily="34" charset="0"/>
              </a:rPr>
              <a:t> is het sluitstuk en volgt als de basis staat.</a:t>
            </a:r>
          </a:p>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91342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906686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47709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De Digitale Transformatie is een </a:t>
            </a:r>
            <a:r>
              <a:rPr lang="nl-NL" sz="1200" b="1"/>
              <a:t>gezamenlijke</a:t>
            </a:r>
            <a:r>
              <a:rPr lang="nl-NL" sz="1200"/>
              <a:t> uitdaging van alle sectoren. Het vraagt ook om een andere manier van werken en denken binnen de sectoren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We richten generieke voorzieningen in samen met </a:t>
            </a:r>
            <a:r>
              <a:rPr lang="nl-NL" sz="1200" b="1" err="1"/>
              <a:t>launching</a:t>
            </a:r>
            <a:r>
              <a:rPr lang="nl-NL" sz="1200" b="1"/>
              <a:t> </a:t>
            </a:r>
            <a:r>
              <a:rPr lang="nl-NL" sz="1200" b="1" err="1"/>
              <a:t>customers</a:t>
            </a:r>
            <a:r>
              <a:rPr lang="nl-NL" sz="1200" b="1"/>
              <a: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We werken met </a:t>
            </a:r>
            <a:r>
              <a:rPr lang="nl-NL" sz="1200" b="1"/>
              <a:t>multidisciplinaire teams </a:t>
            </a:r>
            <a:r>
              <a:rPr lang="nl-NL" sz="1200"/>
              <a:t>waar business, IV en IT samenwerken aan de geprioriteerde vragen van onze inwoners, ondernemers en ketenpartners; business teams implementeren de beschikbare generieke voorzieningen.</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De uitvoeringsorganisatie staat voor de </a:t>
            </a:r>
            <a:r>
              <a:rPr lang="nl-NL" sz="1200" b="1"/>
              <a:t>nieuwe werkwijze </a:t>
            </a:r>
            <a:r>
              <a:rPr lang="nl-NL" sz="1200"/>
              <a:t>voor het realiseren van generieke voorzieningen, bemenst met eigen medewerkers en externe expertise; de uitvoeringsorganisatie </a:t>
            </a:r>
            <a:r>
              <a:rPr lang="nl-NL" sz="1200" b="1"/>
              <a:t>start naast </a:t>
            </a:r>
            <a:r>
              <a:rPr lang="nl-NL" sz="1200"/>
              <a:t>de staande organisatie en vloeit hier langzaam in over.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We zetten een methodiek in, waarbij we </a:t>
            </a:r>
            <a:r>
              <a:rPr lang="nl-NL" sz="1200" b="1" err="1"/>
              <a:t>kortcyclisch</a:t>
            </a:r>
            <a:r>
              <a:rPr lang="nl-NL" sz="1200" b="1"/>
              <a:t> producten ontwikkelen en beheren </a:t>
            </a:r>
            <a:r>
              <a:rPr lang="nl-NL" sz="1200"/>
              <a:t>(agile werken).  We kunnen producten snel opleveren en blijven generieke voorzieningen ontwikkelen die aansluiten bij de wensen en behoefte van onze klanten (de sectoren). We leveren geen volmaakte eindproducten op, maar wel producten die bruikbaar zijn.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We zetten </a:t>
            </a:r>
            <a:r>
              <a:rPr lang="nl-NL" sz="1200" b="1"/>
              <a:t>eigenaren</a:t>
            </a:r>
            <a:r>
              <a:rPr lang="nl-NL" sz="1200"/>
              <a:t> </a:t>
            </a:r>
            <a:r>
              <a:rPr lang="nl-NL" sz="1200" b="1"/>
              <a:t>in per voorziening </a:t>
            </a:r>
            <a:r>
              <a:rPr lang="nl-NL" sz="1200"/>
              <a:t>die bewaken dat de voorzieningen blijven voldoen aan de afgesproken kaders en standaarden en aanspreekpunt zijn voor vastgestelde service levels.</a:t>
            </a: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a:t>Voor de generieke voorzieningen zetten we </a:t>
            </a:r>
            <a:r>
              <a:rPr lang="nl-NL" sz="1200" b="1"/>
              <a:t>common </a:t>
            </a:r>
            <a:r>
              <a:rPr lang="nl-NL" sz="1200" b="1" err="1"/>
              <a:t>ground</a:t>
            </a:r>
            <a:r>
              <a:rPr lang="nl-NL" sz="1200"/>
              <a:t> componenten in. We maken daarbij gebruik van voorzieningen die (mede) door andere gemeenten zijn ontwikkeld; We zoeken de samenwerking met andere gemeenten.</a:t>
            </a: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endParaRPr lang="nl-NL"/>
          </a:p>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67563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33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227BC7-C715-4F0A-9C88-274DE059643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48589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Eenduidige </a:t>
            </a:r>
            <a:r>
              <a:rPr lang="nl-NL" err="1"/>
              <a:t>data-opslag</a:t>
            </a:r>
            <a:r>
              <a:rPr lang="nl-NL"/>
              <a:t>, veilig en eenduidig uitwisselen van informatie/data. Samenwerken in 1 document. </a:t>
            </a: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227BC7-C715-4F0A-9C88-274DE059643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3159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cs typeface="Calibri"/>
            </a:endParaRPr>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227BC7-C715-4F0A-9C88-274DE0596430}" type="slidenum">
              <a:rPr kumimoji="0" lang="nl-NL"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nl-NL"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4159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97508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a:latin typeface="Arial" panose="020B0604020202020204" pitchFamily="34" charset="0"/>
              <a:cs typeface="Arial" panose="020B0604020202020204" pitchFamily="34" charset="0"/>
            </a:endParaRPr>
          </a:p>
          <a:p>
            <a:endParaRPr lang="nl-NL" sz="1000">
              <a:latin typeface="Arial" panose="020B0604020202020204" pitchFamily="34" charset="0"/>
              <a:cs typeface="Arial" panose="020B0604020202020204" pitchFamily="34" charset="0"/>
            </a:endParaRPr>
          </a:p>
          <a:p>
            <a:endParaRPr lang="nl-NL" sz="1000">
              <a:latin typeface="Arial" panose="020B0604020202020204" pitchFamily="34" charset="0"/>
              <a:cs typeface="Arial" panose="020B0604020202020204" pitchFamily="34" charset="0"/>
            </a:endParaRPr>
          </a:p>
          <a:p>
            <a:endParaRPr lang="nl-NL"/>
          </a:p>
        </p:txBody>
      </p:sp>
      <p:sp>
        <p:nvSpPr>
          <p:cNvPr id="4" name="Tijdelijke aanduiding voor dianummer 3"/>
          <p:cNvSpPr>
            <a:spLocks noGrp="1"/>
          </p:cNvSpPr>
          <p:nvPr>
            <p:ph type="sldNum" sz="quarter" idx="10"/>
          </p:nvPr>
        </p:nvSpPr>
        <p:spPr/>
        <p:txBody>
          <a:bodyPr/>
          <a:lstStyle/>
          <a:p>
            <a:fld id="{4456A876-2ABA-4E65-A53C-575500C5D65F}" type="slidenum">
              <a:rPr lang="nl-NL" smtClean="0"/>
              <a:t>29</a:t>
            </a:fld>
            <a:endParaRPr lang="nl-NL"/>
          </a:p>
        </p:txBody>
      </p:sp>
    </p:spTree>
    <p:extLst>
      <p:ext uri="{BB962C8B-B14F-4D97-AF65-F5344CB8AC3E}">
        <p14:creationId xmlns:p14="http://schemas.microsoft.com/office/powerpoint/2010/main" val="21439643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456A876-2ABA-4E65-A53C-575500C5D65F}" type="slidenum">
              <a:rPr lang="nl-NL" smtClean="0"/>
              <a:t>30</a:t>
            </a:fld>
            <a:endParaRPr lang="nl-NL"/>
          </a:p>
        </p:txBody>
      </p:sp>
    </p:spTree>
    <p:extLst>
      <p:ext uri="{BB962C8B-B14F-4D97-AF65-F5344CB8AC3E}">
        <p14:creationId xmlns:p14="http://schemas.microsoft.com/office/powerpoint/2010/main" val="2045978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000">
              <a:latin typeface="Arial" panose="020B0604020202020204" pitchFamily="34" charset="0"/>
              <a:cs typeface="Arial" panose="020B0604020202020204" pitchFamily="34" charset="0"/>
            </a:endParaRPr>
          </a:p>
          <a:p>
            <a:endParaRPr lang="nl-NL" sz="1000">
              <a:latin typeface="Arial" panose="020B0604020202020204" pitchFamily="34" charset="0"/>
              <a:cs typeface="Arial" panose="020B0604020202020204" pitchFamily="34" charset="0"/>
            </a:endParaRPr>
          </a:p>
          <a:p>
            <a:endParaRPr lang="nl-NL" sz="1000">
              <a:latin typeface="Arial" panose="020B0604020202020204" pitchFamily="34" charset="0"/>
              <a:cs typeface="Arial" panose="020B0604020202020204" pitchFamily="34" charset="0"/>
            </a:endParaRPr>
          </a:p>
          <a:p>
            <a:endParaRPr lang="nl-NL"/>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3964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5978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7C8FD-ABFA-7D5C-6840-F3B5AB44D8D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BE06B8C-C358-05B1-DD15-7BAFD186970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DE46873-AEB9-808D-93AE-67459EF55723}"/>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FD2CAFAE-BF60-982C-7E48-C1F0AB85066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5751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D201C-EB5E-ED83-DFB2-C2289866CC40}"/>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97B10D0-1651-C731-E621-352B0B4A8F29}"/>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0477002-DBE8-F481-5547-B19F28AADF8B}"/>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35528167-75D7-BD26-9291-12E68D1A115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4361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540698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456A876-2ABA-4E65-A53C-575500C5D65F}"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53320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Master" Target="../slideMasters/slideMaster7.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Master" Target="../slideMasters/slideMaster7.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2090354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Tree>
    <p:extLst>
      <p:ext uri="{BB962C8B-B14F-4D97-AF65-F5344CB8AC3E}">
        <p14:creationId xmlns:p14="http://schemas.microsoft.com/office/powerpoint/2010/main" val="3300830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796561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92070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D015F57E-B597-4771-99E3-18231D3F85DD}"/>
              </a:ext>
            </a:extLst>
          </p:cNvPr>
          <p:cNvSpPr/>
          <p:nvPr userDrawn="1"/>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p>
        </p:txBody>
      </p:sp>
      <p:grpSp>
        <p:nvGrpSpPr>
          <p:cNvPr id="3" name="Groep 1">
            <a:extLst>
              <a:ext uri="{FF2B5EF4-FFF2-40B4-BE49-F238E27FC236}">
                <a16:creationId xmlns:a16="http://schemas.microsoft.com/office/drawing/2014/main" id="{84DCBC87-76F7-40B9-92B3-E9F11307ABCB}"/>
              </a:ext>
            </a:extLst>
          </p:cNvPr>
          <p:cNvGrpSpPr/>
          <p:nvPr userDrawn="1"/>
        </p:nvGrpSpPr>
        <p:grpSpPr>
          <a:xfrm>
            <a:off x="-7374" y="6415994"/>
            <a:ext cx="4949825" cy="449261"/>
            <a:chOff x="0" y="6408737"/>
            <a:chExt cx="4949825" cy="449261"/>
          </a:xfrm>
          <a:solidFill>
            <a:schemeClr val="bg2"/>
          </a:solidFill>
        </p:grpSpPr>
        <p:sp>
          <p:nvSpPr>
            <p:cNvPr id="4" name="Freeform 5">
              <a:extLst>
                <a:ext uri="{FF2B5EF4-FFF2-40B4-BE49-F238E27FC236}">
                  <a16:creationId xmlns:a16="http://schemas.microsoft.com/office/drawing/2014/main" id="{39C7B100-257A-4D62-98AE-B90EF5E54BAD}"/>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sp>
          <p:nvSpPr>
            <p:cNvPr id="5" name="Freeform 5">
              <a:extLst>
                <a:ext uri="{FF2B5EF4-FFF2-40B4-BE49-F238E27FC236}">
                  <a16:creationId xmlns:a16="http://schemas.microsoft.com/office/drawing/2014/main" id="{E21FA308-A453-4373-9855-A65A2DE95D59}"/>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grpSp>
      <p:pic>
        <p:nvPicPr>
          <p:cNvPr id="6" name="Afbeelding 17">
            <a:extLst>
              <a:ext uri="{FF2B5EF4-FFF2-40B4-BE49-F238E27FC236}">
                <a16:creationId xmlns:a16="http://schemas.microsoft.com/office/drawing/2014/main" id="{14BD93E0-50AD-40B2-8DDC-14B6B9B9B50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67140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cSld name="Titeldia: VNG">
    <p:spTree>
      <p:nvGrpSpPr>
        <p:cNvPr id="1" name=""/>
        <p:cNvGrpSpPr/>
        <p:nvPr/>
      </p:nvGrpSpPr>
      <p:grpSpPr>
        <a:xfrm>
          <a:off x="0" y="0"/>
          <a:ext cx="0" cy="0"/>
          <a:chOff x="0" y="0"/>
          <a:chExt cx="0" cy="0"/>
        </a:xfrm>
      </p:grpSpPr>
      <p:grpSp>
        <p:nvGrpSpPr>
          <p:cNvPr id="4" name="Groeperen 3">
            <a:extLst>
              <a:ext uri="{FF2B5EF4-FFF2-40B4-BE49-F238E27FC236}">
                <a16:creationId xmlns:a16="http://schemas.microsoft.com/office/drawing/2014/main" id="{9129434B-C66E-40A8-B4E3-A2D8357E68FD}"/>
              </a:ext>
            </a:extLst>
          </p:cNvPr>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a:extLst>
                <a:ext uri="{FF2B5EF4-FFF2-40B4-BE49-F238E27FC236}">
                  <a16:creationId xmlns:a16="http://schemas.microsoft.com/office/drawing/2014/main" id="{7187F0BE-EE93-4888-A4D9-36A331D0DA2D}"/>
                </a:ext>
              </a:extLst>
            </p:cNvPr>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a:solidFill>
                  <a:srgbClr val="FFFFFF"/>
                </a:solidFill>
                <a:latin typeface="Arial" panose="020B0604020202020204" pitchFamily="34" charset="0"/>
              </a:endParaRPr>
            </a:p>
          </p:txBody>
        </p:sp>
        <p:sp>
          <p:nvSpPr>
            <p:cNvPr id="6" name="Rechthoek 5">
              <a:extLst>
                <a:ext uri="{FF2B5EF4-FFF2-40B4-BE49-F238E27FC236}">
                  <a16:creationId xmlns:a16="http://schemas.microsoft.com/office/drawing/2014/main" id="{196680E1-F6A7-4330-830A-5EB98D73B661}"/>
                </a:ext>
              </a:extLst>
            </p:cNvPr>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a:solidFill>
                  <a:srgbClr val="FFFFFF"/>
                </a:solidFill>
                <a:latin typeface="Arial" panose="020B0604020202020204" pitchFamily="34" charset="0"/>
              </a:endParaRPr>
            </a:p>
          </p:txBody>
        </p:sp>
      </p:grpSp>
      <p:sp>
        <p:nvSpPr>
          <p:cNvPr id="7" name="Freeform 5">
            <a:extLst>
              <a:ext uri="{FF2B5EF4-FFF2-40B4-BE49-F238E27FC236}">
                <a16:creationId xmlns:a16="http://schemas.microsoft.com/office/drawing/2014/main" id="{A5C70AD3-86EC-4985-AE12-C37D0FC7321A}"/>
              </a:ext>
            </a:extLst>
          </p:cNvPr>
          <p:cNvSpPr>
            <a:spLocks/>
          </p:cNvSpPr>
          <p:nvPr userDrawn="1"/>
        </p:nvSpPr>
        <p:spPr bwMode="auto">
          <a:xfrm>
            <a:off x="0" y="5238750"/>
            <a:ext cx="9702800" cy="1619250"/>
          </a:xfrm>
          <a:custGeom>
            <a:avLst/>
            <a:gdLst>
              <a:gd name="T0" fmla="*/ 2147483646 w 12672"/>
              <a:gd name="T1" fmla="*/ 2147483646 h 2116"/>
              <a:gd name="T2" fmla="*/ 0 w 12672"/>
              <a:gd name="T3" fmla="*/ 2147483646 h 2116"/>
              <a:gd name="T4" fmla="*/ 0 w 12672"/>
              <a:gd name="T5" fmla="*/ 0 h 2116"/>
              <a:gd name="T6" fmla="*/ 2147483646 w 12672"/>
              <a:gd name="T7" fmla="*/ 0 h 2116"/>
              <a:gd name="T8" fmla="*/ 2147483646 w 12672"/>
              <a:gd name="T9" fmla="*/ 1344523117 h 2116"/>
              <a:gd name="T10" fmla="*/ 2147483646 w 12672"/>
              <a:gd name="T11" fmla="*/ 2147483646 h 2116"/>
              <a:gd name="T12" fmla="*/ 2147483646 w 12672"/>
              <a:gd name="T13" fmla="*/ 2147483646 h 2116"/>
              <a:gd name="T14" fmla="*/ 2147483646 w 12672"/>
              <a:gd name="T15" fmla="*/ 2147483646 h 2116"/>
              <a:gd name="T16" fmla="*/ 2147483646 w 12672"/>
              <a:gd name="T17" fmla="*/ 2147483646 h 2116"/>
              <a:gd name="T18" fmla="*/ 2147483646 w 12672"/>
              <a:gd name="T19" fmla="*/ 2147483646 h 2116"/>
              <a:gd name="T20" fmla="*/ 2147483646 w 12672"/>
              <a:gd name="T21" fmla="*/ 2147483646 h 2116"/>
              <a:gd name="T22" fmla="*/ 2147483646 w 12672"/>
              <a:gd name="T23" fmla="*/ 2147483646 h 2116"/>
              <a:gd name="T24" fmla="*/ 2147483646 w 12672"/>
              <a:gd name="T25" fmla="*/ 2147483646 h 2116"/>
              <a:gd name="T26" fmla="*/ 2147483646 w 12672"/>
              <a:gd name="T27" fmla="*/ 2147483646 h 2116"/>
              <a:gd name="T28" fmla="*/ 2147483646 w 12672"/>
              <a:gd name="T29" fmla="*/ 2147483646 h 2116"/>
              <a:gd name="T30" fmla="*/ 2147483646 w 12672"/>
              <a:gd name="T31" fmla="*/ 2147483646 h 2116"/>
              <a:gd name="T32" fmla="*/ 2147483646 w 12672"/>
              <a:gd name="T33" fmla="*/ 2147483646 h 2116"/>
              <a:gd name="T34" fmla="*/ 2147483646 w 12672"/>
              <a:gd name="T35" fmla="*/ 2147483646 h 2116"/>
              <a:gd name="T36" fmla="*/ 2147483646 w 12672"/>
              <a:gd name="T37" fmla="*/ 2147483646 h 2116"/>
              <a:gd name="T38" fmla="*/ 2147483646 w 12672"/>
              <a:gd name="T39" fmla="*/ 2147483646 h 2116"/>
              <a:gd name="T40" fmla="*/ 2147483646 w 12672"/>
              <a:gd name="T41" fmla="*/ 2147483646 h 2116"/>
              <a:gd name="T42" fmla="*/ 2147483646 w 12672"/>
              <a:gd name="T43" fmla="*/ 2147483646 h 2116"/>
              <a:gd name="T44" fmla="*/ 2147483646 w 12672"/>
              <a:gd name="T45" fmla="*/ 2147483646 h 2116"/>
              <a:gd name="T46" fmla="*/ 2147483646 w 12672"/>
              <a:gd name="T47" fmla="*/ 2147483646 h 2116"/>
              <a:gd name="T48" fmla="*/ 2147483646 w 12672"/>
              <a:gd name="T49" fmla="*/ 2147483646 h 2116"/>
              <a:gd name="T50" fmla="*/ 2147483646 w 12672"/>
              <a:gd name="T51" fmla="*/ 2147483646 h 2116"/>
              <a:gd name="T52" fmla="*/ 2147483646 w 12672"/>
              <a:gd name="T53" fmla="*/ 2147483646 h 2116"/>
              <a:gd name="T54" fmla="*/ 2147483646 w 12672"/>
              <a:gd name="T55" fmla="*/ 2147483646 h 2116"/>
              <a:gd name="T56" fmla="*/ 2147483646 w 12672"/>
              <a:gd name="T57" fmla="*/ 2147483646 h 2116"/>
              <a:gd name="T58" fmla="*/ 2147483646 w 12672"/>
              <a:gd name="T59" fmla="*/ 2147483646 h 2116"/>
              <a:gd name="T60" fmla="*/ 2147483646 w 12672"/>
              <a:gd name="T61" fmla="*/ 2147483646 h 2116"/>
              <a:gd name="T62" fmla="*/ 2147483646 w 12672"/>
              <a:gd name="T63" fmla="*/ 2147483646 h 2116"/>
              <a:gd name="T64" fmla="*/ 2147483646 w 12672"/>
              <a:gd name="T65" fmla="*/ 2147483646 h 2116"/>
              <a:gd name="T66" fmla="*/ 2147483646 w 12672"/>
              <a:gd name="T67" fmla="*/ 2147483646 h 2116"/>
              <a:gd name="T68" fmla="*/ 2147483646 w 12672"/>
              <a:gd name="T69" fmla="*/ 2147483646 h 2116"/>
              <a:gd name="T70" fmla="*/ 2147483646 w 12672"/>
              <a:gd name="T71" fmla="*/ 2147483646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a:extLst>
              <a:ext uri="{FF2B5EF4-FFF2-40B4-BE49-F238E27FC236}">
                <a16:creationId xmlns:a16="http://schemas.microsoft.com/office/drawing/2014/main" id="{5ACCE75D-E192-46EE-9FCD-ECABD2AEF55B}"/>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anchor="b">
            <a:noAutofit/>
          </a:bodyPr>
          <a:lstStyle>
            <a:lvl1pPr algn="l">
              <a:lnSpc>
                <a:spcPct val="90000"/>
              </a:lnSpc>
              <a:defRPr sz="4800" b="1">
                <a:solidFill>
                  <a:schemeClr val="bg2"/>
                </a:solidFill>
              </a:defRPr>
            </a:lvl1pPr>
          </a:lstStyle>
          <a:p>
            <a:r>
              <a:rPr lang="nl-NL"/>
              <a:t>Klik om de stijl te bewerken</a:t>
            </a:r>
            <a:endParaRPr lang="en-US"/>
          </a:p>
        </p:txBody>
      </p:sp>
      <p:sp>
        <p:nvSpPr>
          <p:cNvPr id="3" name="Ondertitel 2"/>
          <p:cNvSpPr>
            <a:spLocks noGrp="1"/>
          </p:cNvSpPr>
          <p:nvPr>
            <p:ph type="subTitle" idx="1"/>
          </p:nvPr>
        </p:nvSpPr>
        <p:spPr>
          <a:xfrm>
            <a:off x="1080000" y="3959940"/>
            <a:ext cx="6120000" cy="1080000"/>
          </a:xfrm>
          <a:prstGeom prst="rect">
            <a:avLst/>
          </a:prstGeom>
        </p:spPr>
        <p:txBody>
          <a:bodyPr>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a:p>
        </p:txBody>
      </p:sp>
      <p:sp>
        <p:nvSpPr>
          <p:cNvPr id="9" name="Tijdelijke aanduiding voor datum 3">
            <a:extLst>
              <a:ext uri="{FF2B5EF4-FFF2-40B4-BE49-F238E27FC236}">
                <a16:creationId xmlns:a16="http://schemas.microsoft.com/office/drawing/2014/main" id="{EBC71A29-9A9B-4F5F-9A8E-28D68779798B}"/>
              </a:ext>
            </a:extLst>
          </p:cNvPr>
          <p:cNvSpPr>
            <a:spLocks noGrp="1" noChangeAspect="1"/>
          </p:cNvSpPr>
          <p:nvPr>
            <p:ph type="dt" sz="half" idx="10"/>
          </p:nvPr>
        </p:nvSpPr>
        <p:spPr>
          <a:xfrm>
            <a:off x="1079500" y="6480175"/>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35587609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161068-C59F-4D41-3376-C4C164E019BA}"/>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618544D-4A0B-F956-7E55-1F70843D6FC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14BD5669-0375-F440-3188-73807F18A15C}"/>
              </a:ext>
            </a:extLst>
          </p:cNvPr>
          <p:cNvSpPr>
            <a:spLocks noGrp="1"/>
          </p:cNvSpPr>
          <p:nvPr>
            <p:ph type="dt" sz="half" idx="10"/>
          </p:nvPr>
        </p:nvSpPr>
        <p:spPr/>
        <p:txBody>
          <a:bodyPr/>
          <a:lstStyle/>
          <a:p>
            <a:fld id="{50B34F16-9E37-469B-AB3A-7C90ED65EF18}" type="datetimeFigureOut">
              <a:rPr lang="nl-NL" smtClean="0"/>
              <a:t>17-4-2024</a:t>
            </a:fld>
            <a:endParaRPr lang="nl-NL"/>
          </a:p>
        </p:txBody>
      </p:sp>
      <p:sp>
        <p:nvSpPr>
          <p:cNvPr id="5" name="Tijdelijke aanduiding voor voettekst 4">
            <a:extLst>
              <a:ext uri="{FF2B5EF4-FFF2-40B4-BE49-F238E27FC236}">
                <a16:creationId xmlns:a16="http://schemas.microsoft.com/office/drawing/2014/main" id="{2D33A8F5-8EAC-C02F-712A-2198B7CD2E09}"/>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5F6AAD6C-633C-DBCD-1B13-52AA2C425F09}"/>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913397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814F898-A1FB-9A40-5D81-BE0D5F2EE67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B92A2D9-55CD-3CB2-0B26-98EECCF82B40}"/>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C724412-A214-2892-386C-C0D45ADCE0B8}"/>
              </a:ext>
            </a:extLst>
          </p:cNvPr>
          <p:cNvSpPr>
            <a:spLocks noGrp="1"/>
          </p:cNvSpPr>
          <p:nvPr>
            <p:ph type="dt" sz="half" idx="10"/>
          </p:nvPr>
        </p:nvSpPr>
        <p:spPr/>
        <p:txBody>
          <a:bodyPr/>
          <a:lstStyle/>
          <a:p>
            <a:fld id="{50B34F16-9E37-469B-AB3A-7C90ED65EF18}" type="datetimeFigureOut">
              <a:rPr lang="nl-NL" smtClean="0"/>
              <a:t>17-4-2024</a:t>
            </a:fld>
            <a:endParaRPr lang="nl-NL"/>
          </a:p>
        </p:txBody>
      </p:sp>
      <p:sp>
        <p:nvSpPr>
          <p:cNvPr id="5" name="Tijdelijke aanduiding voor voettekst 4">
            <a:extLst>
              <a:ext uri="{FF2B5EF4-FFF2-40B4-BE49-F238E27FC236}">
                <a16:creationId xmlns:a16="http://schemas.microsoft.com/office/drawing/2014/main" id="{5A3E4E1E-FB30-A168-DABA-3FCD5EE166C3}"/>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F927F5B8-F23C-15BF-F40E-1FC248D07572}"/>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668586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97AA59-55C0-081B-05CE-B6B52E709ADC}"/>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01BC90CD-3C12-B087-68B0-02AF930BCD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33AE9E4-50EE-64D0-E0D4-EDBC48EFBD45}"/>
              </a:ext>
            </a:extLst>
          </p:cNvPr>
          <p:cNvSpPr>
            <a:spLocks noGrp="1"/>
          </p:cNvSpPr>
          <p:nvPr>
            <p:ph type="dt" sz="half" idx="10"/>
          </p:nvPr>
        </p:nvSpPr>
        <p:spPr/>
        <p:txBody>
          <a:bodyPr/>
          <a:lstStyle/>
          <a:p>
            <a:fld id="{50B34F16-9E37-469B-AB3A-7C90ED65EF18}" type="datetimeFigureOut">
              <a:rPr lang="nl-NL" smtClean="0"/>
              <a:t>17-4-2024</a:t>
            </a:fld>
            <a:endParaRPr lang="nl-NL"/>
          </a:p>
        </p:txBody>
      </p:sp>
      <p:sp>
        <p:nvSpPr>
          <p:cNvPr id="5" name="Tijdelijke aanduiding voor voettekst 4">
            <a:extLst>
              <a:ext uri="{FF2B5EF4-FFF2-40B4-BE49-F238E27FC236}">
                <a16:creationId xmlns:a16="http://schemas.microsoft.com/office/drawing/2014/main" id="{2BAA6744-8B02-6F92-26C3-6E99796286D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11B408B-814B-0071-378E-66A0822FEDE2}"/>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20988963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A374BDA-6ACE-EBF5-E62F-DFE1C6AE3B3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55F5779-7165-CD06-653C-54661172165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065B4480-0BC0-ED81-AA31-5D88AE0F7DCF}"/>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DDDCDBCC-FEC2-0AC4-B4BB-3A99176B7E19}"/>
              </a:ext>
            </a:extLst>
          </p:cNvPr>
          <p:cNvSpPr>
            <a:spLocks noGrp="1"/>
          </p:cNvSpPr>
          <p:nvPr>
            <p:ph type="dt" sz="half" idx="10"/>
          </p:nvPr>
        </p:nvSpPr>
        <p:spPr/>
        <p:txBody>
          <a:bodyPr/>
          <a:lstStyle/>
          <a:p>
            <a:fld id="{50B34F16-9E37-469B-AB3A-7C90ED65EF18}" type="datetimeFigureOut">
              <a:rPr lang="nl-NL" smtClean="0"/>
              <a:t>17-4-2024</a:t>
            </a:fld>
            <a:endParaRPr lang="nl-NL"/>
          </a:p>
        </p:txBody>
      </p:sp>
      <p:sp>
        <p:nvSpPr>
          <p:cNvPr id="6" name="Tijdelijke aanduiding voor voettekst 5">
            <a:extLst>
              <a:ext uri="{FF2B5EF4-FFF2-40B4-BE49-F238E27FC236}">
                <a16:creationId xmlns:a16="http://schemas.microsoft.com/office/drawing/2014/main" id="{D923E943-C3BA-416C-D602-79A66BAF1579}"/>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B3DDBB9-BE53-24E3-D138-DA27EA130BAF}"/>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29209877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BA6835-C911-8DFC-C83F-9A6DA0B7D6C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9D3D2657-EC79-AD8E-4D57-AF51D6E683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DF9CD83E-B69B-2E3F-49C8-AA6AB90AF4F6}"/>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F86244E-2259-BF55-D41A-2F9B04C671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1C83BF9-056D-68B9-177C-8622979D354F}"/>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0E01556-14AA-FAD4-EB78-B9DFB7F88F48}"/>
              </a:ext>
            </a:extLst>
          </p:cNvPr>
          <p:cNvSpPr>
            <a:spLocks noGrp="1"/>
          </p:cNvSpPr>
          <p:nvPr>
            <p:ph type="dt" sz="half" idx="10"/>
          </p:nvPr>
        </p:nvSpPr>
        <p:spPr/>
        <p:txBody>
          <a:bodyPr/>
          <a:lstStyle/>
          <a:p>
            <a:fld id="{50B34F16-9E37-469B-AB3A-7C90ED65EF18}" type="datetimeFigureOut">
              <a:rPr lang="nl-NL" smtClean="0"/>
              <a:t>17-4-2024</a:t>
            </a:fld>
            <a:endParaRPr lang="nl-NL"/>
          </a:p>
        </p:txBody>
      </p:sp>
      <p:sp>
        <p:nvSpPr>
          <p:cNvPr id="8" name="Tijdelijke aanduiding voor voettekst 7">
            <a:extLst>
              <a:ext uri="{FF2B5EF4-FFF2-40B4-BE49-F238E27FC236}">
                <a16:creationId xmlns:a16="http://schemas.microsoft.com/office/drawing/2014/main" id="{B300ED29-8D6E-E8E4-EC6C-A6835EA55ECF}"/>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ABC8677-9085-B238-7232-4F0BA9BBC1F6}"/>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2306124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9054195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EBC61C-C933-9863-4B3C-339229788830}"/>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4A82EBD1-5BD1-D777-1C05-937DA4CB663B}"/>
              </a:ext>
            </a:extLst>
          </p:cNvPr>
          <p:cNvSpPr>
            <a:spLocks noGrp="1"/>
          </p:cNvSpPr>
          <p:nvPr>
            <p:ph type="dt" sz="half" idx="10"/>
          </p:nvPr>
        </p:nvSpPr>
        <p:spPr/>
        <p:txBody>
          <a:bodyPr/>
          <a:lstStyle/>
          <a:p>
            <a:fld id="{50B34F16-9E37-469B-AB3A-7C90ED65EF18}" type="datetimeFigureOut">
              <a:rPr lang="nl-NL" smtClean="0"/>
              <a:t>17-4-2024</a:t>
            </a:fld>
            <a:endParaRPr lang="nl-NL"/>
          </a:p>
        </p:txBody>
      </p:sp>
      <p:sp>
        <p:nvSpPr>
          <p:cNvPr id="4" name="Tijdelijke aanduiding voor voettekst 3">
            <a:extLst>
              <a:ext uri="{FF2B5EF4-FFF2-40B4-BE49-F238E27FC236}">
                <a16:creationId xmlns:a16="http://schemas.microsoft.com/office/drawing/2014/main" id="{2153A9DE-8F96-CF2B-12D9-95964C712CFA}"/>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59A57396-D6AE-58B9-51C1-5DD951467B54}"/>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4266590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F65295A8-DC67-E9DC-10AD-C9053F6ECAED}"/>
              </a:ext>
            </a:extLst>
          </p:cNvPr>
          <p:cNvSpPr>
            <a:spLocks noGrp="1"/>
          </p:cNvSpPr>
          <p:nvPr>
            <p:ph type="dt" sz="half" idx="10"/>
          </p:nvPr>
        </p:nvSpPr>
        <p:spPr/>
        <p:txBody>
          <a:bodyPr/>
          <a:lstStyle/>
          <a:p>
            <a:fld id="{50B34F16-9E37-469B-AB3A-7C90ED65EF18}" type="datetimeFigureOut">
              <a:rPr lang="nl-NL" smtClean="0"/>
              <a:t>17-4-2024</a:t>
            </a:fld>
            <a:endParaRPr lang="nl-NL"/>
          </a:p>
        </p:txBody>
      </p:sp>
      <p:sp>
        <p:nvSpPr>
          <p:cNvPr id="3" name="Tijdelijke aanduiding voor voettekst 2">
            <a:extLst>
              <a:ext uri="{FF2B5EF4-FFF2-40B4-BE49-F238E27FC236}">
                <a16:creationId xmlns:a16="http://schemas.microsoft.com/office/drawing/2014/main" id="{8F4AF301-AEAD-048E-EEBC-E289A54DF70F}"/>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8697303-EBF8-2CA8-8D11-79000AF69738}"/>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6421987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8248D3-2911-72C9-2B89-1BCE1328DB1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068E3AEB-E41B-1B64-7982-4AA4502524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A33313D-34F3-CE12-04ED-DDACFEDD3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0B7B403C-412B-90E9-8789-18EE55DF861F}"/>
              </a:ext>
            </a:extLst>
          </p:cNvPr>
          <p:cNvSpPr>
            <a:spLocks noGrp="1"/>
          </p:cNvSpPr>
          <p:nvPr>
            <p:ph type="dt" sz="half" idx="10"/>
          </p:nvPr>
        </p:nvSpPr>
        <p:spPr/>
        <p:txBody>
          <a:bodyPr/>
          <a:lstStyle/>
          <a:p>
            <a:fld id="{50B34F16-9E37-469B-AB3A-7C90ED65EF18}" type="datetimeFigureOut">
              <a:rPr lang="nl-NL" smtClean="0"/>
              <a:t>17-4-2024</a:t>
            </a:fld>
            <a:endParaRPr lang="nl-NL"/>
          </a:p>
        </p:txBody>
      </p:sp>
      <p:sp>
        <p:nvSpPr>
          <p:cNvPr id="6" name="Tijdelijke aanduiding voor voettekst 5">
            <a:extLst>
              <a:ext uri="{FF2B5EF4-FFF2-40B4-BE49-F238E27FC236}">
                <a16:creationId xmlns:a16="http://schemas.microsoft.com/office/drawing/2014/main" id="{41F9F87D-A675-7767-03FD-DD86DC0516C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F4A35C3-B852-E0F9-D114-927D084A4A15}"/>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8511376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F75B12-8214-DEF6-9AED-FAF984D57851}"/>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D74D85AD-32FF-262E-D55D-50EB5497B2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BDA7701E-5E2C-81C0-24FC-267C989FBC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8744CD04-4AE7-8BC8-07E2-2FD006891094}"/>
              </a:ext>
            </a:extLst>
          </p:cNvPr>
          <p:cNvSpPr>
            <a:spLocks noGrp="1"/>
          </p:cNvSpPr>
          <p:nvPr>
            <p:ph type="dt" sz="half" idx="10"/>
          </p:nvPr>
        </p:nvSpPr>
        <p:spPr/>
        <p:txBody>
          <a:bodyPr/>
          <a:lstStyle/>
          <a:p>
            <a:fld id="{50B34F16-9E37-469B-AB3A-7C90ED65EF18}" type="datetimeFigureOut">
              <a:rPr lang="nl-NL" smtClean="0"/>
              <a:t>17-4-2024</a:t>
            </a:fld>
            <a:endParaRPr lang="nl-NL"/>
          </a:p>
        </p:txBody>
      </p:sp>
      <p:sp>
        <p:nvSpPr>
          <p:cNvPr id="6" name="Tijdelijke aanduiding voor voettekst 5">
            <a:extLst>
              <a:ext uri="{FF2B5EF4-FFF2-40B4-BE49-F238E27FC236}">
                <a16:creationId xmlns:a16="http://schemas.microsoft.com/office/drawing/2014/main" id="{AB8A5543-D790-5781-BDBA-F7E10E7FEB8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93C40D96-47BA-32EC-37E3-586F8622258A}"/>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168118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A7698F-72DD-94ED-8610-BC176704B741}"/>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50595338-AA00-3AE2-E60F-117937579F76}"/>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878A12C-ED09-B7C9-B090-EE5D91C1C2BF}"/>
              </a:ext>
            </a:extLst>
          </p:cNvPr>
          <p:cNvSpPr>
            <a:spLocks noGrp="1"/>
          </p:cNvSpPr>
          <p:nvPr>
            <p:ph type="dt" sz="half" idx="10"/>
          </p:nvPr>
        </p:nvSpPr>
        <p:spPr/>
        <p:txBody>
          <a:bodyPr/>
          <a:lstStyle/>
          <a:p>
            <a:fld id="{50B34F16-9E37-469B-AB3A-7C90ED65EF18}" type="datetimeFigureOut">
              <a:rPr lang="nl-NL" smtClean="0"/>
              <a:t>17-4-2024</a:t>
            </a:fld>
            <a:endParaRPr lang="nl-NL"/>
          </a:p>
        </p:txBody>
      </p:sp>
      <p:sp>
        <p:nvSpPr>
          <p:cNvPr id="5" name="Tijdelijke aanduiding voor voettekst 4">
            <a:extLst>
              <a:ext uri="{FF2B5EF4-FFF2-40B4-BE49-F238E27FC236}">
                <a16:creationId xmlns:a16="http://schemas.microsoft.com/office/drawing/2014/main" id="{8CBF6B61-B358-88B9-0827-2E4B0B0F23BC}"/>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9B4E823-3019-0148-103E-8E64017376F8}"/>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14915549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BA5D78BB-3352-9603-FC66-B6B8922A7013}"/>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1786C5DF-AF23-8F1E-7452-51976F24627A}"/>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24063661-4BFA-30D4-804E-14E69324E286}"/>
              </a:ext>
            </a:extLst>
          </p:cNvPr>
          <p:cNvSpPr>
            <a:spLocks noGrp="1"/>
          </p:cNvSpPr>
          <p:nvPr>
            <p:ph type="dt" sz="half" idx="10"/>
          </p:nvPr>
        </p:nvSpPr>
        <p:spPr/>
        <p:txBody>
          <a:bodyPr/>
          <a:lstStyle/>
          <a:p>
            <a:fld id="{50B34F16-9E37-469B-AB3A-7C90ED65EF18}" type="datetimeFigureOut">
              <a:rPr lang="nl-NL" smtClean="0"/>
              <a:t>17-4-2024</a:t>
            </a:fld>
            <a:endParaRPr lang="nl-NL"/>
          </a:p>
        </p:txBody>
      </p:sp>
      <p:sp>
        <p:nvSpPr>
          <p:cNvPr id="5" name="Tijdelijke aanduiding voor voettekst 4">
            <a:extLst>
              <a:ext uri="{FF2B5EF4-FFF2-40B4-BE49-F238E27FC236}">
                <a16:creationId xmlns:a16="http://schemas.microsoft.com/office/drawing/2014/main" id="{68B25BBF-C751-F445-DF8C-1D3A6A99D3C7}"/>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4591AF7-E61C-5C92-7536-0D97BF54497E}"/>
              </a:ext>
            </a:extLst>
          </p:cNvPr>
          <p:cNvSpPr>
            <a:spLocks noGrp="1"/>
          </p:cNvSpPr>
          <p:nvPr>
            <p:ph type="sldNum" sz="quarter" idx="12"/>
          </p:nvPr>
        </p:nvSpPr>
        <p:spPr/>
        <p:txBody>
          <a:bodyPr/>
          <a:lstStyle/>
          <a:p>
            <a:fld id="{5EAC1AF6-BEEB-4096-9CA5-547E09B82E04}" type="slidenum">
              <a:rPr lang="nl-NL" smtClean="0"/>
              <a:t>‹nr.›</a:t>
            </a:fld>
            <a:endParaRPr lang="nl-NL"/>
          </a:p>
        </p:txBody>
      </p:sp>
    </p:spTree>
    <p:extLst>
      <p:ext uri="{BB962C8B-B14F-4D97-AF65-F5344CB8AC3E}">
        <p14:creationId xmlns:p14="http://schemas.microsoft.com/office/powerpoint/2010/main" val="39442903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32019079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4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625185"/>
            <a:ext cx="10515600" cy="977112"/>
          </a:xfrm>
          <a:prstGeom prst="rect">
            <a:avLst/>
          </a:prstGeom>
        </p:spPr>
        <p:txBody>
          <a:bodyPr/>
          <a:lstStyle>
            <a:lvl1pPr>
              <a:defRPr sz="5000" b="1" i="0">
                <a:latin typeface="Arial" charset="0"/>
                <a:ea typeface="Arial" charset="0"/>
                <a:cs typeface="Arial" charset="0"/>
              </a:defRPr>
            </a:lvl1pPr>
          </a:lstStyle>
          <a:p>
            <a:r>
              <a:rPr lang="nl-NL"/>
              <a:t>Titel van model bewerken</a:t>
            </a:r>
          </a:p>
        </p:txBody>
      </p:sp>
    </p:spTree>
    <p:extLst>
      <p:ext uri="{BB962C8B-B14F-4D97-AF65-F5344CB8AC3E}">
        <p14:creationId xmlns:p14="http://schemas.microsoft.com/office/powerpoint/2010/main" val="23293410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9FC624-7AEF-2E4C-F5A9-3F551645892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LID4096"/>
          </a:p>
        </p:txBody>
      </p:sp>
      <p:sp>
        <p:nvSpPr>
          <p:cNvPr id="3" name="Ondertitel 2">
            <a:extLst>
              <a:ext uri="{FF2B5EF4-FFF2-40B4-BE49-F238E27FC236}">
                <a16:creationId xmlns:a16="http://schemas.microsoft.com/office/drawing/2014/main" id="{0A512429-872E-5CBB-E2D9-9BC095CC57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LID4096"/>
          </a:p>
        </p:txBody>
      </p:sp>
      <p:sp>
        <p:nvSpPr>
          <p:cNvPr id="4" name="Tijdelijke aanduiding voor datum 3">
            <a:extLst>
              <a:ext uri="{FF2B5EF4-FFF2-40B4-BE49-F238E27FC236}">
                <a16:creationId xmlns:a16="http://schemas.microsoft.com/office/drawing/2014/main" id="{E79CE9C0-EA13-EB77-2290-E00E419FE0BE}"/>
              </a:ext>
            </a:extLst>
          </p:cNvPr>
          <p:cNvSpPr>
            <a:spLocks noGrp="1"/>
          </p:cNvSpPr>
          <p:nvPr>
            <p:ph type="dt" sz="half" idx="10"/>
          </p:nvPr>
        </p:nvSpPr>
        <p:spPr/>
        <p:txBody>
          <a:bodyPr/>
          <a:lstStyle/>
          <a:p>
            <a:fld id="{A65825BF-04F1-4FD3-9974-C5782A9639CD}" type="datetimeFigureOut">
              <a:rPr lang="LID4096" smtClean="0"/>
              <a:t>04/17/2024</a:t>
            </a:fld>
            <a:endParaRPr lang="LID4096"/>
          </a:p>
        </p:txBody>
      </p:sp>
      <p:sp>
        <p:nvSpPr>
          <p:cNvPr id="5" name="Tijdelijke aanduiding voor voettekst 4">
            <a:extLst>
              <a:ext uri="{FF2B5EF4-FFF2-40B4-BE49-F238E27FC236}">
                <a16:creationId xmlns:a16="http://schemas.microsoft.com/office/drawing/2014/main" id="{EBA407EF-EBFF-2A38-70FA-1ADCB6CC7B84}"/>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DD034308-8DED-B178-9015-C6045349AAB1}"/>
              </a:ext>
            </a:extLst>
          </p:cNvPr>
          <p:cNvSpPr>
            <a:spLocks noGrp="1"/>
          </p:cNvSpPr>
          <p:nvPr>
            <p:ph type="sldNum" sz="quarter" idx="12"/>
          </p:nvPr>
        </p:nvSpPr>
        <p:spPr/>
        <p:txBody>
          <a:bodyPr/>
          <a:lstStyle/>
          <a:p>
            <a:fld id="{B22ACBD6-ABC9-4AAE-A6E4-0F76E5985CE0}" type="slidenum">
              <a:rPr lang="LID4096" smtClean="0"/>
              <a:t>‹nr.›</a:t>
            </a:fld>
            <a:endParaRPr lang="LID4096"/>
          </a:p>
        </p:txBody>
      </p:sp>
    </p:spTree>
    <p:extLst>
      <p:ext uri="{BB962C8B-B14F-4D97-AF65-F5344CB8AC3E}">
        <p14:creationId xmlns:p14="http://schemas.microsoft.com/office/powerpoint/2010/main" val="5980655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239191-8E51-326D-CA9F-F1CE8FEF6C4C}"/>
              </a:ext>
            </a:extLst>
          </p:cNvPr>
          <p:cNvSpPr>
            <a:spLocks noGrp="1"/>
          </p:cNvSpPr>
          <p:nvPr>
            <p:ph type="title"/>
          </p:nvPr>
        </p:nvSpPr>
        <p:spPr/>
        <p:txBody>
          <a:bodyPr/>
          <a:lstStyle/>
          <a:p>
            <a:r>
              <a:rPr lang="nl-NL"/>
              <a:t>Klik om stijl te bewerken</a:t>
            </a:r>
            <a:endParaRPr lang="LID4096"/>
          </a:p>
        </p:txBody>
      </p:sp>
      <p:sp>
        <p:nvSpPr>
          <p:cNvPr id="3" name="Tijdelijke aanduiding voor inhoud 2">
            <a:extLst>
              <a:ext uri="{FF2B5EF4-FFF2-40B4-BE49-F238E27FC236}">
                <a16:creationId xmlns:a16="http://schemas.microsoft.com/office/drawing/2014/main" id="{8907F757-4BA9-2397-1C2B-69EA8E2898F8}"/>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F0252C0B-C550-D0DA-F1BD-A5F5F095693E}"/>
              </a:ext>
            </a:extLst>
          </p:cNvPr>
          <p:cNvSpPr>
            <a:spLocks noGrp="1"/>
          </p:cNvSpPr>
          <p:nvPr>
            <p:ph type="dt" sz="half" idx="10"/>
          </p:nvPr>
        </p:nvSpPr>
        <p:spPr/>
        <p:txBody>
          <a:bodyPr/>
          <a:lstStyle/>
          <a:p>
            <a:fld id="{A65825BF-04F1-4FD3-9974-C5782A9639CD}" type="datetimeFigureOut">
              <a:rPr lang="LID4096" smtClean="0"/>
              <a:t>04/17/2024</a:t>
            </a:fld>
            <a:endParaRPr lang="LID4096"/>
          </a:p>
        </p:txBody>
      </p:sp>
      <p:sp>
        <p:nvSpPr>
          <p:cNvPr id="5" name="Tijdelijke aanduiding voor voettekst 4">
            <a:extLst>
              <a:ext uri="{FF2B5EF4-FFF2-40B4-BE49-F238E27FC236}">
                <a16:creationId xmlns:a16="http://schemas.microsoft.com/office/drawing/2014/main" id="{82644259-6818-9E40-1907-3A32505E5A36}"/>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4E6F1E37-FA3D-6B73-BAFB-9D81497ED1B6}"/>
              </a:ext>
            </a:extLst>
          </p:cNvPr>
          <p:cNvSpPr>
            <a:spLocks noGrp="1"/>
          </p:cNvSpPr>
          <p:nvPr>
            <p:ph type="sldNum" sz="quarter" idx="12"/>
          </p:nvPr>
        </p:nvSpPr>
        <p:spPr/>
        <p:txBody>
          <a:bodyPr/>
          <a:lstStyle/>
          <a:p>
            <a:fld id="{B22ACBD6-ABC9-4AAE-A6E4-0F76E5985CE0}" type="slidenum">
              <a:rPr lang="LID4096" smtClean="0"/>
              <a:t>‹nr.›</a:t>
            </a:fld>
            <a:endParaRPr lang="LID4096"/>
          </a:p>
        </p:txBody>
      </p:sp>
    </p:spTree>
    <p:extLst>
      <p:ext uri="{BB962C8B-B14F-4D97-AF65-F5344CB8AC3E}">
        <p14:creationId xmlns:p14="http://schemas.microsoft.com/office/powerpoint/2010/main" val="56152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Tree>
    <p:extLst>
      <p:ext uri="{BB962C8B-B14F-4D97-AF65-F5344CB8AC3E}">
        <p14:creationId xmlns:p14="http://schemas.microsoft.com/office/powerpoint/2010/main" val="11109554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5DE214-19C1-263C-8904-B9FF9B13686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LID4096"/>
          </a:p>
        </p:txBody>
      </p:sp>
      <p:sp>
        <p:nvSpPr>
          <p:cNvPr id="3" name="Tijdelijke aanduiding voor tekst 2">
            <a:extLst>
              <a:ext uri="{FF2B5EF4-FFF2-40B4-BE49-F238E27FC236}">
                <a16:creationId xmlns:a16="http://schemas.microsoft.com/office/drawing/2014/main" id="{14868297-9F0D-DFFC-CF05-1B46808E88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3D4B7B5B-FE2B-E7C2-3B2D-714CBE692F70}"/>
              </a:ext>
            </a:extLst>
          </p:cNvPr>
          <p:cNvSpPr>
            <a:spLocks noGrp="1"/>
          </p:cNvSpPr>
          <p:nvPr>
            <p:ph type="dt" sz="half" idx="10"/>
          </p:nvPr>
        </p:nvSpPr>
        <p:spPr/>
        <p:txBody>
          <a:bodyPr/>
          <a:lstStyle/>
          <a:p>
            <a:fld id="{A65825BF-04F1-4FD3-9974-C5782A9639CD}" type="datetimeFigureOut">
              <a:rPr lang="LID4096" smtClean="0"/>
              <a:t>04/17/2024</a:t>
            </a:fld>
            <a:endParaRPr lang="LID4096"/>
          </a:p>
        </p:txBody>
      </p:sp>
      <p:sp>
        <p:nvSpPr>
          <p:cNvPr id="5" name="Tijdelijke aanduiding voor voettekst 4">
            <a:extLst>
              <a:ext uri="{FF2B5EF4-FFF2-40B4-BE49-F238E27FC236}">
                <a16:creationId xmlns:a16="http://schemas.microsoft.com/office/drawing/2014/main" id="{AA8FD1A2-4F1F-A3B7-64BA-AC53785D5667}"/>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741F0BD1-EC22-3C20-DDCD-03B5BE470DBC}"/>
              </a:ext>
            </a:extLst>
          </p:cNvPr>
          <p:cNvSpPr>
            <a:spLocks noGrp="1"/>
          </p:cNvSpPr>
          <p:nvPr>
            <p:ph type="sldNum" sz="quarter" idx="12"/>
          </p:nvPr>
        </p:nvSpPr>
        <p:spPr/>
        <p:txBody>
          <a:bodyPr/>
          <a:lstStyle/>
          <a:p>
            <a:fld id="{B22ACBD6-ABC9-4AAE-A6E4-0F76E5985CE0}" type="slidenum">
              <a:rPr lang="LID4096" smtClean="0"/>
              <a:t>‹nr.›</a:t>
            </a:fld>
            <a:endParaRPr lang="LID4096"/>
          </a:p>
        </p:txBody>
      </p:sp>
    </p:spTree>
    <p:extLst>
      <p:ext uri="{BB962C8B-B14F-4D97-AF65-F5344CB8AC3E}">
        <p14:creationId xmlns:p14="http://schemas.microsoft.com/office/powerpoint/2010/main" val="42941049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0F508F-8BE6-DB9E-BA82-7BB05CD6C270}"/>
              </a:ext>
            </a:extLst>
          </p:cNvPr>
          <p:cNvSpPr>
            <a:spLocks noGrp="1"/>
          </p:cNvSpPr>
          <p:nvPr>
            <p:ph type="title"/>
          </p:nvPr>
        </p:nvSpPr>
        <p:spPr/>
        <p:txBody>
          <a:bodyPr/>
          <a:lstStyle/>
          <a:p>
            <a:r>
              <a:rPr lang="nl-NL"/>
              <a:t>Klik om stijl te bewerken</a:t>
            </a:r>
            <a:endParaRPr lang="LID4096"/>
          </a:p>
        </p:txBody>
      </p:sp>
      <p:sp>
        <p:nvSpPr>
          <p:cNvPr id="3" name="Tijdelijke aanduiding voor inhoud 2">
            <a:extLst>
              <a:ext uri="{FF2B5EF4-FFF2-40B4-BE49-F238E27FC236}">
                <a16:creationId xmlns:a16="http://schemas.microsoft.com/office/drawing/2014/main" id="{FA3DA630-A63F-B77C-FC92-272D60AF02CE}"/>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inhoud 3">
            <a:extLst>
              <a:ext uri="{FF2B5EF4-FFF2-40B4-BE49-F238E27FC236}">
                <a16:creationId xmlns:a16="http://schemas.microsoft.com/office/drawing/2014/main" id="{81C292D9-AA6A-D056-E9B8-20E34795867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5" name="Tijdelijke aanduiding voor datum 4">
            <a:extLst>
              <a:ext uri="{FF2B5EF4-FFF2-40B4-BE49-F238E27FC236}">
                <a16:creationId xmlns:a16="http://schemas.microsoft.com/office/drawing/2014/main" id="{FE1FE045-8FF6-2C1A-C7CA-56521EB0157B}"/>
              </a:ext>
            </a:extLst>
          </p:cNvPr>
          <p:cNvSpPr>
            <a:spLocks noGrp="1"/>
          </p:cNvSpPr>
          <p:nvPr>
            <p:ph type="dt" sz="half" idx="10"/>
          </p:nvPr>
        </p:nvSpPr>
        <p:spPr/>
        <p:txBody>
          <a:bodyPr/>
          <a:lstStyle/>
          <a:p>
            <a:fld id="{A65825BF-04F1-4FD3-9974-C5782A9639CD}" type="datetimeFigureOut">
              <a:rPr lang="LID4096" smtClean="0"/>
              <a:t>04/17/2024</a:t>
            </a:fld>
            <a:endParaRPr lang="LID4096"/>
          </a:p>
        </p:txBody>
      </p:sp>
      <p:sp>
        <p:nvSpPr>
          <p:cNvPr id="6" name="Tijdelijke aanduiding voor voettekst 5">
            <a:extLst>
              <a:ext uri="{FF2B5EF4-FFF2-40B4-BE49-F238E27FC236}">
                <a16:creationId xmlns:a16="http://schemas.microsoft.com/office/drawing/2014/main" id="{6706F264-1756-CCCE-5BD3-C5754D6D3401}"/>
              </a:ext>
            </a:extLst>
          </p:cNvPr>
          <p:cNvSpPr>
            <a:spLocks noGrp="1"/>
          </p:cNvSpPr>
          <p:nvPr>
            <p:ph type="ftr" sz="quarter" idx="11"/>
          </p:nvPr>
        </p:nvSpPr>
        <p:spPr/>
        <p:txBody>
          <a:bodyPr/>
          <a:lstStyle/>
          <a:p>
            <a:endParaRPr lang="LID4096"/>
          </a:p>
        </p:txBody>
      </p:sp>
      <p:sp>
        <p:nvSpPr>
          <p:cNvPr id="7" name="Tijdelijke aanduiding voor dianummer 6">
            <a:extLst>
              <a:ext uri="{FF2B5EF4-FFF2-40B4-BE49-F238E27FC236}">
                <a16:creationId xmlns:a16="http://schemas.microsoft.com/office/drawing/2014/main" id="{E3E54EB4-81C1-34BF-E1E3-B4B9AC312D54}"/>
              </a:ext>
            </a:extLst>
          </p:cNvPr>
          <p:cNvSpPr>
            <a:spLocks noGrp="1"/>
          </p:cNvSpPr>
          <p:nvPr>
            <p:ph type="sldNum" sz="quarter" idx="12"/>
          </p:nvPr>
        </p:nvSpPr>
        <p:spPr/>
        <p:txBody>
          <a:bodyPr/>
          <a:lstStyle/>
          <a:p>
            <a:fld id="{B22ACBD6-ABC9-4AAE-A6E4-0F76E5985CE0}" type="slidenum">
              <a:rPr lang="LID4096" smtClean="0"/>
              <a:t>‹nr.›</a:t>
            </a:fld>
            <a:endParaRPr lang="LID4096"/>
          </a:p>
        </p:txBody>
      </p:sp>
    </p:spTree>
    <p:extLst>
      <p:ext uri="{BB962C8B-B14F-4D97-AF65-F5344CB8AC3E}">
        <p14:creationId xmlns:p14="http://schemas.microsoft.com/office/powerpoint/2010/main" val="33350507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02B5E38-F23D-CFF0-7381-1DE496B29B86}"/>
              </a:ext>
            </a:extLst>
          </p:cNvPr>
          <p:cNvSpPr>
            <a:spLocks noGrp="1"/>
          </p:cNvSpPr>
          <p:nvPr>
            <p:ph type="title"/>
          </p:nvPr>
        </p:nvSpPr>
        <p:spPr>
          <a:xfrm>
            <a:off x="839788" y="365125"/>
            <a:ext cx="10515600" cy="1325563"/>
          </a:xfrm>
        </p:spPr>
        <p:txBody>
          <a:bodyPr/>
          <a:lstStyle/>
          <a:p>
            <a:r>
              <a:rPr lang="nl-NL"/>
              <a:t>Klik om stijl te bewerken</a:t>
            </a:r>
            <a:endParaRPr lang="LID4096"/>
          </a:p>
        </p:txBody>
      </p:sp>
      <p:sp>
        <p:nvSpPr>
          <p:cNvPr id="3" name="Tijdelijke aanduiding voor tekst 2">
            <a:extLst>
              <a:ext uri="{FF2B5EF4-FFF2-40B4-BE49-F238E27FC236}">
                <a16:creationId xmlns:a16="http://schemas.microsoft.com/office/drawing/2014/main" id="{068D3EED-550D-01CC-6CED-8AC075DCE54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50AA929-1C8D-D2AB-5F7E-B21B18E8B6BB}"/>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5" name="Tijdelijke aanduiding voor tekst 4">
            <a:extLst>
              <a:ext uri="{FF2B5EF4-FFF2-40B4-BE49-F238E27FC236}">
                <a16:creationId xmlns:a16="http://schemas.microsoft.com/office/drawing/2014/main" id="{041FDF47-1427-59E9-4BBD-76630635EC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B26E01BC-E763-A38E-F321-6829635F2591}"/>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7" name="Tijdelijke aanduiding voor datum 6">
            <a:extLst>
              <a:ext uri="{FF2B5EF4-FFF2-40B4-BE49-F238E27FC236}">
                <a16:creationId xmlns:a16="http://schemas.microsoft.com/office/drawing/2014/main" id="{AD5E84E0-8155-4F9D-2F0A-3CC0B8BCD3F2}"/>
              </a:ext>
            </a:extLst>
          </p:cNvPr>
          <p:cNvSpPr>
            <a:spLocks noGrp="1"/>
          </p:cNvSpPr>
          <p:nvPr>
            <p:ph type="dt" sz="half" idx="10"/>
          </p:nvPr>
        </p:nvSpPr>
        <p:spPr/>
        <p:txBody>
          <a:bodyPr/>
          <a:lstStyle/>
          <a:p>
            <a:fld id="{A65825BF-04F1-4FD3-9974-C5782A9639CD}" type="datetimeFigureOut">
              <a:rPr lang="LID4096" smtClean="0"/>
              <a:t>04/17/2024</a:t>
            </a:fld>
            <a:endParaRPr lang="LID4096"/>
          </a:p>
        </p:txBody>
      </p:sp>
      <p:sp>
        <p:nvSpPr>
          <p:cNvPr id="8" name="Tijdelijke aanduiding voor voettekst 7">
            <a:extLst>
              <a:ext uri="{FF2B5EF4-FFF2-40B4-BE49-F238E27FC236}">
                <a16:creationId xmlns:a16="http://schemas.microsoft.com/office/drawing/2014/main" id="{F7CC517F-F919-4FD7-4C22-1F23FEC7A272}"/>
              </a:ext>
            </a:extLst>
          </p:cNvPr>
          <p:cNvSpPr>
            <a:spLocks noGrp="1"/>
          </p:cNvSpPr>
          <p:nvPr>
            <p:ph type="ftr" sz="quarter" idx="11"/>
          </p:nvPr>
        </p:nvSpPr>
        <p:spPr/>
        <p:txBody>
          <a:bodyPr/>
          <a:lstStyle/>
          <a:p>
            <a:endParaRPr lang="LID4096"/>
          </a:p>
        </p:txBody>
      </p:sp>
      <p:sp>
        <p:nvSpPr>
          <p:cNvPr id="9" name="Tijdelijke aanduiding voor dianummer 8">
            <a:extLst>
              <a:ext uri="{FF2B5EF4-FFF2-40B4-BE49-F238E27FC236}">
                <a16:creationId xmlns:a16="http://schemas.microsoft.com/office/drawing/2014/main" id="{41AFB077-8B68-4FD2-673C-887F8121DC6A}"/>
              </a:ext>
            </a:extLst>
          </p:cNvPr>
          <p:cNvSpPr>
            <a:spLocks noGrp="1"/>
          </p:cNvSpPr>
          <p:nvPr>
            <p:ph type="sldNum" sz="quarter" idx="12"/>
          </p:nvPr>
        </p:nvSpPr>
        <p:spPr/>
        <p:txBody>
          <a:bodyPr/>
          <a:lstStyle/>
          <a:p>
            <a:fld id="{B22ACBD6-ABC9-4AAE-A6E4-0F76E5985CE0}" type="slidenum">
              <a:rPr lang="LID4096" smtClean="0"/>
              <a:t>‹nr.›</a:t>
            </a:fld>
            <a:endParaRPr lang="LID4096"/>
          </a:p>
        </p:txBody>
      </p:sp>
    </p:spTree>
    <p:extLst>
      <p:ext uri="{BB962C8B-B14F-4D97-AF65-F5344CB8AC3E}">
        <p14:creationId xmlns:p14="http://schemas.microsoft.com/office/powerpoint/2010/main" val="25830794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64BDD8-5514-E0DE-AD98-03D7CE8FAD1D}"/>
              </a:ext>
            </a:extLst>
          </p:cNvPr>
          <p:cNvSpPr>
            <a:spLocks noGrp="1"/>
          </p:cNvSpPr>
          <p:nvPr>
            <p:ph type="title"/>
          </p:nvPr>
        </p:nvSpPr>
        <p:spPr/>
        <p:txBody>
          <a:bodyPr/>
          <a:lstStyle/>
          <a:p>
            <a:r>
              <a:rPr lang="nl-NL"/>
              <a:t>Klik om stijl te bewerken</a:t>
            </a:r>
            <a:endParaRPr lang="LID4096"/>
          </a:p>
        </p:txBody>
      </p:sp>
      <p:sp>
        <p:nvSpPr>
          <p:cNvPr id="3" name="Tijdelijke aanduiding voor datum 2">
            <a:extLst>
              <a:ext uri="{FF2B5EF4-FFF2-40B4-BE49-F238E27FC236}">
                <a16:creationId xmlns:a16="http://schemas.microsoft.com/office/drawing/2014/main" id="{B73237DA-C9AE-85D2-2988-3152AF294551}"/>
              </a:ext>
            </a:extLst>
          </p:cNvPr>
          <p:cNvSpPr>
            <a:spLocks noGrp="1"/>
          </p:cNvSpPr>
          <p:nvPr>
            <p:ph type="dt" sz="half" idx="10"/>
          </p:nvPr>
        </p:nvSpPr>
        <p:spPr/>
        <p:txBody>
          <a:bodyPr/>
          <a:lstStyle/>
          <a:p>
            <a:fld id="{A65825BF-04F1-4FD3-9974-C5782A9639CD}" type="datetimeFigureOut">
              <a:rPr lang="LID4096" smtClean="0"/>
              <a:t>04/17/2024</a:t>
            </a:fld>
            <a:endParaRPr lang="LID4096"/>
          </a:p>
        </p:txBody>
      </p:sp>
      <p:sp>
        <p:nvSpPr>
          <p:cNvPr id="4" name="Tijdelijke aanduiding voor voettekst 3">
            <a:extLst>
              <a:ext uri="{FF2B5EF4-FFF2-40B4-BE49-F238E27FC236}">
                <a16:creationId xmlns:a16="http://schemas.microsoft.com/office/drawing/2014/main" id="{C8A81F04-1438-CE5D-1512-628C22E01B08}"/>
              </a:ext>
            </a:extLst>
          </p:cNvPr>
          <p:cNvSpPr>
            <a:spLocks noGrp="1"/>
          </p:cNvSpPr>
          <p:nvPr>
            <p:ph type="ftr" sz="quarter" idx="11"/>
          </p:nvPr>
        </p:nvSpPr>
        <p:spPr/>
        <p:txBody>
          <a:bodyPr/>
          <a:lstStyle/>
          <a:p>
            <a:endParaRPr lang="LID4096"/>
          </a:p>
        </p:txBody>
      </p:sp>
      <p:sp>
        <p:nvSpPr>
          <p:cNvPr id="5" name="Tijdelijke aanduiding voor dianummer 4">
            <a:extLst>
              <a:ext uri="{FF2B5EF4-FFF2-40B4-BE49-F238E27FC236}">
                <a16:creationId xmlns:a16="http://schemas.microsoft.com/office/drawing/2014/main" id="{6D5423F7-E46B-D4DD-C8DC-5328CF4934C1}"/>
              </a:ext>
            </a:extLst>
          </p:cNvPr>
          <p:cNvSpPr>
            <a:spLocks noGrp="1"/>
          </p:cNvSpPr>
          <p:nvPr>
            <p:ph type="sldNum" sz="quarter" idx="12"/>
          </p:nvPr>
        </p:nvSpPr>
        <p:spPr/>
        <p:txBody>
          <a:bodyPr/>
          <a:lstStyle/>
          <a:p>
            <a:fld id="{B22ACBD6-ABC9-4AAE-A6E4-0F76E5985CE0}" type="slidenum">
              <a:rPr lang="LID4096" smtClean="0"/>
              <a:t>‹nr.›</a:t>
            </a:fld>
            <a:endParaRPr lang="LID4096"/>
          </a:p>
        </p:txBody>
      </p:sp>
    </p:spTree>
    <p:extLst>
      <p:ext uri="{BB962C8B-B14F-4D97-AF65-F5344CB8AC3E}">
        <p14:creationId xmlns:p14="http://schemas.microsoft.com/office/powerpoint/2010/main" val="3872163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DCE8479-BE22-245A-0BEE-490522C84A2D}"/>
              </a:ext>
            </a:extLst>
          </p:cNvPr>
          <p:cNvSpPr>
            <a:spLocks noGrp="1"/>
          </p:cNvSpPr>
          <p:nvPr>
            <p:ph type="dt" sz="half" idx="10"/>
          </p:nvPr>
        </p:nvSpPr>
        <p:spPr/>
        <p:txBody>
          <a:bodyPr/>
          <a:lstStyle/>
          <a:p>
            <a:fld id="{A65825BF-04F1-4FD3-9974-C5782A9639CD}" type="datetimeFigureOut">
              <a:rPr lang="LID4096" smtClean="0"/>
              <a:t>04/17/2024</a:t>
            </a:fld>
            <a:endParaRPr lang="LID4096"/>
          </a:p>
        </p:txBody>
      </p:sp>
      <p:sp>
        <p:nvSpPr>
          <p:cNvPr id="3" name="Tijdelijke aanduiding voor voettekst 2">
            <a:extLst>
              <a:ext uri="{FF2B5EF4-FFF2-40B4-BE49-F238E27FC236}">
                <a16:creationId xmlns:a16="http://schemas.microsoft.com/office/drawing/2014/main" id="{780C9B2F-460A-1CBD-826E-A3F7412FEB1B}"/>
              </a:ext>
            </a:extLst>
          </p:cNvPr>
          <p:cNvSpPr>
            <a:spLocks noGrp="1"/>
          </p:cNvSpPr>
          <p:nvPr>
            <p:ph type="ftr" sz="quarter" idx="11"/>
          </p:nvPr>
        </p:nvSpPr>
        <p:spPr/>
        <p:txBody>
          <a:bodyPr/>
          <a:lstStyle/>
          <a:p>
            <a:endParaRPr lang="LID4096"/>
          </a:p>
        </p:txBody>
      </p:sp>
      <p:sp>
        <p:nvSpPr>
          <p:cNvPr id="4" name="Tijdelijke aanduiding voor dianummer 3">
            <a:extLst>
              <a:ext uri="{FF2B5EF4-FFF2-40B4-BE49-F238E27FC236}">
                <a16:creationId xmlns:a16="http://schemas.microsoft.com/office/drawing/2014/main" id="{10AC994C-1986-E2DA-59E8-4BB7725468F2}"/>
              </a:ext>
            </a:extLst>
          </p:cNvPr>
          <p:cNvSpPr>
            <a:spLocks noGrp="1"/>
          </p:cNvSpPr>
          <p:nvPr>
            <p:ph type="sldNum" sz="quarter" idx="12"/>
          </p:nvPr>
        </p:nvSpPr>
        <p:spPr/>
        <p:txBody>
          <a:bodyPr/>
          <a:lstStyle/>
          <a:p>
            <a:fld id="{B22ACBD6-ABC9-4AAE-A6E4-0F76E5985CE0}" type="slidenum">
              <a:rPr lang="LID4096" smtClean="0"/>
              <a:t>‹nr.›</a:t>
            </a:fld>
            <a:endParaRPr lang="LID4096"/>
          </a:p>
        </p:txBody>
      </p:sp>
    </p:spTree>
    <p:extLst>
      <p:ext uri="{BB962C8B-B14F-4D97-AF65-F5344CB8AC3E}">
        <p14:creationId xmlns:p14="http://schemas.microsoft.com/office/powerpoint/2010/main" val="5853171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2EA80F-DF03-462B-C3EE-13E8954B0437}"/>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LID4096"/>
          </a:p>
        </p:txBody>
      </p:sp>
      <p:sp>
        <p:nvSpPr>
          <p:cNvPr id="3" name="Tijdelijke aanduiding voor inhoud 2">
            <a:extLst>
              <a:ext uri="{FF2B5EF4-FFF2-40B4-BE49-F238E27FC236}">
                <a16:creationId xmlns:a16="http://schemas.microsoft.com/office/drawing/2014/main" id="{81AC5E3B-A16F-79EA-F130-D97FD12473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tekst 3">
            <a:extLst>
              <a:ext uri="{FF2B5EF4-FFF2-40B4-BE49-F238E27FC236}">
                <a16:creationId xmlns:a16="http://schemas.microsoft.com/office/drawing/2014/main" id="{06B7FB3B-E53D-C04C-89BF-5DDE7D363F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A1415EE9-3761-53C5-2F95-278DA99AA425}"/>
              </a:ext>
            </a:extLst>
          </p:cNvPr>
          <p:cNvSpPr>
            <a:spLocks noGrp="1"/>
          </p:cNvSpPr>
          <p:nvPr>
            <p:ph type="dt" sz="half" idx="10"/>
          </p:nvPr>
        </p:nvSpPr>
        <p:spPr/>
        <p:txBody>
          <a:bodyPr/>
          <a:lstStyle/>
          <a:p>
            <a:fld id="{A65825BF-04F1-4FD3-9974-C5782A9639CD}" type="datetimeFigureOut">
              <a:rPr lang="LID4096" smtClean="0"/>
              <a:t>04/17/2024</a:t>
            </a:fld>
            <a:endParaRPr lang="LID4096"/>
          </a:p>
        </p:txBody>
      </p:sp>
      <p:sp>
        <p:nvSpPr>
          <p:cNvPr id="6" name="Tijdelijke aanduiding voor voettekst 5">
            <a:extLst>
              <a:ext uri="{FF2B5EF4-FFF2-40B4-BE49-F238E27FC236}">
                <a16:creationId xmlns:a16="http://schemas.microsoft.com/office/drawing/2014/main" id="{FB46A278-A40D-C2FA-2097-DEAD4EB37F77}"/>
              </a:ext>
            </a:extLst>
          </p:cNvPr>
          <p:cNvSpPr>
            <a:spLocks noGrp="1"/>
          </p:cNvSpPr>
          <p:nvPr>
            <p:ph type="ftr" sz="quarter" idx="11"/>
          </p:nvPr>
        </p:nvSpPr>
        <p:spPr/>
        <p:txBody>
          <a:bodyPr/>
          <a:lstStyle/>
          <a:p>
            <a:endParaRPr lang="LID4096"/>
          </a:p>
        </p:txBody>
      </p:sp>
      <p:sp>
        <p:nvSpPr>
          <p:cNvPr id="7" name="Tijdelijke aanduiding voor dianummer 6">
            <a:extLst>
              <a:ext uri="{FF2B5EF4-FFF2-40B4-BE49-F238E27FC236}">
                <a16:creationId xmlns:a16="http://schemas.microsoft.com/office/drawing/2014/main" id="{3590FB74-587F-9754-F1F6-52715BAC01AA}"/>
              </a:ext>
            </a:extLst>
          </p:cNvPr>
          <p:cNvSpPr>
            <a:spLocks noGrp="1"/>
          </p:cNvSpPr>
          <p:nvPr>
            <p:ph type="sldNum" sz="quarter" idx="12"/>
          </p:nvPr>
        </p:nvSpPr>
        <p:spPr/>
        <p:txBody>
          <a:bodyPr/>
          <a:lstStyle/>
          <a:p>
            <a:fld id="{B22ACBD6-ABC9-4AAE-A6E4-0F76E5985CE0}" type="slidenum">
              <a:rPr lang="LID4096" smtClean="0"/>
              <a:t>‹nr.›</a:t>
            </a:fld>
            <a:endParaRPr lang="LID4096"/>
          </a:p>
        </p:txBody>
      </p:sp>
    </p:spTree>
    <p:extLst>
      <p:ext uri="{BB962C8B-B14F-4D97-AF65-F5344CB8AC3E}">
        <p14:creationId xmlns:p14="http://schemas.microsoft.com/office/powerpoint/2010/main" val="40297941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6F1730-5895-CF5C-EF2B-7CCFE00C725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LID4096"/>
          </a:p>
        </p:txBody>
      </p:sp>
      <p:sp>
        <p:nvSpPr>
          <p:cNvPr id="3" name="Tijdelijke aanduiding voor afbeelding 2">
            <a:extLst>
              <a:ext uri="{FF2B5EF4-FFF2-40B4-BE49-F238E27FC236}">
                <a16:creationId xmlns:a16="http://schemas.microsoft.com/office/drawing/2014/main" id="{D3B1498A-3C3C-95CC-C955-D6E95B2D2B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Tijdelijke aanduiding voor tekst 3">
            <a:extLst>
              <a:ext uri="{FF2B5EF4-FFF2-40B4-BE49-F238E27FC236}">
                <a16:creationId xmlns:a16="http://schemas.microsoft.com/office/drawing/2014/main" id="{34356EED-1A2B-7EC6-D7B8-601625F82C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29BB1185-4659-7A9A-E7F5-CC5B245DDFC4}"/>
              </a:ext>
            </a:extLst>
          </p:cNvPr>
          <p:cNvSpPr>
            <a:spLocks noGrp="1"/>
          </p:cNvSpPr>
          <p:nvPr>
            <p:ph type="dt" sz="half" idx="10"/>
          </p:nvPr>
        </p:nvSpPr>
        <p:spPr/>
        <p:txBody>
          <a:bodyPr/>
          <a:lstStyle/>
          <a:p>
            <a:fld id="{A65825BF-04F1-4FD3-9974-C5782A9639CD}" type="datetimeFigureOut">
              <a:rPr lang="LID4096" smtClean="0"/>
              <a:t>04/17/2024</a:t>
            </a:fld>
            <a:endParaRPr lang="LID4096"/>
          </a:p>
        </p:txBody>
      </p:sp>
      <p:sp>
        <p:nvSpPr>
          <p:cNvPr id="6" name="Tijdelijke aanduiding voor voettekst 5">
            <a:extLst>
              <a:ext uri="{FF2B5EF4-FFF2-40B4-BE49-F238E27FC236}">
                <a16:creationId xmlns:a16="http://schemas.microsoft.com/office/drawing/2014/main" id="{45F7D6A4-A68E-D5B2-2173-79839CF3B171}"/>
              </a:ext>
            </a:extLst>
          </p:cNvPr>
          <p:cNvSpPr>
            <a:spLocks noGrp="1"/>
          </p:cNvSpPr>
          <p:nvPr>
            <p:ph type="ftr" sz="quarter" idx="11"/>
          </p:nvPr>
        </p:nvSpPr>
        <p:spPr/>
        <p:txBody>
          <a:bodyPr/>
          <a:lstStyle/>
          <a:p>
            <a:endParaRPr lang="LID4096"/>
          </a:p>
        </p:txBody>
      </p:sp>
      <p:sp>
        <p:nvSpPr>
          <p:cNvPr id="7" name="Tijdelijke aanduiding voor dianummer 6">
            <a:extLst>
              <a:ext uri="{FF2B5EF4-FFF2-40B4-BE49-F238E27FC236}">
                <a16:creationId xmlns:a16="http://schemas.microsoft.com/office/drawing/2014/main" id="{ACC5BF21-01CB-6030-F200-3B771B91777B}"/>
              </a:ext>
            </a:extLst>
          </p:cNvPr>
          <p:cNvSpPr>
            <a:spLocks noGrp="1"/>
          </p:cNvSpPr>
          <p:nvPr>
            <p:ph type="sldNum" sz="quarter" idx="12"/>
          </p:nvPr>
        </p:nvSpPr>
        <p:spPr/>
        <p:txBody>
          <a:bodyPr/>
          <a:lstStyle/>
          <a:p>
            <a:fld id="{B22ACBD6-ABC9-4AAE-A6E4-0F76E5985CE0}" type="slidenum">
              <a:rPr lang="LID4096" smtClean="0"/>
              <a:t>‹nr.›</a:t>
            </a:fld>
            <a:endParaRPr lang="LID4096"/>
          </a:p>
        </p:txBody>
      </p:sp>
    </p:spTree>
    <p:extLst>
      <p:ext uri="{BB962C8B-B14F-4D97-AF65-F5344CB8AC3E}">
        <p14:creationId xmlns:p14="http://schemas.microsoft.com/office/powerpoint/2010/main" val="24055042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33F317-B23F-D5B4-67AB-AE16D9AD0709}"/>
              </a:ext>
            </a:extLst>
          </p:cNvPr>
          <p:cNvSpPr>
            <a:spLocks noGrp="1"/>
          </p:cNvSpPr>
          <p:nvPr>
            <p:ph type="title"/>
          </p:nvPr>
        </p:nvSpPr>
        <p:spPr/>
        <p:txBody>
          <a:bodyPr/>
          <a:lstStyle/>
          <a:p>
            <a:r>
              <a:rPr lang="nl-NL"/>
              <a:t>Klik om stijl te bewerken</a:t>
            </a:r>
            <a:endParaRPr lang="LID4096"/>
          </a:p>
        </p:txBody>
      </p:sp>
      <p:sp>
        <p:nvSpPr>
          <p:cNvPr id="3" name="Tijdelijke aanduiding voor verticale tekst 2">
            <a:extLst>
              <a:ext uri="{FF2B5EF4-FFF2-40B4-BE49-F238E27FC236}">
                <a16:creationId xmlns:a16="http://schemas.microsoft.com/office/drawing/2014/main" id="{C395D0D7-7B40-BB08-1842-B7F2D750F0E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ED20347E-58F7-F846-A9EE-BBA11C2DC4D5}"/>
              </a:ext>
            </a:extLst>
          </p:cNvPr>
          <p:cNvSpPr>
            <a:spLocks noGrp="1"/>
          </p:cNvSpPr>
          <p:nvPr>
            <p:ph type="dt" sz="half" idx="10"/>
          </p:nvPr>
        </p:nvSpPr>
        <p:spPr/>
        <p:txBody>
          <a:bodyPr/>
          <a:lstStyle/>
          <a:p>
            <a:fld id="{A65825BF-04F1-4FD3-9974-C5782A9639CD}" type="datetimeFigureOut">
              <a:rPr lang="LID4096" smtClean="0"/>
              <a:t>04/17/2024</a:t>
            </a:fld>
            <a:endParaRPr lang="LID4096"/>
          </a:p>
        </p:txBody>
      </p:sp>
      <p:sp>
        <p:nvSpPr>
          <p:cNvPr id="5" name="Tijdelijke aanduiding voor voettekst 4">
            <a:extLst>
              <a:ext uri="{FF2B5EF4-FFF2-40B4-BE49-F238E27FC236}">
                <a16:creationId xmlns:a16="http://schemas.microsoft.com/office/drawing/2014/main" id="{AAFFB01F-74FC-C3A1-2863-ACB76126434E}"/>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7406F60C-0A24-7E98-2838-F5144C80181D}"/>
              </a:ext>
            </a:extLst>
          </p:cNvPr>
          <p:cNvSpPr>
            <a:spLocks noGrp="1"/>
          </p:cNvSpPr>
          <p:nvPr>
            <p:ph type="sldNum" sz="quarter" idx="12"/>
          </p:nvPr>
        </p:nvSpPr>
        <p:spPr/>
        <p:txBody>
          <a:bodyPr/>
          <a:lstStyle/>
          <a:p>
            <a:fld id="{B22ACBD6-ABC9-4AAE-A6E4-0F76E5985CE0}" type="slidenum">
              <a:rPr lang="LID4096" smtClean="0"/>
              <a:t>‹nr.›</a:t>
            </a:fld>
            <a:endParaRPr lang="LID4096"/>
          </a:p>
        </p:txBody>
      </p:sp>
    </p:spTree>
    <p:extLst>
      <p:ext uri="{BB962C8B-B14F-4D97-AF65-F5344CB8AC3E}">
        <p14:creationId xmlns:p14="http://schemas.microsoft.com/office/powerpoint/2010/main" val="30387169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0DA4EC7-FB84-D258-765B-F4B6DC9DAF06}"/>
              </a:ext>
            </a:extLst>
          </p:cNvPr>
          <p:cNvSpPr>
            <a:spLocks noGrp="1"/>
          </p:cNvSpPr>
          <p:nvPr>
            <p:ph type="title" orient="vert"/>
          </p:nvPr>
        </p:nvSpPr>
        <p:spPr>
          <a:xfrm>
            <a:off x="8724900" y="365125"/>
            <a:ext cx="2628900" cy="5811838"/>
          </a:xfrm>
        </p:spPr>
        <p:txBody>
          <a:bodyPr vert="eaVert"/>
          <a:lstStyle/>
          <a:p>
            <a:r>
              <a:rPr lang="nl-NL"/>
              <a:t>Klik om stijl te bewerken</a:t>
            </a:r>
            <a:endParaRPr lang="LID4096"/>
          </a:p>
        </p:txBody>
      </p:sp>
      <p:sp>
        <p:nvSpPr>
          <p:cNvPr id="3" name="Tijdelijke aanduiding voor verticale tekst 2">
            <a:extLst>
              <a:ext uri="{FF2B5EF4-FFF2-40B4-BE49-F238E27FC236}">
                <a16:creationId xmlns:a16="http://schemas.microsoft.com/office/drawing/2014/main" id="{459CC25D-E962-523D-13C0-A3493D6F3DF7}"/>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C91558BE-9E26-2F89-684E-C78EC491ACF7}"/>
              </a:ext>
            </a:extLst>
          </p:cNvPr>
          <p:cNvSpPr>
            <a:spLocks noGrp="1"/>
          </p:cNvSpPr>
          <p:nvPr>
            <p:ph type="dt" sz="half" idx="10"/>
          </p:nvPr>
        </p:nvSpPr>
        <p:spPr/>
        <p:txBody>
          <a:bodyPr/>
          <a:lstStyle/>
          <a:p>
            <a:fld id="{A65825BF-04F1-4FD3-9974-C5782A9639CD}" type="datetimeFigureOut">
              <a:rPr lang="LID4096" smtClean="0"/>
              <a:t>04/17/2024</a:t>
            </a:fld>
            <a:endParaRPr lang="LID4096"/>
          </a:p>
        </p:txBody>
      </p:sp>
      <p:sp>
        <p:nvSpPr>
          <p:cNvPr id="5" name="Tijdelijke aanduiding voor voettekst 4">
            <a:extLst>
              <a:ext uri="{FF2B5EF4-FFF2-40B4-BE49-F238E27FC236}">
                <a16:creationId xmlns:a16="http://schemas.microsoft.com/office/drawing/2014/main" id="{CF593348-E0E8-3219-357E-E6BE90AFD469}"/>
              </a:ext>
            </a:extLst>
          </p:cNvPr>
          <p:cNvSpPr>
            <a:spLocks noGrp="1"/>
          </p:cNvSpPr>
          <p:nvPr>
            <p:ph type="ftr" sz="quarter" idx="11"/>
          </p:nvPr>
        </p:nvSpPr>
        <p:spPr/>
        <p:txBody>
          <a:bodyPr/>
          <a:lstStyle/>
          <a:p>
            <a:endParaRPr lang="LID4096"/>
          </a:p>
        </p:txBody>
      </p:sp>
      <p:sp>
        <p:nvSpPr>
          <p:cNvPr id="6" name="Tijdelijke aanduiding voor dianummer 5">
            <a:extLst>
              <a:ext uri="{FF2B5EF4-FFF2-40B4-BE49-F238E27FC236}">
                <a16:creationId xmlns:a16="http://schemas.microsoft.com/office/drawing/2014/main" id="{1390727F-07E5-2448-9199-319697D888B9}"/>
              </a:ext>
            </a:extLst>
          </p:cNvPr>
          <p:cNvSpPr>
            <a:spLocks noGrp="1"/>
          </p:cNvSpPr>
          <p:nvPr>
            <p:ph type="sldNum" sz="quarter" idx="12"/>
          </p:nvPr>
        </p:nvSpPr>
        <p:spPr/>
        <p:txBody>
          <a:bodyPr/>
          <a:lstStyle/>
          <a:p>
            <a:fld id="{B22ACBD6-ABC9-4AAE-A6E4-0F76E5985CE0}" type="slidenum">
              <a:rPr lang="LID4096" smtClean="0"/>
              <a:t>‹nr.›</a:t>
            </a:fld>
            <a:endParaRPr lang="LID4096"/>
          </a:p>
        </p:txBody>
      </p:sp>
    </p:spTree>
    <p:extLst>
      <p:ext uri="{BB962C8B-B14F-4D97-AF65-F5344CB8AC3E}">
        <p14:creationId xmlns:p14="http://schemas.microsoft.com/office/powerpoint/2010/main" val="270588245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stijl te bewerken</a:t>
            </a:r>
            <a:endParaRPr lang="nl-NL" dirty="0"/>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2857461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6060429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stijl te bewerken</a:t>
            </a:r>
            <a:endParaRPr lang="nl-NL" dirty="0"/>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96681485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ekstdia: titel ">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stijl te bewerken</a:t>
            </a:r>
            <a:endParaRPr lang="nl-NL" dirty="0"/>
          </a:p>
        </p:txBody>
      </p:sp>
    </p:spTree>
    <p:extLst>
      <p:ext uri="{BB962C8B-B14F-4D97-AF65-F5344CB8AC3E}">
        <p14:creationId xmlns:p14="http://schemas.microsoft.com/office/powerpoint/2010/main" val="16319559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135653378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91939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7869622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_Titel en object">
    <p:spTree>
      <p:nvGrpSpPr>
        <p:cNvPr id="1" name=""/>
        <p:cNvGrpSpPr/>
        <p:nvPr/>
      </p:nvGrpSpPr>
      <p:grpSpPr>
        <a:xfrm>
          <a:off x="0" y="0"/>
          <a:ext cx="0" cy="0"/>
          <a:chOff x="0" y="0"/>
          <a:chExt cx="0" cy="0"/>
        </a:xfrm>
      </p:grpSpPr>
      <p:sp>
        <p:nvSpPr>
          <p:cNvPr id="7" name="Rechthoek 6"/>
          <p:cNvSpPr/>
          <p:nvPr userDrawn="1"/>
        </p:nvSpPr>
        <p:spPr>
          <a:xfrm>
            <a:off x="-1" y="0"/>
            <a:ext cx="12192001"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a:solidFill>
                  <a:schemeClr val="bg1"/>
                </a:solidFill>
              </a:rPr>
              <a:t> </a:t>
            </a:r>
          </a:p>
        </p:txBody>
      </p:sp>
      <p:sp>
        <p:nvSpPr>
          <p:cNvPr id="4" name="Titel 1"/>
          <p:cNvSpPr>
            <a:spLocks noGrp="1"/>
          </p:cNvSpPr>
          <p:nvPr>
            <p:ph type="ctrTitle"/>
          </p:nvPr>
        </p:nvSpPr>
        <p:spPr>
          <a:xfrm>
            <a:off x="931178" y="1021695"/>
            <a:ext cx="10234569" cy="4288536"/>
          </a:xfrm>
          <a:prstGeom prst="rect">
            <a:avLst/>
          </a:prstGeom>
        </p:spPr>
        <p:txBody>
          <a:bodyPr anchor="t"/>
          <a:lstStyle>
            <a:lvl1pPr algn="l">
              <a:lnSpc>
                <a:spcPts val="11000"/>
              </a:lnSpc>
              <a:defRPr sz="8800" b="1">
                <a:solidFill>
                  <a:schemeClr val="bg1"/>
                </a:solidFill>
                <a:latin typeface="Arial" charset="0"/>
                <a:ea typeface="Arial" charset="0"/>
                <a:cs typeface="Arial" charset="0"/>
              </a:defRPr>
            </a:lvl1pPr>
          </a:lstStyle>
          <a:p>
            <a:r>
              <a:rPr lang="nl-NL"/>
              <a:t>Titelstijl van model bewerken</a:t>
            </a:r>
          </a:p>
        </p:txBody>
      </p:sp>
      <p:sp>
        <p:nvSpPr>
          <p:cNvPr id="5" name="Ondertitel 2"/>
          <p:cNvSpPr>
            <a:spLocks noGrp="1"/>
          </p:cNvSpPr>
          <p:nvPr>
            <p:ph type="subTitle" idx="1"/>
          </p:nvPr>
        </p:nvSpPr>
        <p:spPr>
          <a:xfrm>
            <a:off x="931178" y="6195504"/>
            <a:ext cx="7558481" cy="482134"/>
          </a:xfrm>
          <a:prstGeom prst="rect">
            <a:avLst/>
          </a:prstGeom>
        </p:spPr>
        <p:txBody>
          <a:bodyPr anchor="t"/>
          <a:lstStyle>
            <a:lvl1pPr marL="0" indent="0" algn="l">
              <a:buNone/>
              <a:defRPr sz="1500" b="1" i="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7679" y="6182686"/>
            <a:ext cx="1221211" cy="360727"/>
          </a:xfrm>
          <a:prstGeom prst="rect">
            <a:avLst/>
          </a:prstGeom>
        </p:spPr>
      </p:pic>
    </p:spTree>
    <p:extLst>
      <p:ext uri="{BB962C8B-B14F-4D97-AF65-F5344CB8AC3E}">
        <p14:creationId xmlns:p14="http://schemas.microsoft.com/office/powerpoint/2010/main" val="6068788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Titel en object">
    <p:spTree>
      <p:nvGrpSpPr>
        <p:cNvPr id="1" name=""/>
        <p:cNvGrpSpPr/>
        <p:nvPr/>
      </p:nvGrpSpPr>
      <p:grpSpPr>
        <a:xfrm>
          <a:off x="0" y="0"/>
          <a:ext cx="0" cy="0"/>
          <a:chOff x="0" y="0"/>
          <a:chExt cx="0" cy="0"/>
        </a:xfrm>
      </p:grpSpPr>
      <p:sp>
        <p:nvSpPr>
          <p:cNvPr id="4" name="Titel 1"/>
          <p:cNvSpPr>
            <a:spLocks noGrp="1"/>
          </p:cNvSpPr>
          <p:nvPr>
            <p:ph type="ctrTitle"/>
          </p:nvPr>
        </p:nvSpPr>
        <p:spPr>
          <a:xfrm>
            <a:off x="931178" y="1021695"/>
            <a:ext cx="10234569" cy="4288536"/>
          </a:xfrm>
          <a:prstGeom prst="rect">
            <a:avLst/>
          </a:prstGeom>
        </p:spPr>
        <p:txBody>
          <a:bodyPr anchor="t"/>
          <a:lstStyle>
            <a:lvl1pPr algn="l">
              <a:lnSpc>
                <a:spcPts val="11000"/>
              </a:lnSpc>
              <a:defRPr sz="8800" b="1">
                <a:solidFill>
                  <a:schemeClr val="tx1"/>
                </a:solidFill>
                <a:latin typeface="Arial" charset="0"/>
                <a:ea typeface="Arial" charset="0"/>
                <a:cs typeface="Arial" charset="0"/>
              </a:defRPr>
            </a:lvl1pPr>
          </a:lstStyle>
          <a:p>
            <a:r>
              <a:rPr lang="nl-NL"/>
              <a:t>Titelstijl van model bewerken</a:t>
            </a:r>
          </a:p>
        </p:txBody>
      </p:sp>
      <p:sp>
        <p:nvSpPr>
          <p:cNvPr id="5" name="Ondertitel 2"/>
          <p:cNvSpPr>
            <a:spLocks noGrp="1"/>
          </p:cNvSpPr>
          <p:nvPr>
            <p:ph type="subTitle" idx="1"/>
          </p:nvPr>
        </p:nvSpPr>
        <p:spPr>
          <a:xfrm>
            <a:off x="931178" y="6195504"/>
            <a:ext cx="7558481" cy="482134"/>
          </a:xfrm>
          <a:prstGeom prst="rect">
            <a:avLst/>
          </a:prstGeom>
        </p:spPr>
        <p:txBody>
          <a:bodyPr anchor="t"/>
          <a:lstStyle>
            <a:lvl1pPr marL="0" indent="0" algn="l">
              <a:buNone/>
              <a:defRPr sz="15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Tree>
    <p:extLst>
      <p:ext uri="{BB962C8B-B14F-4D97-AF65-F5344CB8AC3E}">
        <p14:creationId xmlns:p14="http://schemas.microsoft.com/office/powerpoint/2010/main" val="200522565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8" name="Rechthoek 7"/>
          <p:cNvSpPr/>
          <p:nvPr userDrawn="1"/>
        </p:nvSpPr>
        <p:spPr>
          <a:xfrm>
            <a:off x="-1" y="0"/>
            <a:ext cx="12192001"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a:solidFill>
                  <a:schemeClr val="bg1"/>
                </a:solidFill>
              </a:rPr>
              <a:t> </a:t>
            </a:r>
          </a:p>
        </p:txBody>
      </p:sp>
      <p:sp>
        <p:nvSpPr>
          <p:cNvPr id="9" name="Rechthoek 8"/>
          <p:cNvSpPr/>
          <p:nvPr userDrawn="1"/>
        </p:nvSpPr>
        <p:spPr>
          <a:xfrm>
            <a:off x="989902" y="662730"/>
            <a:ext cx="8279933"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ctrTitle"/>
          </p:nvPr>
        </p:nvSpPr>
        <p:spPr>
          <a:xfrm>
            <a:off x="1415145" y="1122363"/>
            <a:ext cx="7395026" cy="3776808"/>
          </a:xfrm>
          <a:prstGeom prst="rect">
            <a:avLst/>
          </a:prstGeom>
        </p:spPr>
        <p:txBody>
          <a:bodyPr anchor="t"/>
          <a:lstStyle>
            <a:lvl1pPr algn="l">
              <a:defRPr sz="6600" b="1">
                <a:solidFill>
                  <a:schemeClr val="tx1"/>
                </a:solidFill>
                <a:latin typeface="Arial" charset="0"/>
                <a:ea typeface="Arial" charset="0"/>
                <a:cs typeface="Arial" charset="0"/>
              </a:defRPr>
            </a:lvl1pPr>
          </a:lstStyle>
          <a:p>
            <a:r>
              <a:rPr lang="nl-NL"/>
              <a:t>Titelstijl van model bewerken</a:t>
            </a:r>
          </a:p>
        </p:txBody>
      </p:sp>
      <p:sp>
        <p:nvSpPr>
          <p:cNvPr id="3" name="Ondertitel 2"/>
          <p:cNvSpPr>
            <a:spLocks noGrp="1"/>
          </p:cNvSpPr>
          <p:nvPr>
            <p:ph type="subTitle" idx="1"/>
          </p:nvPr>
        </p:nvSpPr>
        <p:spPr>
          <a:xfrm>
            <a:off x="1415145" y="5415328"/>
            <a:ext cx="4985655" cy="482134"/>
          </a:xfrm>
          <a:prstGeom prst="rect">
            <a:avLst/>
          </a:prstGeom>
        </p:spPr>
        <p:txBody>
          <a:bodyPr anchor="t"/>
          <a:lstStyle>
            <a:lvl1pPr marL="0" indent="0" algn="l">
              <a:buNone/>
              <a:defRPr sz="1500" b="1" i="0">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pic>
        <p:nvPicPr>
          <p:cNvPr id="10" name="Afbeelding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46555" y="5295225"/>
            <a:ext cx="1663616" cy="491407"/>
          </a:xfrm>
          <a:prstGeom prst="rect">
            <a:avLst/>
          </a:prstGeom>
        </p:spPr>
      </p:pic>
    </p:spTree>
    <p:extLst>
      <p:ext uri="{BB962C8B-B14F-4D97-AF65-F5344CB8AC3E}">
        <p14:creationId xmlns:p14="http://schemas.microsoft.com/office/powerpoint/2010/main" val="130975556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625185"/>
            <a:ext cx="10515600" cy="977112"/>
          </a:xfrm>
          <a:prstGeom prst="rect">
            <a:avLst/>
          </a:prstGeom>
        </p:spPr>
        <p:txBody>
          <a:bodyPr/>
          <a:lstStyle>
            <a:lvl1pPr>
              <a:defRPr sz="5000" b="1" i="0">
                <a:latin typeface="Arial" charset="0"/>
                <a:ea typeface="Arial" charset="0"/>
                <a:cs typeface="Arial" charset="0"/>
              </a:defRPr>
            </a:lvl1pPr>
          </a:lstStyle>
          <a:p>
            <a:r>
              <a:rPr lang="nl-NL"/>
              <a:t>Titel van model bewerken</a:t>
            </a:r>
          </a:p>
        </p:txBody>
      </p:sp>
      <p:sp>
        <p:nvSpPr>
          <p:cNvPr id="3" name="Tijdelijke aanduiding voor inhoud 2"/>
          <p:cNvSpPr>
            <a:spLocks noGrp="1"/>
          </p:cNvSpPr>
          <p:nvPr>
            <p:ph idx="1" hasCustomPrompt="1"/>
          </p:nvPr>
        </p:nvSpPr>
        <p:spPr>
          <a:xfrm>
            <a:off x="838200" y="2227482"/>
            <a:ext cx="9916486" cy="3653201"/>
          </a:xfrm>
          <a:prstGeom prst="rect">
            <a:avLst/>
          </a:prstGeom>
        </p:spPr>
        <p:txBody>
          <a:bodyPr/>
          <a:lstStyle>
            <a:lvl1pPr marL="0" indent="0">
              <a:lnSpc>
                <a:spcPts val="4600"/>
              </a:lnSpc>
              <a:buNone/>
              <a:defRPr sz="3400">
                <a:solidFill>
                  <a:schemeClr val="tx2"/>
                </a:solidFill>
                <a:latin typeface="Arial" charset="0"/>
                <a:ea typeface="Arial" charset="0"/>
                <a:cs typeface="Arial" charset="0"/>
              </a:defRPr>
            </a:lvl1pPr>
          </a:lstStyle>
          <a:p>
            <a:pPr lvl="0"/>
            <a:r>
              <a:rPr lang="nl-NL"/>
              <a:t>Ruimte voor tekst of quote zonder </a:t>
            </a:r>
            <a:r>
              <a:rPr lang="nl-NL" err="1"/>
              <a:t>bulletpoints</a:t>
            </a:r>
            <a:r>
              <a:rPr lang="nl-NL"/>
              <a:t>. Simpel en krachtig, dat werkt beter. Ruimte voor tekst of quote zonder </a:t>
            </a:r>
            <a:r>
              <a:rPr lang="nl-NL" err="1"/>
              <a:t>bulletpoints</a:t>
            </a:r>
            <a:r>
              <a:rPr lang="nl-NL"/>
              <a:t>. Simpel en krachtig, dat werkt beter.</a:t>
            </a:r>
          </a:p>
        </p:txBody>
      </p:sp>
    </p:spTree>
    <p:extLst>
      <p:ext uri="{BB962C8B-B14F-4D97-AF65-F5344CB8AC3E}">
        <p14:creationId xmlns:p14="http://schemas.microsoft.com/office/powerpoint/2010/main" val="39035764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7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625185"/>
            <a:ext cx="10515600" cy="977112"/>
          </a:xfrm>
          <a:prstGeom prst="rect">
            <a:avLst/>
          </a:prstGeom>
        </p:spPr>
        <p:txBody>
          <a:bodyPr/>
          <a:lstStyle>
            <a:lvl1pPr>
              <a:defRPr sz="5000" b="1" i="0">
                <a:latin typeface="Arial" charset="0"/>
                <a:ea typeface="Arial" charset="0"/>
                <a:cs typeface="Arial" charset="0"/>
              </a:defRPr>
            </a:lvl1pPr>
          </a:lstStyle>
          <a:p>
            <a:r>
              <a:rPr lang="nl-NL"/>
              <a:t>Titel van model bewerken</a:t>
            </a:r>
          </a:p>
        </p:txBody>
      </p:sp>
      <p:sp>
        <p:nvSpPr>
          <p:cNvPr id="3" name="Tijdelijke aanduiding voor inhoud 2"/>
          <p:cNvSpPr>
            <a:spLocks noGrp="1"/>
          </p:cNvSpPr>
          <p:nvPr>
            <p:ph idx="1" hasCustomPrompt="1"/>
          </p:nvPr>
        </p:nvSpPr>
        <p:spPr>
          <a:xfrm>
            <a:off x="838200" y="2227482"/>
            <a:ext cx="9916486" cy="3653201"/>
          </a:xfrm>
          <a:prstGeom prst="rect">
            <a:avLst/>
          </a:prstGeom>
        </p:spPr>
        <p:txBody>
          <a:bodyPr/>
          <a:lstStyle>
            <a:lvl1pPr marL="0" indent="0">
              <a:lnSpc>
                <a:spcPts val="4600"/>
              </a:lnSpc>
              <a:buNone/>
              <a:defRPr sz="3400">
                <a:solidFill>
                  <a:schemeClr val="tx2"/>
                </a:solidFill>
                <a:latin typeface="Arial" charset="0"/>
                <a:ea typeface="Arial" charset="0"/>
                <a:cs typeface="Arial" charset="0"/>
              </a:defRPr>
            </a:lvl1pPr>
          </a:lstStyle>
          <a:p>
            <a:pPr lvl="0"/>
            <a:r>
              <a:rPr lang="nl-NL"/>
              <a:t>Ruimte voor tekst of quote zonder </a:t>
            </a:r>
            <a:r>
              <a:rPr lang="nl-NL" err="1"/>
              <a:t>bulletpoints</a:t>
            </a:r>
            <a:r>
              <a:rPr lang="nl-NL"/>
              <a:t>. Simpel en krachtig, dat werkt beter. Ruimte voor tekst of quote zonder </a:t>
            </a:r>
            <a:r>
              <a:rPr lang="nl-NL" err="1"/>
              <a:t>bulletpoints</a:t>
            </a:r>
            <a:r>
              <a:rPr lang="nl-NL"/>
              <a:t>. Simpel en krachtig, dat werkt beter.</a:t>
            </a:r>
          </a:p>
        </p:txBody>
      </p:sp>
    </p:spTree>
    <p:extLst>
      <p:ext uri="{BB962C8B-B14F-4D97-AF65-F5344CB8AC3E}">
        <p14:creationId xmlns:p14="http://schemas.microsoft.com/office/powerpoint/2010/main" val="749606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kstdia: bee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259059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1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625185"/>
            <a:ext cx="10515600" cy="977112"/>
          </a:xfrm>
          <a:prstGeom prst="rect">
            <a:avLst/>
          </a:prstGeom>
        </p:spPr>
        <p:txBody>
          <a:bodyPr/>
          <a:lstStyle>
            <a:lvl1pPr>
              <a:defRPr sz="5000" b="1" i="0">
                <a:latin typeface="Arial" charset="0"/>
                <a:ea typeface="Arial" charset="0"/>
                <a:cs typeface="Arial" charset="0"/>
              </a:defRPr>
            </a:lvl1pPr>
          </a:lstStyle>
          <a:p>
            <a:r>
              <a:rPr lang="nl-NL"/>
              <a:t>Titel van model bewerken</a:t>
            </a:r>
          </a:p>
        </p:txBody>
      </p:sp>
      <p:sp>
        <p:nvSpPr>
          <p:cNvPr id="3" name="Tijdelijke aanduiding voor inhoud 2"/>
          <p:cNvSpPr>
            <a:spLocks noGrp="1"/>
          </p:cNvSpPr>
          <p:nvPr>
            <p:ph idx="1" hasCustomPrompt="1"/>
          </p:nvPr>
        </p:nvSpPr>
        <p:spPr>
          <a:xfrm>
            <a:off x="838200" y="2227482"/>
            <a:ext cx="9916486" cy="3653201"/>
          </a:xfrm>
          <a:prstGeom prst="rect">
            <a:avLst/>
          </a:prstGeom>
        </p:spPr>
        <p:txBody>
          <a:bodyPr/>
          <a:lstStyle>
            <a:lvl1pPr marL="457200" indent="-457200">
              <a:lnSpc>
                <a:spcPts val="3800"/>
              </a:lnSpc>
              <a:buFont typeface="Arial" charset="0"/>
              <a:buChar char="•"/>
              <a:defRPr sz="2900">
                <a:solidFill>
                  <a:schemeClr val="tx2"/>
                </a:solidFill>
                <a:latin typeface="Arial" charset="0"/>
                <a:ea typeface="Arial" charset="0"/>
                <a:cs typeface="Arial" charset="0"/>
              </a:defRPr>
            </a:lvl1pPr>
          </a:lstStyle>
          <a:p>
            <a:pPr lvl="0"/>
            <a:r>
              <a:rPr lang="nl-NL" err="1"/>
              <a:t>Bulletpoint</a:t>
            </a:r>
            <a:r>
              <a:rPr lang="nl-NL"/>
              <a:t> 1</a:t>
            </a:r>
          </a:p>
          <a:p>
            <a:pPr lvl="0"/>
            <a:r>
              <a:rPr lang="nl-NL"/>
              <a:t>Er is ook een tweede </a:t>
            </a:r>
            <a:r>
              <a:rPr lang="nl-NL" err="1"/>
              <a:t>bulletpoint</a:t>
            </a:r>
            <a:endParaRPr lang="nl-NL"/>
          </a:p>
          <a:p>
            <a:pPr lvl="0"/>
            <a:r>
              <a:rPr lang="nl-NL"/>
              <a:t>En zelfs een derde</a:t>
            </a:r>
          </a:p>
          <a:p>
            <a:pPr lvl="0"/>
            <a:r>
              <a:rPr lang="nl-NL"/>
              <a:t>Mocht het nodig zijn, een vierde is er ook</a:t>
            </a:r>
          </a:p>
          <a:p>
            <a:pPr lvl="0"/>
            <a:r>
              <a:rPr lang="nl-NL"/>
              <a:t>Nummer 5 is de laatste</a:t>
            </a:r>
          </a:p>
        </p:txBody>
      </p:sp>
    </p:spTree>
    <p:extLst>
      <p:ext uri="{BB962C8B-B14F-4D97-AF65-F5344CB8AC3E}">
        <p14:creationId xmlns:p14="http://schemas.microsoft.com/office/powerpoint/2010/main" val="146080805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015068" y="501707"/>
            <a:ext cx="10075178" cy="5286697"/>
          </a:xfrm>
          <a:prstGeom prst="rect">
            <a:avLst/>
          </a:prstGeom>
        </p:spPr>
        <p:txBody>
          <a:bodyPr anchor="ctr">
            <a:normAutofit/>
          </a:bodyPr>
          <a:lstStyle>
            <a:lvl1pPr>
              <a:lnSpc>
                <a:spcPts val="6500"/>
              </a:lnSpc>
              <a:defRPr sz="5000" b="1" i="0">
                <a:solidFill>
                  <a:schemeClr val="tx1"/>
                </a:solidFill>
                <a:latin typeface="Arial" charset="0"/>
                <a:ea typeface="Arial" charset="0"/>
                <a:cs typeface="Arial" charset="0"/>
              </a:defRPr>
            </a:lvl1pPr>
          </a:lstStyle>
          <a:p>
            <a:r>
              <a:rPr lang="nl-NL"/>
              <a:t>Ruimte voor tekst of quote in een presentatie, die in maximaal vier regels de inhoud versterkt en verheldert.</a:t>
            </a:r>
            <a:endParaRPr lang="en-US"/>
          </a:p>
        </p:txBody>
      </p:sp>
    </p:spTree>
    <p:extLst>
      <p:ext uri="{BB962C8B-B14F-4D97-AF65-F5344CB8AC3E}">
        <p14:creationId xmlns:p14="http://schemas.microsoft.com/office/powerpoint/2010/main" val="30251787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_Titel en object">
    <p:spTree>
      <p:nvGrpSpPr>
        <p:cNvPr id="1" name=""/>
        <p:cNvGrpSpPr/>
        <p:nvPr/>
      </p:nvGrpSpPr>
      <p:grpSpPr>
        <a:xfrm>
          <a:off x="0" y="0"/>
          <a:ext cx="0" cy="0"/>
          <a:chOff x="0" y="0"/>
          <a:chExt cx="0" cy="0"/>
        </a:xfrm>
      </p:grpSpPr>
      <p:sp>
        <p:nvSpPr>
          <p:cNvPr id="5" name="Rechthoek 4"/>
          <p:cNvSpPr/>
          <p:nvPr userDrawn="1"/>
        </p:nvSpPr>
        <p:spPr>
          <a:xfrm>
            <a:off x="0" y="0"/>
            <a:ext cx="12192001" cy="68580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nl-NL">
                <a:solidFill>
                  <a:schemeClr val="bg1"/>
                </a:solidFill>
              </a:rPr>
              <a:t> </a:t>
            </a:r>
          </a:p>
        </p:txBody>
      </p:sp>
      <p:sp>
        <p:nvSpPr>
          <p:cNvPr id="4" name="Title 1"/>
          <p:cNvSpPr>
            <a:spLocks noGrp="1"/>
          </p:cNvSpPr>
          <p:nvPr>
            <p:ph type="title" hasCustomPrompt="1"/>
          </p:nvPr>
        </p:nvSpPr>
        <p:spPr>
          <a:xfrm>
            <a:off x="1015068" y="501707"/>
            <a:ext cx="10075178" cy="5286697"/>
          </a:xfrm>
          <a:prstGeom prst="rect">
            <a:avLst/>
          </a:prstGeom>
        </p:spPr>
        <p:txBody>
          <a:bodyPr anchor="ctr">
            <a:normAutofit/>
          </a:bodyPr>
          <a:lstStyle>
            <a:lvl1pPr>
              <a:lnSpc>
                <a:spcPts val="6500"/>
              </a:lnSpc>
              <a:defRPr sz="5000" b="1" i="0">
                <a:solidFill>
                  <a:schemeClr val="bg1"/>
                </a:solidFill>
                <a:latin typeface="Arial" charset="0"/>
                <a:ea typeface="Arial" charset="0"/>
                <a:cs typeface="Arial" charset="0"/>
              </a:defRPr>
            </a:lvl1pPr>
          </a:lstStyle>
          <a:p>
            <a:r>
              <a:rPr lang="nl-NL"/>
              <a:t>Ruimte voor tekst of quote in een presentatie, die in maximaal vier regels de inhoud versterkt en verheldert.</a:t>
            </a:r>
            <a:endParaRPr lang="en-US"/>
          </a:p>
        </p:txBody>
      </p:sp>
      <p:pic>
        <p:nvPicPr>
          <p:cNvPr id="6" name="Afbeelding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137679" y="6182686"/>
            <a:ext cx="1221211" cy="360727"/>
          </a:xfrm>
          <a:prstGeom prst="rect">
            <a:avLst/>
          </a:prstGeom>
        </p:spPr>
      </p:pic>
    </p:spTree>
    <p:extLst>
      <p:ext uri="{BB962C8B-B14F-4D97-AF65-F5344CB8AC3E}">
        <p14:creationId xmlns:p14="http://schemas.microsoft.com/office/powerpoint/2010/main" val="183131184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625185"/>
            <a:ext cx="10515600" cy="977112"/>
          </a:xfrm>
          <a:prstGeom prst="rect">
            <a:avLst/>
          </a:prstGeom>
        </p:spPr>
        <p:txBody>
          <a:bodyPr/>
          <a:lstStyle>
            <a:lvl1pPr>
              <a:defRPr sz="5000" b="1" i="0">
                <a:latin typeface="Arial" charset="0"/>
                <a:ea typeface="Arial" charset="0"/>
                <a:cs typeface="Arial" charset="0"/>
              </a:defRPr>
            </a:lvl1pPr>
          </a:lstStyle>
          <a:p>
            <a:r>
              <a:rPr lang="nl-NL"/>
              <a:t>Titel van model bewerken</a:t>
            </a:r>
          </a:p>
        </p:txBody>
      </p:sp>
    </p:spTree>
    <p:extLst>
      <p:ext uri="{BB962C8B-B14F-4D97-AF65-F5344CB8AC3E}">
        <p14:creationId xmlns:p14="http://schemas.microsoft.com/office/powerpoint/2010/main" val="134554818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FD19FC-F077-4F36-94C6-F4A3123EB998}" type="datetimeFigureOut">
              <a:rPr lang="nl-NL" smtClean="0"/>
              <a:t>17-4-2024</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7EE76402-8511-44FB-B45D-761EA10E4E3D}" type="slidenum">
              <a:rPr lang="nl-NL" smtClean="0"/>
              <a:t>‹nr.›</a:t>
            </a:fld>
            <a:endParaRPr lang="nl-NL"/>
          </a:p>
        </p:txBody>
      </p:sp>
    </p:spTree>
    <p:extLst>
      <p:ext uri="{BB962C8B-B14F-4D97-AF65-F5344CB8AC3E}">
        <p14:creationId xmlns:p14="http://schemas.microsoft.com/office/powerpoint/2010/main" val="311010489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secHead">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49D7A4-6AD6-80E5-0B47-81BB3F61366F}"/>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613FEAF-2436-5AE2-F3E3-4C22412E86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6014DF71-1977-D60E-D9FE-5FCB1C5C4A96}"/>
              </a:ext>
            </a:extLst>
          </p:cNvPr>
          <p:cNvSpPr>
            <a:spLocks noGrp="1"/>
          </p:cNvSpPr>
          <p:nvPr>
            <p:ph type="dt" sz="half" idx="10"/>
          </p:nvPr>
        </p:nvSpPr>
        <p:spPr/>
        <p:txBody>
          <a:bodyPr/>
          <a:lstStyle/>
          <a:p>
            <a:fld id="{903868A0-5AC7-4776-9580-A1ABAE7B2F95}" type="datetimeFigureOut">
              <a:rPr lang="nl-NL" smtClean="0"/>
              <a:t>17-4-2024</a:t>
            </a:fld>
            <a:endParaRPr lang="nl-NL"/>
          </a:p>
        </p:txBody>
      </p:sp>
      <p:sp>
        <p:nvSpPr>
          <p:cNvPr id="5" name="Tijdelijke aanduiding voor voettekst 4">
            <a:extLst>
              <a:ext uri="{FF2B5EF4-FFF2-40B4-BE49-F238E27FC236}">
                <a16:creationId xmlns:a16="http://schemas.microsoft.com/office/drawing/2014/main" id="{FBE34BA4-ADDA-8E88-C0FE-15881AC5ED5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5ED5936-3DE3-0B9C-4A0C-97B642F123A4}"/>
              </a:ext>
            </a:extLst>
          </p:cNvPr>
          <p:cNvSpPr>
            <a:spLocks noGrp="1"/>
          </p:cNvSpPr>
          <p:nvPr>
            <p:ph type="sldNum" sz="quarter" idx="12"/>
          </p:nvPr>
        </p:nvSpPr>
        <p:spPr/>
        <p:txBody>
          <a:bodyPr/>
          <a:lstStyle/>
          <a:p>
            <a:fld id="{0D71B57E-492F-4B28-81D0-F91BF20D29EC}" type="slidenum">
              <a:rPr lang="nl-NL" smtClean="0"/>
              <a:t>‹nr.›</a:t>
            </a:fld>
            <a:endParaRPr lang="nl-NL"/>
          </a:p>
        </p:txBody>
      </p:sp>
    </p:spTree>
    <p:extLst>
      <p:ext uri="{BB962C8B-B14F-4D97-AF65-F5344CB8AC3E}">
        <p14:creationId xmlns:p14="http://schemas.microsoft.com/office/powerpoint/2010/main" val="1387902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8_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625185"/>
            <a:ext cx="10515600" cy="977112"/>
          </a:xfrm>
          <a:prstGeom prst="rect">
            <a:avLst/>
          </a:prstGeom>
        </p:spPr>
        <p:txBody>
          <a:bodyPr/>
          <a:lstStyle>
            <a:lvl1pPr>
              <a:defRPr sz="5000" b="1" i="0">
                <a:latin typeface="Arial" charset="0"/>
                <a:ea typeface="Arial" charset="0"/>
                <a:cs typeface="Arial" charset="0"/>
              </a:defRPr>
            </a:lvl1pPr>
          </a:lstStyle>
          <a:p>
            <a:r>
              <a:rPr lang="nl-NL"/>
              <a:t>Titel van model bewerken</a:t>
            </a:r>
          </a:p>
        </p:txBody>
      </p:sp>
    </p:spTree>
    <p:extLst>
      <p:ext uri="{BB962C8B-B14F-4D97-AF65-F5344CB8AC3E}">
        <p14:creationId xmlns:p14="http://schemas.microsoft.com/office/powerpoint/2010/main" val="34071273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kstdia: teks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080000" y="1080000"/>
            <a:ext cx="10033200" cy="522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Tree>
    <p:extLst>
      <p:ext uri="{BB962C8B-B14F-4D97-AF65-F5344CB8AC3E}">
        <p14:creationId xmlns:p14="http://schemas.microsoft.com/office/powerpoint/2010/main" val="3753331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kstdia: aflopend beeld">
    <p:spTree>
      <p:nvGrpSpPr>
        <p:cNvPr id="1" name=""/>
        <p:cNvGrpSpPr/>
        <p:nvPr/>
      </p:nvGrpSpPr>
      <p:grpSpPr>
        <a:xfrm>
          <a:off x="0" y="0"/>
          <a:ext cx="0" cy="0"/>
          <a:chOff x="0" y="0"/>
          <a:chExt cx="0" cy="0"/>
        </a:xfrm>
      </p:grpSpPr>
      <p:sp>
        <p:nvSpPr>
          <p:cNvPr id="8" name="Rechthoek 7"/>
          <p:cNvSpPr/>
          <p:nvPr userDrawn="1"/>
        </p:nvSpPr>
        <p:spPr>
          <a:xfrm>
            <a:off x="1"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9" name="Groep 1"/>
          <p:cNvGrpSpPr/>
          <p:nvPr userDrawn="1"/>
        </p:nvGrpSpPr>
        <p:grpSpPr>
          <a:xfrm>
            <a:off x="-7374" y="6415994"/>
            <a:ext cx="4949825" cy="449261"/>
            <a:chOff x="0" y="6408737"/>
            <a:chExt cx="4949825" cy="449261"/>
          </a:xfrm>
          <a:solidFill>
            <a:schemeClr val="bg2"/>
          </a:solidFill>
        </p:grpSpPr>
        <p:sp>
          <p:nvSpPr>
            <p:cNvPr id="10"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sp>
          <p:nvSpPr>
            <p:cNvPr id="11"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grpSp>
      <p:pic>
        <p:nvPicPr>
          <p:cNvPr id="7" name="Afbeelding 1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037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eldia: VNG">
    <p:spTree>
      <p:nvGrpSpPr>
        <p:cNvPr id="1" name=""/>
        <p:cNvGrpSpPr/>
        <p:nvPr/>
      </p:nvGrpSpPr>
      <p:grpSpPr>
        <a:xfrm>
          <a:off x="0" y="0"/>
          <a:ext cx="0" cy="0"/>
          <a:chOff x="0" y="0"/>
          <a:chExt cx="0" cy="0"/>
        </a:xfrm>
      </p:grpSpPr>
      <p:grpSp>
        <p:nvGrpSpPr>
          <p:cNvPr id="4" name="Groeperen 3"/>
          <p:cNvGrpSpPr>
            <a:grpSpLocks/>
          </p:cNvGrpSpPr>
          <p:nvPr userDrawn="1"/>
        </p:nvGrpSpPr>
        <p:grpSpPr bwMode="auto">
          <a:xfrm>
            <a:off x="7356475" y="1871663"/>
            <a:ext cx="4845040" cy="4319587"/>
            <a:chOff x="7222241" y="1800000"/>
            <a:chExt cx="4844271" cy="4320000"/>
          </a:xfrm>
          <a:solidFill>
            <a:schemeClr val="tx2"/>
          </a:solidFill>
        </p:grpSpPr>
        <p:sp>
          <p:nvSpPr>
            <p:cNvPr id="5" name="Uitstel 4"/>
            <p:cNvSpPr/>
            <p:nvPr/>
          </p:nvSpPr>
          <p:spPr>
            <a:xfrm rot="10800000">
              <a:off x="7222241" y="1800000"/>
              <a:ext cx="4320490" cy="4320000"/>
            </a:xfrm>
            <a:prstGeom prst="flowChartDelay">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sp>
          <p:nvSpPr>
            <p:cNvPr id="6" name="Rechthoek 5"/>
            <p:cNvSpPr/>
            <p:nvPr/>
          </p:nvSpPr>
          <p:spPr>
            <a:xfrm>
              <a:off x="11490341" y="1800000"/>
              <a:ext cx="576171" cy="4320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defTabSz="912813" fontAlgn="base">
                <a:spcBef>
                  <a:spcPct val="0"/>
                </a:spcBef>
                <a:spcAft>
                  <a:spcPct val="0"/>
                </a:spcAft>
                <a:defRPr>
                  <a:solidFill>
                    <a:schemeClr val="tx1"/>
                  </a:solidFill>
                  <a:latin typeface="Calibri" pitchFamily="34" charset="0"/>
                </a:defRPr>
              </a:lvl6pPr>
              <a:lvl7pPr marL="2971800" indent="-228600" defTabSz="912813" fontAlgn="base">
                <a:spcBef>
                  <a:spcPct val="0"/>
                </a:spcBef>
                <a:spcAft>
                  <a:spcPct val="0"/>
                </a:spcAft>
                <a:defRPr>
                  <a:solidFill>
                    <a:schemeClr val="tx1"/>
                  </a:solidFill>
                  <a:latin typeface="Calibri" pitchFamily="34" charset="0"/>
                </a:defRPr>
              </a:lvl7pPr>
              <a:lvl8pPr marL="3429000" indent="-228600" defTabSz="912813" fontAlgn="base">
                <a:spcBef>
                  <a:spcPct val="0"/>
                </a:spcBef>
                <a:spcAft>
                  <a:spcPct val="0"/>
                </a:spcAft>
                <a:defRPr>
                  <a:solidFill>
                    <a:schemeClr val="tx1"/>
                  </a:solidFill>
                  <a:latin typeface="Calibri" pitchFamily="34" charset="0"/>
                </a:defRPr>
              </a:lvl8pPr>
              <a:lvl9pPr marL="3886200" indent="-228600" defTabSz="912813" fontAlgn="base">
                <a:spcBef>
                  <a:spcPct val="0"/>
                </a:spcBef>
                <a:spcAft>
                  <a:spcPct val="0"/>
                </a:spcAft>
                <a:defRPr>
                  <a:solidFill>
                    <a:schemeClr val="tx1"/>
                  </a:solidFill>
                  <a:latin typeface="Calibri" pitchFamily="34" charset="0"/>
                </a:defRPr>
              </a:lvl9pPr>
            </a:lstStyle>
            <a:p>
              <a:pPr algn="ctr">
                <a:defRPr/>
              </a:pPr>
              <a:endParaRPr lang="en-US" altLang="en-US" sz="1800">
                <a:solidFill>
                  <a:srgbClr val="FFFFFF"/>
                </a:solidFill>
                <a:latin typeface="Arial" panose="020B0604020202020204" pitchFamily="34" charset="0"/>
              </a:endParaRPr>
            </a:p>
          </p:txBody>
        </p:sp>
      </p:grpSp>
      <p:sp>
        <p:nvSpPr>
          <p:cNvPr id="7" name="Freeform 5"/>
          <p:cNvSpPr>
            <a:spLocks/>
          </p:cNvSpPr>
          <p:nvPr userDrawn="1"/>
        </p:nvSpPr>
        <p:spPr bwMode="auto">
          <a:xfrm>
            <a:off x="0" y="5238750"/>
            <a:ext cx="9702800" cy="1619250"/>
          </a:xfrm>
          <a:custGeom>
            <a:avLst/>
            <a:gdLst>
              <a:gd name="T0" fmla="*/ 2147483647 w 12672"/>
              <a:gd name="T1" fmla="*/ 1239116523 h 2116"/>
              <a:gd name="T2" fmla="*/ 0 w 12672"/>
              <a:gd name="T3" fmla="*/ 1239116523 h 2116"/>
              <a:gd name="T4" fmla="*/ 0 w 12672"/>
              <a:gd name="T5" fmla="*/ 0 h 2116"/>
              <a:gd name="T6" fmla="*/ 2147483647 w 12672"/>
              <a:gd name="T7" fmla="*/ 0 h 2116"/>
              <a:gd name="T8" fmla="*/ 2147483647 w 12672"/>
              <a:gd name="T9" fmla="*/ 1756993 h 2116"/>
              <a:gd name="T10" fmla="*/ 2147483647 w 12672"/>
              <a:gd name="T11" fmla="*/ 6441799 h 2116"/>
              <a:gd name="T12" fmla="*/ 2147483647 w 12672"/>
              <a:gd name="T13" fmla="*/ 14639826 h 2116"/>
              <a:gd name="T14" fmla="*/ 2147483647 w 12672"/>
              <a:gd name="T15" fmla="*/ 25766430 h 2116"/>
              <a:gd name="T16" fmla="*/ 2147483647 w 12672"/>
              <a:gd name="T17" fmla="*/ 39234672 h 2116"/>
              <a:gd name="T18" fmla="*/ 2147483647 w 12672"/>
              <a:gd name="T19" fmla="*/ 55631492 h 2116"/>
              <a:gd name="T20" fmla="*/ 2147483647 w 12672"/>
              <a:gd name="T21" fmla="*/ 75541533 h 2116"/>
              <a:gd name="T22" fmla="*/ 2147483647 w 12672"/>
              <a:gd name="T23" fmla="*/ 97208567 h 2116"/>
              <a:gd name="T24" fmla="*/ 2147483647 w 12672"/>
              <a:gd name="T25" fmla="*/ 121803413 h 2116"/>
              <a:gd name="T26" fmla="*/ 2147483647 w 12672"/>
              <a:gd name="T27" fmla="*/ 149326072 h 2116"/>
              <a:gd name="T28" fmla="*/ 2147483647 w 12672"/>
              <a:gd name="T29" fmla="*/ 179777308 h 2116"/>
              <a:gd name="T30" fmla="*/ 2147483647 w 12672"/>
              <a:gd name="T31" fmla="*/ 211399362 h 2116"/>
              <a:gd name="T32" fmla="*/ 2147483647 w 12672"/>
              <a:gd name="T33" fmla="*/ 245949229 h 2116"/>
              <a:gd name="T34" fmla="*/ 2147483647 w 12672"/>
              <a:gd name="T35" fmla="*/ 283427674 h 2116"/>
              <a:gd name="T36" fmla="*/ 2147483647 w 12672"/>
              <a:gd name="T37" fmla="*/ 321490762 h 2116"/>
              <a:gd name="T38" fmla="*/ 2147483647 w 12672"/>
              <a:gd name="T39" fmla="*/ 362482428 h 2116"/>
              <a:gd name="T40" fmla="*/ 2147483647 w 12672"/>
              <a:gd name="T41" fmla="*/ 406401906 h 2116"/>
              <a:gd name="T42" fmla="*/ 2147483647 w 12672"/>
              <a:gd name="T43" fmla="*/ 450907558 h 2116"/>
              <a:gd name="T44" fmla="*/ 2147483647 w 12672"/>
              <a:gd name="T45" fmla="*/ 497754848 h 2116"/>
              <a:gd name="T46" fmla="*/ 2147483647 w 12672"/>
              <a:gd name="T47" fmla="*/ 546944541 h 2116"/>
              <a:gd name="T48" fmla="*/ 2147483647 w 12672"/>
              <a:gd name="T49" fmla="*/ 596720408 h 2116"/>
              <a:gd name="T50" fmla="*/ 2147483647 w 12672"/>
              <a:gd name="T51" fmla="*/ 648837913 h 2116"/>
              <a:gd name="T52" fmla="*/ 2147483647 w 12672"/>
              <a:gd name="T53" fmla="*/ 702712412 h 2116"/>
              <a:gd name="T54" fmla="*/ 2147483647 w 12672"/>
              <a:gd name="T55" fmla="*/ 757173085 h 2116"/>
              <a:gd name="T56" fmla="*/ 2147483647 w 12672"/>
              <a:gd name="T57" fmla="*/ 813389986 h 2116"/>
              <a:gd name="T58" fmla="*/ 2147483647 w 12672"/>
              <a:gd name="T59" fmla="*/ 870777706 h 2116"/>
              <a:gd name="T60" fmla="*/ 2147483647 w 12672"/>
              <a:gd name="T61" fmla="*/ 929337775 h 2116"/>
              <a:gd name="T62" fmla="*/ 2147483647 w 12672"/>
              <a:gd name="T63" fmla="*/ 989653307 h 2116"/>
              <a:gd name="T64" fmla="*/ 2147483647 w 12672"/>
              <a:gd name="T65" fmla="*/ 1050555013 h 2116"/>
              <a:gd name="T66" fmla="*/ 2147483647 w 12672"/>
              <a:gd name="T67" fmla="*/ 1112628304 h 2116"/>
              <a:gd name="T68" fmla="*/ 2147483647 w 12672"/>
              <a:gd name="T69" fmla="*/ 1175287004 h 2116"/>
              <a:gd name="T70" fmla="*/ 2147483647 w 12672"/>
              <a:gd name="T71" fmla="*/ 1239116523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nl-NL"/>
          </a:p>
        </p:txBody>
      </p:sp>
      <p:pic>
        <p:nvPicPr>
          <p:cNvPr id="8" name="Afbeelding 9"/>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1438" y="-71438"/>
            <a:ext cx="3571875" cy="203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ctrTitle"/>
          </p:nvPr>
        </p:nvSpPr>
        <p:spPr>
          <a:xfrm>
            <a:off x="1080000" y="2160000"/>
            <a:ext cx="6120000" cy="1440000"/>
          </a:xfrm>
          <a:prstGeom prst="rect">
            <a:avLst/>
          </a:prstGeom>
        </p:spPr>
        <p:txBody>
          <a:bodyPr lIns="0" tIns="0" rIns="0" bIns="0" anchor="b" anchorCtr="0">
            <a:noAutofit/>
          </a:bodyPr>
          <a:lstStyle>
            <a:lvl1pPr algn="l">
              <a:lnSpc>
                <a:spcPct val="90000"/>
              </a:lnSpc>
              <a:defRPr sz="4800" b="1">
                <a:solidFill>
                  <a:schemeClr val="bg2"/>
                </a:solidFill>
              </a:defRPr>
            </a:lvl1pPr>
          </a:lstStyle>
          <a:p>
            <a:r>
              <a:rPr lang="nl-NL"/>
              <a:t>Klik om de stijl te bewerken</a:t>
            </a:r>
            <a:endParaRPr lang="en-US"/>
          </a:p>
        </p:txBody>
      </p:sp>
      <p:sp>
        <p:nvSpPr>
          <p:cNvPr id="3" name="Ondertitel 2"/>
          <p:cNvSpPr>
            <a:spLocks noGrp="1"/>
          </p:cNvSpPr>
          <p:nvPr>
            <p:ph type="subTitle" idx="1"/>
          </p:nvPr>
        </p:nvSpPr>
        <p:spPr>
          <a:xfrm>
            <a:off x="1080000" y="3959940"/>
            <a:ext cx="6120000" cy="1080000"/>
          </a:xfrm>
          <a:prstGeom prst="rect">
            <a:avLst/>
          </a:prstGeom>
        </p:spPr>
        <p:txBody>
          <a:bodyPr lIns="0" tIns="0" rIns="0" bIns="0">
            <a:noAutofit/>
          </a:bodyPr>
          <a:lstStyle>
            <a:lvl1pPr marL="0" indent="0" algn="l">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en-US"/>
          </a:p>
        </p:txBody>
      </p:sp>
      <p:sp>
        <p:nvSpPr>
          <p:cNvPr id="9" name="Tijdelijke aanduiding voor datum 3"/>
          <p:cNvSpPr>
            <a:spLocks noGrp="1" noChangeAspect="1"/>
          </p:cNvSpPr>
          <p:nvPr>
            <p:ph type="dt" sz="half" idx="10"/>
          </p:nvPr>
        </p:nvSpPr>
        <p:spPr>
          <a:xfrm>
            <a:off x="1080000" y="6480000"/>
            <a:ext cx="4070350" cy="365125"/>
          </a:xfrm>
          <a:prstGeom prst="rect">
            <a:avLst/>
          </a:prstGeom>
        </p:spPr>
        <p:txBody>
          <a:bodyPr lIns="0" tIns="0" rIns="0" bIns="0" anchor="ctr" anchorCtr="0"/>
          <a:lstStyle>
            <a:lvl1pPr eaLnBrk="0" hangingPunct="0">
              <a:defRPr sz="1000" dirty="0">
                <a:solidFill>
                  <a:schemeClr val="bg1"/>
                </a:solidFill>
                <a:latin typeface="Arial" panose="020B0604020202020204" pitchFamily="34" charset="0"/>
                <a:ea typeface="+mn-ea"/>
              </a:defRPr>
            </a:lvl1pPr>
          </a:lstStyle>
          <a:p>
            <a:pPr>
              <a:defRPr/>
            </a:pPr>
            <a:endParaRPr lang="nl-NL"/>
          </a:p>
        </p:txBody>
      </p:sp>
    </p:spTree>
    <p:extLst>
      <p:ext uri="{BB962C8B-B14F-4D97-AF65-F5344CB8AC3E}">
        <p14:creationId xmlns:p14="http://schemas.microsoft.com/office/powerpoint/2010/main" val="1446609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ekstdia: titel met tekst">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solidFill>
                  <a:srgbClr val="00A9F3"/>
                </a:solidFill>
              </a:defRPr>
            </a:lvl1pPr>
          </a:lstStyle>
          <a:p>
            <a:r>
              <a:rPr lang="nl-NL"/>
              <a:t>Klik om de stijl te bewerken</a:t>
            </a:r>
          </a:p>
        </p:txBody>
      </p:sp>
      <p:sp>
        <p:nvSpPr>
          <p:cNvPr id="3" name="Tijdelijke aanduiding voor inhoud 2"/>
          <p:cNvSpPr>
            <a:spLocks noGrp="1"/>
          </p:cNvSpPr>
          <p:nvPr>
            <p:ph idx="1"/>
          </p:nvPr>
        </p:nvSpPr>
        <p:spPr/>
        <p:txBody>
          <a:bodyPr>
            <a:noAutofit/>
          </a:bodyPr>
          <a:lstStyle>
            <a:lvl1pPr marL="268288" indent="-268288">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1406814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ekstdia: titel met tekst 2k">
    <p:spTree>
      <p:nvGrpSpPr>
        <p:cNvPr id="1" name=""/>
        <p:cNvGrpSpPr/>
        <p:nvPr/>
      </p:nvGrpSpPr>
      <p:grpSpPr>
        <a:xfrm>
          <a:off x="0" y="0"/>
          <a:ext cx="0" cy="0"/>
          <a:chOff x="0" y="0"/>
          <a:chExt cx="0" cy="0"/>
        </a:xfrm>
      </p:grpSpPr>
      <p:sp>
        <p:nvSpPr>
          <p:cNvPr id="2" name="Titel 1"/>
          <p:cNvSpPr>
            <a:spLocks noGrp="1"/>
          </p:cNvSpPr>
          <p:nvPr>
            <p:ph type="title"/>
          </p:nvPr>
        </p:nvSpPr>
        <p:spPr>
          <a:xfrm>
            <a:off x="1080000" y="1080000"/>
            <a:ext cx="10033200" cy="720000"/>
          </a:xfrm>
        </p:spPr>
        <p:txBody>
          <a:bodyPr>
            <a:noAutofit/>
          </a:bodyPr>
          <a:lstStyle>
            <a:lvl1pPr>
              <a:defRPr sz="3200"/>
            </a:lvl1pPr>
          </a:lstStyle>
          <a:p>
            <a:r>
              <a:rPr lang="nl-NL"/>
              <a:t>Klik om de stijl te bewerken</a:t>
            </a:r>
          </a:p>
        </p:txBody>
      </p:sp>
      <p:sp>
        <p:nvSpPr>
          <p:cNvPr id="3" name="Tijdelijke aanduiding voor inhoud 2"/>
          <p:cNvSpPr>
            <a:spLocks noGrp="1"/>
          </p:cNvSpPr>
          <p:nvPr>
            <p:ph idx="1"/>
          </p:nvPr>
        </p:nvSpPr>
        <p:spPr>
          <a:xfrm>
            <a:off x="1080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inhoud 2"/>
          <p:cNvSpPr>
            <a:spLocks noGrp="1"/>
          </p:cNvSpPr>
          <p:nvPr>
            <p:ph idx="10"/>
          </p:nvPr>
        </p:nvSpPr>
        <p:spPr>
          <a:xfrm>
            <a:off x="6252000" y="1800000"/>
            <a:ext cx="4860000" cy="4500000"/>
          </a:xfrm>
        </p:spPr>
        <p:txBody>
          <a:bodyPr>
            <a:noAutofit/>
          </a:bodyPr>
          <a:lstStyle>
            <a:lvl1pPr>
              <a:buClr>
                <a:srgbClr val="00A9F3"/>
              </a:buClr>
              <a:defRPr/>
            </a:lvl1pPr>
            <a:lvl2pPr>
              <a:buClr>
                <a:srgbClr val="00A9F3"/>
              </a:buClr>
              <a:defRPr/>
            </a:lvl2pPr>
            <a:lvl3pPr>
              <a:buClr>
                <a:srgbClr val="00A9F3"/>
              </a:buClr>
              <a:defRPr/>
            </a:lvl3pPr>
            <a:lvl4pPr>
              <a:buClr>
                <a:srgbClr val="00A9F3"/>
              </a:buClr>
              <a:defRPr/>
            </a:lvl4pPr>
            <a:lvl5pPr>
              <a:buClr>
                <a:srgbClr val="00A9F3"/>
              </a:buClr>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Tree>
    <p:extLst>
      <p:ext uri="{BB962C8B-B14F-4D97-AF65-F5344CB8AC3E}">
        <p14:creationId xmlns:p14="http://schemas.microsoft.com/office/powerpoint/2010/main" val="1672150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5.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3.jpg"/><Relationship Id="rId3" Type="http://schemas.openxmlformats.org/officeDocument/2006/relationships/slideLayout" Target="../slideLayouts/slideLayout41.xml"/><Relationship Id="rId7" Type="http://schemas.openxmlformats.org/officeDocument/2006/relationships/theme" Target="../theme/theme6.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4" Type="http://schemas.openxmlformats.org/officeDocument/2006/relationships/slideLayout" Target="../slideLayouts/slideLayout42.xml"/><Relationship Id="rId9"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4.wmf"/><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1" name="Afbeelding 1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cSld>
  <p:clrMap bg1="lt1" tx1="dk1" bg2="lt2" tx2="dk2" accent1="accent1" accent2="accent2" accent3="accent3" accent4="accent4" accent5="accent5" accent6="accent6" hlink="hlink" folHlink="folHlink"/>
  <p:sldLayoutIdLst>
    <p:sldLayoutId id="2147483746" r:id="rId1"/>
    <p:sldLayoutId id="2147483747" r:id="rId2"/>
    <p:sldLayoutId id="2147483748" r:id="rId3"/>
    <p:sldLayoutId id="2147483749" r:id="rId4"/>
    <p:sldLayoutId id="2147483750" r:id="rId5"/>
    <p:sldLayoutId id="2147483751" r:id="rId6"/>
  </p:sldLayoutIdLst>
  <p:hf sldNum="0"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52" r:id="rId1"/>
  </p:sldLayoutIdLst>
  <p:hf sldNum="0" hdr="0"/>
  <p:txStyles>
    <p:titleStyle>
      <a:lvl1pPr algn="l" rtl="0" fontAlgn="base">
        <a:spcBef>
          <a:spcPct val="0"/>
        </a:spcBef>
        <a:spcAft>
          <a:spcPct val="0"/>
        </a:spcAft>
        <a:defRPr sz="3200" b="1" kern="1200">
          <a:solidFill>
            <a:schemeClr val="bg2"/>
          </a:solidFill>
          <a:latin typeface="+mj-lt"/>
          <a:ea typeface="ＭＳ Ｐゴシック" charset="-128"/>
          <a:cs typeface="+mj-cs"/>
        </a:defRPr>
      </a:lvl1pPr>
      <a:lvl2pPr algn="l" rtl="0" fontAlgn="base">
        <a:spcBef>
          <a:spcPct val="0"/>
        </a:spcBef>
        <a:spcAft>
          <a:spcPct val="0"/>
        </a:spcAft>
        <a:defRPr sz="3200" b="1">
          <a:solidFill>
            <a:schemeClr val="bg2"/>
          </a:solidFill>
          <a:latin typeface="Arial" charset="0"/>
          <a:ea typeface="ＭＳ Ｐゴシック" charset="-128"/>
        </a:defRPr>
      </a:lvl2pPr>
      <a:lvl3pPr algn="l" rtl="0" fontAlgn="base">
        <a:spcBef>
          <a:spcPct val="0"/>
        </a:spcBef>
        <a:spcAft>
          <a:spcPct val="0"/>
        </a:spcAft>
        <a:defRPr sz="3200" b="1">
          <a:solidFill>
            <a:schemeClr val="bg2"/>
          </a:solidFill>
          <a:latin typeface="Arial" charset="0"/>
          <a:ea typeface="ＭＳ Ｐゴシック" charset="-128"/>
        </a:defRPr>
      </a:lvl3pPr>
      <a:lvl4pPr algn="l" rtl="0" fontAlgn="base">
        <a:spcBef>
          <a:spcPct val="0"/>
        </a:spcBef>
        <a:spcAft>
          <a:spcPct val="0"/>
        </a:spcAft>
        <a:defRPr sz="3200" b="1">
          <a:solidFill>
            <a:schemeClr val="bg2"/>
          </a:solidFill>
          <a:latin typeface="Arial" charset="0"/>
          <a:ea typeface="ＭＳ Ｐゴシック" charset="-128"/>
        </a:defRPr>
      </a:lvl4pPr>
      <a:lvl5pPr algn="l" rtl="0" fontAlgn="base">
        <a:spcBef>
          <a:spcPct val="0"/>
        </a:spcBef>
        <a:spcAft>
          <a:spcPct val="0"/>
        </a:spcAft>
        <a:defRPr sz="3200" b="1">
          <a:solidFill>
            <a:schemeClr val="bg2"/>
          </a:solidFill>
          <a:latin typeface="Arial" charset="0"/>
          <a:ea typeface="ＭＳ Ｐゴシック" charset="-128"/>
        </a:defRPr>
      </a:lvl5pPr>
      <a:lvl6pPr marL="457200" algn="l" rtl="0" fontAlgn="base">
        <a:spcBef>
          <a:spcPct val="0"/>
        </a:spcBef>
        <a:spcAft>
          <a:spcPct val="0"/>
        </a:spcAft>
        <a:defRPr sz="3200" b="1">
          <a:solidFill>
            <a:schemeClr val="bg2"/>
          </a:solidFill>
          <a:latin typeface="Arial" charset="0"/>
          <a:ea typeface="ＭＳ Ｐゴシック" charset="-128"/>
        </a:defRPr>
      </a:lvl6pPr>
      <a:lvl7pPr marL="914400" algn="l" rtl="0" fontAlgn="base">
        <a:spcBef>
          <a:spcPct val="0"/>
        </a:spcBef>
        <a:spcAft>
          <a:spcPct val="0"/>
        </a:spcAft>
        <a:defRPr sz="3200" b="1">
          <a:solidFill>
            <a:schemeClr val="bg2"/>
          </a:solidFill>
          <a:latin typeface="Arial" charset="0"/>
          <a:ea typeface="ＭＳ Ｐゴシック" charset="-128"/>
        </a:defRPr>
      </a:lvl7pPr>
      <a:lvl8pPr marL="1371600" algn="l" rtl="0" fontAlgn="base">
        <a:spcBef>
          <a:spcPct val="0"/>
        </a:spcBef>
        <a:spcAft>
          <a:spcPct val="0"/>
        </a:spcAft>
        <a:defRPr sz="3200" b="1">
          <a:solidFill>
            <a:schemeClr val="bg2"/>
          </a:solidFill>
          <a:latin typeface="Arial" charset="0"/>
          <a:ea typeface="ＭＳ Ｐゴシック" charset="-128"/>
        </a:defRPr>
      </a:lvl8pPr>
      <a:lvl9pPr marL="1828800" algn="l" rtl="0" fontAlgn="base">
        <a:spcBef>
          <a:spcPct val="0"/>
        </a:spcBef>
        <a:spcAft>
          <a:spcPct val="0"/>
        </a:spcAft>
        <a:defRPr sz="3200" b="1">
          <a:solidFill>
            <a:schemeClr val="bg2"/>
          </a:solidFill>
          <a:latin typeface="Arial" charset="0"/>
          <a:ea typeface="ＭＳ Ｐゴシック" charset="-128"/>
        </a:defRPr>
      </a:lvl9pPr>
    </p:titleStyle>
    <p:bodyStyle>
      <a:lvl1pPr marL="265113" indent="-265113" algn="l" rtl="0" fontAlgn="base">
        <a:lnSpc>
          <a:spcPct val="90000"/>
        </a:lnSpc>
        <a:spcBef>
          <a:spcPct val="20000"/>
        </a:spcBef>
        <a:spcAft>
          <a:spcPct val="0"/>
        </a:spcAft>
        <a:buClr>
          <a:schemeClr val="bg2"/>
        </a:buClr>
        <a:buSzPct val="80000"/>
        <a:buFont typeface="Arial" charset="0"/>
        <a:buChar char="•"/>
        <a:defRPr sz="2400" kern="1200">
          <a:solidFill>
            <a:schemeClr val="tx1"/>
          </a:solidFill>
          <a:latin typeface="+mn-lt"/>
          <a:ea typeface="ＭＳ Ｐゴシック" charset="-128"/>
          <a:cs typeface="+mn-cs"/>
        </a:defRPr>
      </a:lvl1pPr>
      <a:lvl2pPr marL="538163" indent="-273050" algn="l" rtl="0" fontAlgn="base">
        <a:lnSpc>
          <a:spcPct val="90000"/>
        </a:lnSpc>
        <a:spcBef>
          <a:spcPct val="20000"/>
        </a:spcBef>
        <a:spcAft>
          <a:spcPct val="0"/>
        </a:spcAft>
        <a:buClr>
          <a:schemeClr val="bg2"/>
        </a:buClr>
        <a:buSzPct val="80000"/>
        <a:buFont typeface="Arial" charset="0"/>
        <a:buChar char="•"/>
        <a:defRPr sz="2000" kern="1200">
          <a:solidFill>
            <a:schemeClr val="tx1"/>
          </a:solidFill>
          <a:latin typeface="+mn-lt"/>
          <a:ea typeface="ＭＳ Ｐゴシック" charset="-128"/>
          <a:cs typeface="+mn-cs"/>
        </a:defRPr>
      </a:lvl2pPr>
      <a:lvl3pPr marL="803275" indent="-265113" algn="l" rtl="0" fontAlgn="base">
        <a:lnSpc>
          <a:spcPct val="90000"/>
        </a:lnSpc>
        <a:spcBef>
          <a:spcPct val="20000"/>
        </a:spcBef>
        <a:spcAft>
          <a:spcPct val="0"/>
        </a:spcAft>
        <a:buClr>
          <a:schemeClr val="bg2"/>
        </a:buClr>
        <a:buSzPct val="80000"/>
        <a:buFont typeface="Arial" charset="0"/>
        <a:buChar char="•"/>
        <a:defRPr kern="1200">
          <a:solidFill>
            <a:schemeClr val="tx1"/>
          </a:solidFill>
          <a:latin typeface="+mn-lt"/>
          <a:ea typeface="ＭＳ Ｐゴシック" charset="-128"/>
          <a:cs typeface="+mn-cs"/>
        </a:defRPr>
      </a:lvl3pPr>
      <a:lvl4pPr marL="1076325" indent="-273050" algn="l" rtl="0" fontAlgn="base">
        <a:lnSpc>
          <a:spcPct val="90000"/>
        </a:lnSpc>
        <a:spcBef>
          <a:spcPct val="20000"/>
        </a:spcBef>
        <a:spcAft>
          <a:spcPct val="0"/>
        </a:spcAft>
        <a:buClr>
          <a:schemeClr val="bg2"/>
        </a:buClr>
        <a:buSzPct val="80000"/>
        <a:buFont typeface="Arial" charset="0"/>
        <a:buChar char="•"/>
        <a:tabLst>
          <a:tab pos="1792288" algn="l"/>
        </a:tabLst>
        <a:defRPr sz="1600" kern="1200">
          <a:solidFill>
            <a:schemeClr val="tx1"/>
          </a:solidFill>
          <a:latin typeface="+mn-lt"/>
          <a:ea typeface="ＭＳ Ｐゴシック" charset="-128"/>
          <a:cs typeface="+mn-cs"/>
        </a:defRPr>
      </a:lvl4pPr>
      <a:lvl5pPr marL="1341438" indent="-265113" algn="l" rtl="0" fontAlgn="base">
        <a:lnSpc>
          <a:spcPct val="90000"/>
        </a:lnSpc>
        <a:spcBef>
          <a:spcPct val="20000"/>
        </a:spcBef>
        <a:spcAft>
          <a:spcPct val="0"/>
        </a:spcAft>
        <a:buClr>
          <a:schemeClr val="bg2"/>
        </a:buClr>
        <a:buSzPct val="80000"/>
        <a:buFont typeface="Arial" charset="0"/>
        <a:buChar char="•"/>
        <a:defRPr sz="16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Afbeelding 13">
            <a:extLst>
              <a:ext uri="{FF2B5EF4-FFF2-40B4-BE49-F238E27FC236}">
                <a16:creationId xmlns:a16="http://schemas.microsoft.com/office/drawing/2014/main" id="{039622F9-D497-49DB-8CFE-070580DDDF77}"/>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a:extLst>
              <a:ext uri="{FF2B5EF4-FFF2-40B4-BE49-F238E27FC236}">
                <a16:creationId xmlns:a16="http://schemas.microsoft.com/office/drawing/2014/main" id="{CE070F58-9B94-40B4-AC94-38830ED4BEFB}"/>
              </a:ext>
            </a:extLst>
          </p:cNvPr>
          <p:cNvGrpSpPr/>
          <p:nvPr/>
        </p:nvGrpSpPr>
        <p:grpSpPr>
          <a:xfrm>
            <a:off x="-7374" y="6415994"/>
            <a:ext cx="4949825" cy="449261"/>
            <a:chOff x="0" y="6408737"/>
            <a:chExt cx="4949825" cy="449261"/>
          </a:xfrm>
          <a:solidFill>
            <a:schemeClr val="bg2"/>
          </a:solidFill>
        </p:grpSpPr>
        <p:sp>
          <p:nvSpPr>
            <p:cNvPr id="13" name="Freeform 5">
              <a:extLst>
                <a:ext uri="{FF2B5EF4-FFF2-40B4-BE49-F238E27FC236}">
                  <a16:creationId xmlns:a16="http://schemas.microsoft.com/office/drawing/2014/main" id="{2CFF5A74-4F80-4A00-B616-CAC036CCD92C}"/>
                </a:ext>
              </a:extLst>
            </p:cNvPr>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sp>
          <p:nvSpPr>
            <p:cNvPr id="12" name="Freeform 5">
              <a:extLst>
                <a:ext uri="{FF2B5EF4-FFF2-40B4-BE49-F238E27FC236}">
                  <a16:creationId xmlns:a16="http://schemas.microsoft.com/office/drawing/2014/main" id="{F78025EF-F1DF-4568-A002-C06F32D35B24}"/>
                </a:ext>
              </a:extLst>
            </p:cNvPr>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a:defRPr/>
              </a:pPr>
              <a:endParaRPr lang="en-US"/>
            </a:p>
          </p:txBody>
        </p:sp>
      </p:grpSp>
      <p:sp>
        <p:nvSpPr>
          <p:cNvPr id="2052" name="Tijdelijke aanduiding voor titel 1">
            <a:extLst>
              <a:ext uri="{FF2B5EF4-FFF2-40B4-BE49-F238E27FC236}">
                <a16:creationId xmlns:a16="http://schemas.microsoft.com/office/drawing/2014/main" id="{471C8483-FB49-48D2-8D1B-546D349FF5F9}"/>
              </a:ext>
            </a:extLst>
          </p:cNvPr>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2053" name="Tijdelijke aanduiding voor tekst 2">
            <a:extLst>
              <a:ext uri="{FF2B5EF4-FFF2-40B4-BE49-F238E27FC236}">
                <a16:creationId xmlns:a16="http://schemas.microsoft.com/office/drawing/2014/main" id="{4A14276A-8C9A-43FC-8090-7C2E9588FC44}"/>
              </a:ext>
            </a:extLst>
          </p:cNvPr>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extLst>
      <p:ext uri="{BB962C8B-B14F-4D97-AF65-F5344CB8AC3E}">
        <p14:creationId xmlns:p14="http://schemas.microsoft.com/office/powerpoint/2010/main" val="141320665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Lst>
  <p:hf sldNum="0" hdr="0"/>
  <p:txStyles>
    <p:titleStyle>
      <a:lvl1pPr algn="l" defTabSz="912813" rtl="0" fontAlgn="base">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fontAlgn="base">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fontAlgn="base">
        <a:lnSpc>
          <a:spcPct val="90000"/>
        </a:lnSpc>
        <a:spcBef>
          <a:spcPts val="475"/>
        </a:spcBef>
        <a:spcAft>
          <a:spcPct val="0"/>
        </a:spcAft>
        <a:buClr>
          <a:srgbClr val="00A9F3"/>
        </a:buClr>
        <a:buSzPct val="80000"/>
        <a:buFont typeface="Arial" panose="020B0604020202020204" pitchFamily="34" charset="0"/>
        <a:buChar char="•"/>
        <a:defRPr sz="2400" kern="1200">
          <a:solidFill>
            <a:schemeClr val="tx1"/>
          </a:solidFill>
          <a:latin typeface="Arial" charset="0"/>
          <a:ea typeface="Arial" charset="0"/>
          <a:cs typeface="Arial" charset="0"/>
        </a:defRPr>
      </a:lvl1pPr>
      <a:lvl2pPr marL="539750" indent="-269875" algn="l" defTabSz="912813" rtl="0" fontAlgn="base">
        <a:lnSpc>
          <a:spcPct val="90000"/>
        </a:lnSpc>
        <a:spcBef>
          <a:spcPts val="438"/>
        </a:spcBef>
        <a:spcAft>
          <a:spcPct val="0"/>
        </a:spcAft>
        <a:buClr>
          <a:srgbClr val="00A9F3"/>
        </a:buClr>
        <a:buSzPct val="80000"/>
        <a:buFont typeface="Arial" panose="020B0604020202020204" pitchFamily="34" charset="0"/>
        <a:buChar char="•"/>
        <a:defRPr sz="2200" kern="1200">
          <a:solidFill>
            <a:schemeClr val="tx1"/>
          </a:solidFill>
          <a:latin typeface="Arial" charset="0"/>
          <a:ea typeface="Arial" charset="0"/>
          <a:cs typeface="Arial" charset="0"/>
        </a:defRPr>
      </a:lvl2pPr>
      <a:lvl3pPr marL="809625" indent="-269875" algn="l" defTabSz="912813" rtl="0" fontAlgn="base">
        <a:lnSpc>
          <a:spcPct val="90000"/>
        </a:lnSpc>
        <a:spcBef>
          <a:spcPts val="400"/>
        </a:spcBef>
        <a:spcAft>
          <a:spcPct val="0"/>
        </a:spcAft>
        <a:buClr>
          <a:srgbClr val="00A9F3"/>
        </a:buClr>
        <a:buSzPct val="80000"/>
        <a:buFont typeface="Arial" panose="020B0604020202020204" pitchFamily="34" charset="0"/>
        <a:buChar char="•"/>
        <a:defRPr sz="2000" kern="1200">
          <a:solidFill>
            <a:schemeClr val="tx1"/>
          </a:solidFill>
          <a:latin typeface="Arial" charset="0"/>
          <a:ea typeface="Arial" charset="0"/>
          <a:cs typeface="Arial" charset="0"/>
        </a:defRPr>
      </a:lvl3pPr>
      <a:lvl4pPr marL="1079500" indent="-269875" algn="l" defTabSz="912813" rtl="0" fontAlgn="base">
        <a:lnSpc>
          <a:spcPct val="90000"/>
        </a:lnSpc>
        <a:spcBef>
          <a:spcPts val="363"/>
        </a:spcBef>
        <a:spcAft>
          <a:spcPct val="0"/>
        </a:spcAft>
        <a:buClr>
          <a:srgbClr val="00A9F3"/>
        </a:buClr>
        <a:buSzPct val="80000"/>
        <a:buFont typeface="Arial" panose="020B0604020202020204" pitchFamily="34" charset="0"/>
        <a:buChar char="•"/>
        <a:defRPr kern="1200">
          <a:solidFill>
            <a:schemeClr val="tx1"/>
          </a:solidFill>
          <a:latin typeface="Arial" charset="0"/>
          <a:ea typeface="Arial" charset="0"/>
          <a:cs typeface="Arial" charset="0"/>
        </a:defRPr>
      </a:lvl4pPr>
      <a:lvl5pPr marL="1349375" indent="-268288" algn="l" defTabSz="912813" rtl="0" fontAlgn="base">
        <a:lnSpc>
          <a:spcPct val="90000"/>
        </a:lnSpc>
        <a:spcBef>
          <a:spcPts val="325"/>
        </a:spcBef>
        <a:spcAft>
          <a:spcPct val="0"/>
        </a:spcAft>
        <a:buClr>
          <a:srgbClr val="00A9F3"/>
        </a:buClr>
        <a:buSzPct val="80000"/>
        <a:buFont typeface="Arial" panose="020B0604020202020204" pitchFamily="34"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A698308E-387E-3AA3-FD90-9E7D7F6277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CB8329DA-B7A4-21F8-8DEC-816C5DC94B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607901C-A635-5284-75AB-A91AA302945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B34F16-9E37-469B-AB3A-7C90ED65EF18}" type="datetimeFigureOut">
              <a:rPr lang="nl-NL" smtClean="0"/>
              <a:t>17-4-2024</a:t>
            </a:fld>
            <a:endParaRPr lang="nl-NL"/>
          </a:p>
        </p:txBody>
      </p:sp>
      <p:sp>
        <p:nvSpPr>
          <p:cNvPr id="5" name="Tijdelijke aanduiding voor voettekst 4">
            <a:extLst>
              <a:ext uri="{FF2B5EF4-FFF2-40B4-BE49-F238E27FC236}">
                <a16:creationId xmlns:a16="http://schemas.microsoft.com/office/drawing/2014/main" id="{13B0E61D-2E7A-E79F-CC60-4511EEBBA3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0209D6D6-8E7B-8597-857C-79DC62715B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AC1AF6-BEEB-4096-9CA5-547E09B82E04}" type="slidenum">
              <a:rPr lang="nl-NL" smtClean="0"/>
              <a:t>‹nr.›</a:t>
            </a:fld>
            <a:endParaRPr lang="nl-NL"/>
          </a:p>
        </p:txBody>
      </p:sp>
    </p:spTree>
    <p:extLst>
      <p:ext uri="{BB962C8B-B14F-4D97-AF65-F5344CB8AC3E}">
        <p14:creationId xmlns:p14="http://schemas.microsoft.com/office/powerpoint/2010/main" val="18535588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 id="214748378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3439B8F-1FD1-40BF-94A2-59F829D811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LID4096"/>
          </a:p>
        </p:txBody>
      </p:sp>
      <p:sp>
        <p:nvSpPr>
          <p:cNvPr id="3" name="Tijdelijke aanduiding voor tekst 2">
            <a:extLst>
              <a:ext uri="{FF2B5EF4-FFF2-40B4-BE49-F238E27FC236}">
                <a16:creationId xmlns:a16="http://schemas.microsoft.com/office/drawing/2014/main" id="{4887ED99-6813-F806-864F-4F725D30FE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LID4096"/>
          </a:p>
        </p:txBody>
      </p:sp>
      <p:sp>
        <p:nvSpPr>
          <p:cNvPr id="4" name="Tijdelijke aanduiding voor datum 3">
            <a:extLst>
              <a:ext uri="{FF2B5EF4-FFF2-40B4-BE49-F238E27FC236}">
                <a16:creationId xmlns:a16="http://schemas.microsoft.com/office/drawing/2014/main" id="{6D962B92-1086-E396-8A43-875A5A33C28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5825BF-04F1-4FD3-9974-C5782A9639CD}" type="datetimeFigureOut">
              <a:rPr lang="LID4096" smtClean="0"/>
              <a:t>04/17/2024</a:t>
            </a:fld>
            <a:endParaRPr lang="LID4096"/>
          </a:p>
        </p:txBody>
      </p:sp>
      <p:sp>
        <p:nvSpPr>
          <p:cNvPr id="5" name="Tijdelijke aanduiding voor voettekst 4">
            <a:extLst>
              <a:ext uri="{FF2B5EF4-FFF2-40B4-BE49-F238E27FC236}">
                <a16:creationId xmlns:a16="http://schemas.microsoft.com/office/drawing/2014/main" id="{529A2C90-0EF3-241C-B6C9-56829EEF6E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Tijdelijke aanduiding voor dianummer 5">
            <a:extLst>
              <a:ext uri="{FF2B5EF4-FFF2-40B4-BE49-F238E27FC236}">
                <a16:creationId xmlns:a16="http://schemas.microsoft.com/office/drawing/2014/main" id="{45E96143-03EA-0D5A-DAB1-03CC9A0C2C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2ACBD6-ABC9-4AAE-A6E4-0F76E5985CE0}" type="slidenum">
              <a:rPr lang="LID4096" smtClean="0"/>
              <a:t>‹nr.›</a:t>
            </a:fld>
            <a:endParaRPr lang="LID4096"/>
          </a:p>
        </p:txBody>
      </p:sp>
    </p:spTree>
    <p:extLst>
      <p:ext uri="{BB962C8B-B14F-4D97-AF65-F5344CB8AC3E}">
        <p14:creationId xmlns:p14="http://schemas.microsoft.com/office/powerpoint/2010/main" val="276949968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pic>
        <p:nvPicPr>
          <p:cNvPr id="11" name="Afbeelding 13"/>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5775" y="0"/>
            <a:ext cx="2149475" cy="1228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ep 1"/>
          <p:cNvGrpSpPr/>
          <p:nvPr/>
        </p:nvGrpSpPr>
        <p:grpSpPr>
          <a:xfrm>
            <a:off x="-7374" y="6415994"/>
            <a:ext cx="4949825" cy="449261"/>
            <a:chOff x="0" y="6408737"/>
            <a:chExt cx="4949825" cy="449261"/>
          </a:xfrm>
          <a:solidFill>
            <a:schemeClr val="bg2"/>
          </a:solidFill>
        </p:grpSpPr>
        <p:sp>
          <p:nvSpPr>
            <p:cNvPr id="13" name="Freeform 5"/>
            <p:cNvSpPr>
              <a:spLocks noChangeAspect="1"/>
            </p:cNvSpPr>
            <p:nvPr/>
          </p:nvSpPr>
          <p:spPr bwMode="auto">
            <a:xfrm>
              <a:off x="0"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sp>
          <p:nvSpPr>
            <p:cNvPr id="12" name="Freeform 5"/>
            <p:cNvSpPr>
              <a:spLocks noChangeAspect="1"/>
            </p:cNvSpPr>
            <p:nvPr/>
          </p:nvSpPr>
          <p:spPr bwMode="auto">
            <a:xfrm>
              <a:off x="2257781" y="6408737"/>
              <a:ext cx="2692044" cy="449261"/>
            </a:xfrm>
            <a:custGeom>
              <a:avLst/>
              <a:gdLst>
                <a:gd name="T0" fmla="*/ 9702800 w 12672"/>
                <a:gd name="T1" fmla="*/ 1619250 h 2116"/>
                <a:gd name="T2" fmla="*/ 0 w 12672"/>
                <a:gd name="T3" fmla="*/ 1619250 h 2116"/>
                <a:gd name="T4" fmla="*/ 0 w 12672"/>
                <a:gd name="T5" fmla="*/ 0 h 2116"/>
                <a:gd name="T6" fmla="*/ 8082604 w 12672"/>
                <a:gd name="T7" fmla="*/ 0 h 2116"/>
                <a:gd name="T8" fmla="*/ 8166064 w 12672"/>
                <a:gd name="T9" fmla="*/ 2296 h 2116"/>
                <a:gd name="T10" fmla="*/ 8248758 w 12672"/>
                <a:gd name="T11" fmla="*/ 8418 h 2116"/>
                <a:gd name="T12" fmla="*/ 8329155 w 12672"/>
                <a:gd name="T13" fmla="*/ 19131 h 2116"/>
                <a:gd name="T14" fmla="*/ 8409553 w 12672"/>
                <a:gd name="T15" fmla="*/ 33671 h 2116"/>
                <a:gd name="T16" fmla="*/ 8487653 w 12672"/>
                <a:gd name="T17" fmla="*/ 51271 h 2116"/>
                <a:gd name="T18" fmla="*/ 8564222 w 12672"/>
                <a:gd name="T19" fmla="*/ 72698 h 2116"/>
                <a:gd name="T20" fmla="*/ 8640025 w 12672"/>
                <a:gd name="T21" fmla="*/ 98716 h 2116"/>
                <a:gd name="T22" fmla="*/ 8712765 w 12672"/>
                <a:gd name="T23" fmla="*/ 127030 h 2116"/>
                <a:gd name="T24" fmla="*/ 8785506 w 12672"/>
                <a:gd name="T25" fmla="*/ 159170 h 2116"/>
                <a:gd name="T26" fmla="*/ 8854418 w 12672"/>
                <a:gd name="T27" fmla="*/ 195136 h 2116"/>
                <a:gd name="T28" fmla="*/ 8922564 w 12672"/>
                <a:gd name="T29" fmla="*/ 234929 h 2116"/>
                <a:gd name="T30" fmla="*/ 8988413 w 12672"/>
                <a:gd name="T31" fmla="*/ 276252 h 2116"/>
                <a:gd name="T32" fmla="*/ 9052731 w 12672"/>
                <a:gd name="T33" fmla="*/ 321401 h 2116"/>
                <a:gd name="T34" fmla="*/ 9113220 w 12672"/>
                <a:gd name="T35" fmla="*/ 370377 h 2116"/>
                <a:gd name="T36" fmla="*/ 9172944 w 12672"/>
                <a:gd name="T37" fmla="*/ 420117 h 2116"/>
                <a:gd name="T38" fmla="*/ 9228839 w 12672"/>
                <a:gd name="T39" fmla="*/ 473684 h 2116"/>
                <a:gd name="T40" fmla="*/ 9282437 w 12672"/>
                <a:gd name="T41" fmla="*/ 531077 h 2116"/>
                <a:gd name="T42" fmla="*/ 9333738 w 12672"/>
                <a:gd name="T43" fmla="*/ 589236 h 2116"/>
                <a:gd name="T44" fmla="*/ 9381211 w 12672"/>
                <a:gd name="T45" fmla="*/ 650455 h 2116"/>
                <a:gd name="T46" fmla="*/ 9426387 w 12672"/>
                <a:gd name="T47" fmla="*/ 714735 h 2116"/>
                <a:gd name="T48" fmla="*/ 9468499 w 12672"/>
                <a:gd name="T49" fmla="*/ 779781 h 2116"/>
                <a:gd name="T50" fmla="*/ 9507550 w 12672"/>
                <a:gd name="T51" fmla="*/ 847887 h 2116"/>
                <a:gd name="T52" fmla="*/ 9543537 w 12672"/>
                <a:gd name="T53" fmla="*/ 918289 h 2116"/>
                <a:gd name="T54" fmla="*/ 9575696 w 12672"/>
                <a:gd name="T55" fmla="*/ 989457 h 2116"/>
                <a:gd name="T56" fmla="*/ 9604792 w 12672"/>
                <a:gd name="T57" fmla="*/ 1062920 h 2116"/>
                <a:gd name="T58" fmla="*/ 9630060 w 12672"/>
                <a:gd name="T59" fmla="*/ 1137913 h 2116"/>
                <a:gd name="T60" fmla="*/ 9651499 w 12672"/>
                <a:gd name="T61" fmla="*/ 1214438 h 2116"/>
                <a:gd name="T62" fmla="*/ 9670641 w 12672"/>
                <a:gd name="T63" fmla="*/ 1293257 h 2116"/>
                <a:gd name="T64" fmla="*/ 9685189 w 12672"/>
                <a:gd name="T65" fmla="*/ 1372842 h 2116"/>
                <a:gd name="T66" fmla="*/ 9694377 w 12672"/>
                <a:gd name="T67" fmla="*/ 1453958 h 2116"/>
                <a:gd name="T68" fmla="*/ 9700503 w 12672"/>
                <a:gd name="T69" fmla="*/ 1535839 h 2116"/>
                <a:gd name="T70" fmla="*/ 9702800 w 12672"/>
                <a:gd name="T71" fmla="*/ 1619250 h 21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2672" h="2116">
                  <a:moveTo>
                    <a:pt x="12672" y="2116"/>
                  </a:moveTo>
                  <a:lnTo>
                    <a:pt x="12672" y="2116"/>
                  </a:lnTo>
                  <a:lnTo>
                    <a:pt x="0" y="2116"/>
                  </a:lnTo>
                  <a:lnTo>
                    <a:pt x="0" y="0"/>
                  </a:lnTo>
                  <a:lnTo>
                    <a:pt x="10556" y="0"/>
                  </a:lnTo>
                  <a:lnTo>
                    <a:pt x="10611" y="0"/>
                  </a:lnTo>
                  <a:lnTo>
                    <a:pt x="10665" y="3"/>
                  </a:lnTo>
                  <a:lnTo>
                    <a:pt x="10720" y="6"/>
                  </a:lnTo>
                  <a:lnTo>
                    <a:pt x="10773" y="11"/>
                  </a:lnTo>
                  <a:lnTo>
                    <a:pt x="10825" y="17"/>
                  </a:lnTo>
                  <a:lnTo>
                    <a:pt x="10878" y="25"/>
                  </a:lnTo>
                  <a:lnTo>
                    <a:pt x="10931" y="33"/>
                  </a:lnTo>
                  <a:lnTo>
                    <a:pt x="10983" y="44"/>
                  </a:lnTo>
                  <a:lnTo>
                    <a:pt x="11034" y="54"/>
                  </a:lnTo>
                  <a:lnTo>
                    <a:pt x="11085" y="67"/>
                  </a:lnTo>
                  <a:lnTo>
                    <a:pt x="11135" y="81"/>
                  </a:lnTo>
                  <a:lnTo>
                    <a:pt x="11185" y="95"/>
                  </a:lnTo>
                  <a:lnTo>
                    <a:pt x="11235" y="110"/>
                  </a:lnTo>
                  <a:lnTo>
                    <a:pt x="11284" y="129"/>
                  </a:lnTo>
                  <a:lnTo>
                    <a:pt x="11333" y="146"/>
                  </a:lnTo>
                  <a:lnTo>
                    <a:pt x="11379" y="166"/>
                  </a:lnTo>
                  <a:lnTo>
                    <a:pt x="11428" y="187"/>
                  </a:lnTo>
                  <a:lnTo>
                    <a:pt x="11474" y="208"/>
                  </a:lnTo>
                  <a:lnTo>
                    <a:pt x="11519" y="232"/>
                  </a:lnTo>
                  <a:lnTo>
                    <a:pt x="11564" y="255"/>
                  </a:lnTo>
                  <a:lnTo>
                    <a:pt x="11610" y="280"/>
                  </a:lnTo>
                  <a:lnTo>
                    <a:pt x="11653" y="307"/>
                  </a:lnTo>
                  <a:lnTo>
                    <a:pt x="11697" y="333"/>
                  </a:lnTo>
                  <a:lnTo>
                    <a:pt x="11739" y="361"/>
                  </a:lnTo>
                  <a:lnTo>
                    <a:pt x="11781" y="391"/>
                  </a:lnTo>
                  <a:lnTo>
                    <a:pt x="11823" y="420"/>
                  </a:lnTo>
                  <a:lnTo>
                    <a:pt x="11863" y="451"/>
                  </a:lnTo>
                  <a:lnTo>
                    <a:pt x="11902" y="484"/>
                  </a:lnTo>
                  <a:lnTo>
                    <a:pt x="11941" y="517"/>
                  </a:lnTo>
                  <a:lnTo>
                    <a:pt x="11980" y="549"/>
                  </a:lnTo>
                  <a:lnTo>
                    <a:pt x="12016" y="585"/>
                  </a:lnTo>
                  <a:lnTo>
                    <a:pt x="12053" y="619"/>
                  </a:lnTo>
                  <a:lnTo>
                    <a:pt x="12089" y="657"/>
                  </a:lnTo>
                  <a:lnTo>
                    <a:pt x="12123" y="694"/>
                  </a:lnTo>
                  <a:lnTo>
                    <a:pt x="12157" y="731"/>
                  </a:lnTo>
                  <a:lnTo>
                    <a:pt x="12190" y="770"/>
                  </a:lnTo>
                  <a:lnTo>
                    <a:pt x="12221" y="809"/>
                  </a:lnTo>
                  <a:lnTo>
                    <a:pt x="12252" y="850"/>
                  </a:lnTo>
                  <a:lnTo>
                    <a:pt x="12282" y="892"/>
                  </a:lnTo>
                  <a:lnTo>
                    <a:pt x="12311" y="934"/>
                  </a:lnTo>
                  <a:lnTo>
                    <a:pt x="12339" y="976"/>
                  </a:lnTo>
                  <a:lnTo>
                    <a:pt x="12366" y="1019"/>
                  </a:lnTo>
                  <a:lnTo>
                    <a:pt x="12392" y="1063"/>
                  </a:lnTo>
                  <a:lnTo>
                    <a:pt x="12417" y="1108"/>
                  </a:lnTo>
                  <a:lnTo>
                    <a:pt x="12440" y="1153"/>
                  </a:lnTo>
                  <a:lnTo>
                    <a:pt x="12464" y="1200"/>
                  </a:lnTo>
                  <a:lnTo>
                    <a:pt x="12485" y="1245"/>
                  </a:lnTo>
                  <a:lnTo>
                    <a:pt x="12506" y="1293"/>
                  </a:lnTo>
                  <a:lnTo>
                    <a:pt x="12526" y="1341"/>
                  </a:lnTo>
                  <a:lnTo>
                    <a:pt x="12544" y="1389"/>
                  </a:lnTo>
                  <a:lnTo>
                    <a:pt x="12562" y="1438"/>
                  </a:lnTo>
                  <a:lnTo>
                    <a:pt x="12577" y="1487"/>
                  </a:lnTo>
                  <a:lnTo>
                    <a:pt x="12593" y="1537"/>
                  </a:lnTo>
                  <a:lnTo>
                    <a:pt x="12605" y="1587"/>
                  </a:lnTo>
                  <a:lnTo>
                    <a:pt x="12618" y="1638"/>
                  </a:lnTo>
                  <a:lnTo>
                    <a:pt x="12630" y="1690"/>
                  </a:lnTo>
                  <a:lnTo>
                    <a:pt x="12639" y="1741"/>
                  </a:lnTo>
                  <a:lnTo>
                    <a:pt x="12649" y="1794"/>
                  </a:lnTo>
                  <a:lnTo>
                    <a:pt x="12655" y="1847"/>
                  </a:lnTo>
                  <a:lnTo>
                    <a:pt x="12661" y="1900"/>
                  </a:lnTo>
                  <a:lnTo>
                    <a:pt x="12666" y="1954"/>
                  </a:lnTo>
                  <a:lnTo>
                    <a:pt x="12669" y="2007"/>
                  </a:lnTo>
                  <a:lnTo>
                    <a:pt x="12672" y="2062"/>
                  </a:lnTo>
                  <a:lnTo>
                    <a:pt x="12672" y="2116"/>
                  </a:lnTo>
                  <a:close/>
                </a:path>
              </a:pathLst>
            </a:custGeom>
            <a:grpFill/>
            <a:ln>
              <a:noFill/>
            </a:ln>
          </p:spPr>
          <p:txBody>
            <a:bodyPr/>
            <a:lstStyle/>
            <a:p>
              <a:pPr eaLnBrk="0" hangingPunct="0">
                <a:defRPr/>
              </a:pPr>
              <a:endParaRPr lang="en-US" sz="1800" dirty="0">
                <a:latin typeface="Arial" panose="020B0604020202020204" pitchFamily="34" charset="0"/>
                <a:ea typeface="+mn-ea"/>
              </a:endParaRPr>
            </a:p>
          </p:txBody>
        </p:sp>
      </p:grpSp>
      <p:sp>
        <p:nvSpPr>
          <p:cNvPr id="1027" name="Tijdelijke aanduiding voor titel 1"/>
          <p:cNvSpPr>
            <a:spLocks noGrp="1"/>
          </p:cNvSpPr>
          <p:nvPr>
            <p:ph type="title"/>
          </p:nvPr>
        </p:nvSpPr>
        <p:spPr bwMode="auto">
          <a:xfrm>
            <a:off x="1079500" y="1079500"/>
            <a:ext cx="10033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l-NL" altLang="en-US"/>
              <a:t>Titelstijl van model bewerken</a:t>
            </a:r>
          </a:p>
        </p:txBody>
      </p:sp>
      <p:sp>
        <p:nvSpPr>
          <p:cNvPr id="1028" name="Tijdelijke aanduiding voor tekst 2"/>
          <p:cNvSpPr>
            <a:spLocks noGrp="1"/>
          </p:cNvSpPr>
          <p:nvPr>
            <p:ph type="body" idx="1"/>
          </p:nvPr>
        </p:nvSpPr>
        <p:spPr bwMode="auto">
          <a:xfrm>
            <a:off x="1079500" y="1800225"/>
            <a:ext cx="10033000" cy="4500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nl-NL" altLang="en-US"/>
              <a:t>Klik om de tekststijl van het model te bewerken</a:t>
            </a:r>
          </a:p>
          <a:p>
            <a:pPr lvl="1"/>
            <a:r>
              <a:rPr lang="nl-NL" altLang="en-US"/>
              <a:t>Tweede niveau</a:t>
            </a:r>
          </a:p>
          <a:p>
            <a:pPr lvl="2"/>
            <a:r>
              <a:rPr lang="nl-NL" altLang="en-US"/>
              <a:t>Derde niveau</a:t>
            </a:r>
          </a:p>
          <a:p>
            <a:pPr lvl="3"/>
            <a:r>
              <a:rPr lang="nl-NL" altLang="en-US"/>
              <a:t>Vierde niveau</a:t>
            </a:r>
          </a:p>
          <a:p>
            <a:pPr lvl="4"/>
            <a:r>
              <a:rPr lang="nl-NL" altLang="en-US"/>
              <a:t>Vijfde niveau</a:t>
            </a:r>
          </a:p>
        </p:txBody>
      </p:sp>
    </p:spTree>
    <p:extLst>
      <p:ext uri="{BB962C8B-B14F-4D97-AF65-F5344CB8AC3E}">
        <p14:creationId xmlns:p14="http://schemas.microsoft.com/office/powerpoint/2010/main" val="1931063255"/>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Lst>
  <p:hf sldNum="0" hdr="0"/>
  <p:txStyles>
    <p:title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p:titleStyle>
    <p:bodyStyle>
      <a:lvl1pPr marL="268288" indent="-268288" algn="l" defTabSz="912813" rtl="0" eaLnBrk="1" fontAlgn="base" hangingPunct="1">
        <a:lnSpc>
          <a:spcPct val="90000"/>
        </a:lnSpc>
        <a:spcBef>
          <a:spcPts val="475"/>
        </a:spcBef>
        <a:spcAft>
          <a:spcPct val="0"/>
        </a:spcAft>
        <a:buClr>
          <a:srgbClr val="00A9F3"/>
        </a:buClr>
        <a:buSzPct val="80000"/>
        <a:buFont typeface="Arial" charset="0"/>
        <a:buChar char="•"/>
        <a:defRPr sz="2400" kern="1200">
          <a:solidFill>
            <a:schemeClr val="tx1"/>
          </a:solidFill>
          <a:latin typeface="Arial" charset="0"/>
          <a:ea typeface="Arial" charset="0"/>
          <a:cs typeface="Arial" charset="0"/>
        </a:defRPr>
      </a:lvl1pPr>
      <a:lvl2pPr marL="539750" indent="-269875" algn="l" defTabSz="912813" rtl="0" eaLnBrk="1" fontAlgn="base" hangingPunct="1">
        <a:lnSpc>
          <a:spcPct val="90000"/>
        </a:lnSpc>
        <a:spcBef>
          <a:spcPts val="438"/>
        </a:spcBef>
        <a:spcAft>
          <a:spcPct val="0"/>
        </a:spcAft>
        <a:buClr>
          <a:srgbClr val="00A9F3"/>
        </a:buClr>
        <a:buSzPct val="80000"/>
        <a:buFont typeface="Arial" charset="0"/>
        <a:buChar char="•"/>
        <a:defRPr sz="2200" kern="1200">
          <a:solidFill>
            <a:schemeClr val="tx1"/>
          </a:solidFill>
          <a:latin typeface="Arial" charset="0"/>
          <a:ea typeface="Arial" charset="0"/>
          <a:cs typeface="Arial" charset="0"/>
        </a:defRPr>
      </a:lvl2pPr>
      <a:lvl3pPr marL="809625" indent="-269875" algn="l" defTabSz="912813" rtl="0" eaLnBrk="1" fontAlgn="base" hangingPunct="1">
        <a:lnSpc>
          <a:spcPct val="90000"/>
        </a:lnSpc>
        <a:spcBef>
          <a:spcPts val="400"/>
        </a:spcBef>
        <a:spcAft>
          <a:spcPct val="0"/>
        </a:spcAft>
        <a:buClr>
          <a:srgbClr val="00A9F3"/>
        </a:buClr>
        <a:buSzPct val="80000"/>
        <a:buFont typeface="Arial" charset="0"/>
        <a:buChar char="•"/>
        <a:defRPr sz="2000" kern="1200">
          <a:solidFill>
            <a:schemeClr val="tx1"/>
          </a:solidFill>
          <a:latin typeface="Arial" charset="0"/>
          <a:ea typeface="Arial" charset="0"/>
          <a:cs typeface="Arial" charset="0"/>
        </a:defRPr>
      </a:lvl3pPr>
      <a:lvl4pPr marL="1079500" indent="-269875" algn="l" defTabSz="912813" rtl="0" eaLnBrk="1" fontAlgn="base" hangingPunct="1">
        <a:lnSpc>
          <a:spcPct val="90000"/>
        </a:lnSpc>
        <a:spcBef>
          <a:spcPts val="363"/>
        </a:spcBef>
        <a:spcAft>
          <a:spcPct val="0"/>
        </a:spcAft>
        <a:buClr>
          <a:srgbClr val="00A9F3"/>
        </a:buClr>
        <a:buSzPct val="80000"/>
        <a:buFont typeface="Arial" charset="0"/>
        <a:buChar char="•"/>
        <a:defRPr kern="1200">
          <a:solidFill>
            <a:schemeClr val="tx1"/>
          </a:solidFill>
          <a:latin typeface="Arial" charset="0"/>
          <a:ea typeface="Arial" charset="0"/>
          <a:cs typeface="Arial" charset="0"/>
        </a:defRPr>
      </a:lvl4pPr>
      <a:lvl5pPr marL="1349375" indent="-268288" algn="l" defTabSz="912813" rtl="0" eaLnBrk="1" fontAlgn="base" hangingPunct="1">
        <a:lnSpc>
          <a:spcPct val="90000"/>
        </a:lnSpc>
        <a:spcBef>
          <a:spcPts val="325"/>
        </a:spcBef>
        <a:spcAft>
          <a:spcPct val="0"/>
        </a:spcAft>
        <a:buClr>
          <a:srgbClr val="00A9F3"/>
        </a:buClr>
        <a:buSzPct val="80000"/>
        <a:buFont typeface="Arial" charset="0"/>
        <a:buChar char="•"/>
        <a:defRPr sz="1600" kern="1200">
          <a:solidFill>
            <a:schemeClr val="tx1"/>
          </a:solidFill>
          <a:latin typeface="Arial" charset="0"/>
          <a:ea typeface="Arial" charset="0"/>
          <a:cs typeface="Arial" charset="0"/>
        </a:defRPr>
      </a:lvl5pPr>
      <a:lvl6pPr marL="2514474"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652"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8829"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006" indent="-228589" algn="l" defTabSz="914354"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Afbeelding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132590" y="6182685"/>
            <a:ext cx="1221210" cy="360727"/>
          </a:xfrm>
          <a:prstGeom prst="rect">
            <a:avLst/>
          </a:prstGeom>
        </p:spPr>
      </p:pic>
    </p:spTree>
    <p:extLst>
      <p:ext uri="{BB962C8B-B14F-4D97-AF65-F5344CB8AC3E}">
        <p14:creationId xmlns:p14="http://schemas.microsoft.com/office/powerpoint/2010/main" val="3086517693"/>
      </p:ext>
    </p:extLst>
  </p:cSld>
  <p:clrMap bg1="lt1" tx1="dk1" bg2="lt2" tx2="dk2" accent1="accent1" accent2="accent2" accent3="accent3" accent4="accent4" accent5="accent5" accent6="accent6" hlink="hlink" folHlink="folHlink"/>
  <p:sldLayoutIdLst>
    <p:sldLayoutId id="2147483783" r:id="rId1"/>
    <p:sldLayoutId id="2147483784" r:id="rId2"/>
    <p:sldLayoutId id="2147483785" r:id="rId3"/>
    <p:sldLayoutId id="2147483786" r:id="rId4"/>
    <p:sldLayoutId id="2147483787" r:id="rId5"/>
    <p:sldLayoutId id="2147483788" r:id="rId6"/>
    <p:sldLayoutId id="2147483789" r:id="rId7"/>
    <p:sldLayoutId id="2147483790" r:id="rId8"/>
    <p:sldLayoutId id="2147483791" r:id="rId9"/>
    <p:sldLayoutId id="2147483792" r:id="rId10"/>
    <p:sldLayoutId id="2147483793" r:id="rId11"/>
    <p:sldLayoutId id="2147483794" r:id="rId12"/>
    <p:sldLayoutId id="214748379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7.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xml"/><Relationship Id="rId1" Type="http://schemas.openxmlformats.org/officeDocument/2006/relationships/slideLayout" Target="../slideLayouts/slideLayout27.xml"/><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53.xml"/><Relationship Id="rId4" Type="http://schemas.openxmlformats.org/officeDocument/2006/relationships/image" Target="../media/image4.wmf"/></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9.xml"/></Relationships>
</file>

<file path=ppt/slides/_rels/slide33.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4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55.xml"/></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53.xml"/></Relationships>
</file>

<file path=ppt/slides/_rels/slide3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55.xml"/></Relationships>
</file>

<file path=ppt/slides/_rels/slide3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8.xml"/><Relationship Id="rId1" Type="http://schemas.openxmlformats.org/officeDocument/2006/relationships/slideLayout" Target="../slideLayouts/slideLayout54.xml"/><Relationship Id="rId4" Type="http://schemas.openxmlformats.org/officeDocument/2006/relationships/image" Target="../media/image49.png"/></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4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5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4.xml"/></Relationships>
</file>

<file path=ppt/slides/_rels/slide42.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3.xml"/><Relationship Id="rId1" Type="http://schemas.openxmlformats.org/officeDocument/2006/relationships/slideLayout" Target="../slideLayouts/slideLayout5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4.xml"/><Relationship Id="rId1" Type="http://schemas.openxmlformats.org/officeDocument/2006/relationships/slideLayout" Target="../slideLayouts/slideLayout48.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5.xml"/><Relationship Id="rId1" Type="http://schemas.openxmlformats.org/officeDocument/2006/relationships/slideLayout" Target="../slideLayouts/slideLayout53.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48.xml"/><Relationship Id="rId4" Type="http://schemas.openxmlformats.org/officeDocument/2006/relationships/image" Target="../media/image54.svg"/></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48.xml"/><Relationship Id="rId4" Type="http://schemas.openxmlformats.org/officeDocument/2006/relationships/image" Target="../media/image54.svg"/></Relationships>
</file>

<file path=ppt/slides/_rels/slide4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8.xml"/><Relationship Id="rId1" Type="http://schemas.openxmlformats.org/officeDocument/2006/relationships/slideLayout" Target="../slideLayouts/slideLayout48.xml"/><Relationship Id="rId4" Type="http://schemas.openxmlformats.org/officeDocument/2006/relationships/image" Target="../media/image54.svg"/></Relationships>
</file>

<file path=ppt/slides/_rels/slide4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9.xml"/><Relationship Id="rId1" Type="http://schemas.openxmlformats.org/officeDocument/2006/relationships/slideLayout" Target="../slideLayouts/slideLayout49.xml"/><Relationship Id="rId4" Type="http://schemas.openxmlformats.org/officeDocument/2006/relationships/image" Target="../media/image56.sv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31.xml"/></Relationships>
</file>

<file path=ppt/slides/_rels/slide50.xml.rels><?xml version="1.0" encoding="UTF-8" standalone="yes"?>
<Relationships xmlns="http://schemas.openxmlformats.org/package/2006/relationships"><Relationship Id="rId3" Type="http://schemas.openxmlformats.org/officeDocument/2006/relationships/hyperlink" Target="https://kia.pleio.nl/gripopinformatie" TargetMode="External"/><Relationship Id="rId2" Type="http://schemas.openxmlformats.org/officeDocument/2006/relationships/image" Target="../media/image3.jpg"/><Relationship Id="rId1" Type="http://schemas.openxmlformats.org/officeDocument/2006/relationships/slideLayout" Target="../slideLayouts/slideLayout42.xml"/><Relationship Id="rId4" Type="http://schemas.openxmlformats.org/officeDocument/2006/relationships/image" Target="../media/image57.png"/></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3.jpg"/><Relationship Id="rId1" Type="http://schemas.openxmlformats.org/officeDocument/2006/relationships/slideLayout" Target="../slideLayouts/slideLayout42.xml"/><Relationship Id="rId5" Type="http://schemas.openxmlformats.org/officeDocument/2006/relationships/image" Target="../media/image60.png"/><Relationship Id="rId4" Type="http://schemas.openxmlformats.org/officeDocument/2006/relationships/image" Target="../media/image59.png"/></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jpg"/><Relationship Id="rId1" Type="http://schemas.openxmlformats.org/officeDocument/2006/relationships/slideLayout" Target="../slideLayouts/slideLayout42.xml"/></Relationships>
</file>

<file path=ppt/slides/_rels/slide5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3.jpg"/><Relationship Id="rId1" Type="http://schemas.openxmlformats.org/officeDocument/2006/relationships/slideLayout" Target="../slideLayouts/slideLayout42.xml"/></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3.jpg"/><Relationship Id="rId1" Type="http://schemas.openxmlformats.org/officeDocument/2006/relationships/slideLayout" Target="../slideLayouts/slideLayout42.xml"/><Relationship Id="rId4" Type="http://schemas.openxmlformats.org/officeDocument/2006/relationships/image" Target="../media/image64.png"/></Relationships>
</file>

<file path=ppt/slides/_rels/slide5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2.xml"/></Relationships>
</file>

<file path=ppt/slides/_rels/slide5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a:ea typeface="ＭＳ Ｐゴシック" panose="020B0600070205080204" pitchFamily="34" charset="-128"/>
              </a:rPr>
              <a:t>Het </a:t>
            </a:r>
            <a:r>
              <a:rPr lang="nl-NL" altLang="nl-NL" err="1">
                <a:ea typeface="ＭＳ Ｐゴシック" panose="020B0600070205080204" pitchFamily="34" charset="-128"/>
              </a:rPr>
              <a:t>webinar</a:t>
            </a:r>
            <a:r>
              <a:rPr lang="nl-NL" altLang="nl-NL">
                <a:ea typeface="ＭＳ Ｐゴシック" panose="020B0600070205080204" pitchFamily="34" charset="-128"/>
              </a:rPr>
              <a:t> begint over 60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r>
              <a:rPr lang="nl-NL">
                <a:solidFill>
                  <a:schemeClr val="accent3">
                    <a:lumMod val="75000"/>
                    <a:lumOff val="25000"/>
                  </a:schemeClr>
                </a:solidFill>
              </a:rPr>
              <a:t>#wvgrip</a:t>
            </a:r>
            <a:br>
              <a:rPr lang="nl-NL">
                <a:solidFill>
                  <a:schemeClr val="accent3">
                    <a:lumMod val="75000"/>
                    <a:lumOff val="25000"/>
                  </a:schemeClr>
                </a:solidFill>
              </a:rPr>
            </a:br>
            <a:endParaRPr lang="nl-NL">
              <a:solidFill>
                <a:schemeClr val="accent3">
                  <a:lumMod val="75000"/>
                  <a:lumOff val="25000"/>
                </a:schemeClr>
              </a:solidFill>
            </a:endParaRPr>
          </a:p>
          <a:p>
            <a:pPr eaLnBrk="1" hangingPunct="1">
              <a:buFont typeface="Arial" charset="0"/>
              <a:buNone/>
              <a:defRPr/>
            </a:pPr>
            <a:endParaRPr lang="nl-NL"/>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p14:dur="10" advClick="0" advTm="30000"/>
    </mc:Choice>
    <mc:Fallback xmlns="">
      <p:transition advClick="0" advTm="30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boom, schermopname, wolk&#10;&#10;Automatisch gegenereerde beschrijving">
            <a:extLst>
              <a:ext uri="{FF2B5EF4-FFF2-40B4-BE49-F238E27FC236}">
                <a16:creationId xmlns:a16="http://schemas.microsoft.com/office/drawing/2014/main" id="{BF0A41C0-D147-FB7D-E992-4362B7A4DEF1}"/>
              </a:ext>
            </a:extLst>
          </p:cNvPr>
          <p:cNvPicPr>
            <a:picLocks noChangeAspect="1"/>
          </p:cNvPicPr>
          <p:nvPr/>
        </p:nvPicPr>
        <p:blipFill>
          <a:blip r:embed="rId2"/>
          <a:stretch>
            <a:fillRect/>
          </a:stretch>
        </p:blipFill>
        <p:spPr>
          <a:xfrm>
            <a:off x="0" y="1443"/>
            <a:ext cx="12203545" cy="6863772"/>
          </a:xfrm>
          <a:prstGeom prst="rect">
            <a:avLst/>
          </a:prstGeom>
        </p:spPr>
      </p:pic>
    </p:spTree>
    <p:extLst>
      <p:ext uri="{BB962C8B-B14F-4D97-AF65-F5344CB8AC3E}">
        <p14:creationId xmlns:p14="http://schemas.microsoft.com/office/powerpoint/2010/main" val="2279164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röntgenfilm, Medische beeldbewerking&#10;&#10;Automatisch gegenereerde beschrijving">
            <a:extLst>
              <a:ext uri="{FF2B5EF4-FFF2-40B4-BE49-F238E27FC236}">
                <a16:creationId xmlns:a16="http://schemas.microsoft.com/office/drawing/2014/main" id="{BCF0D8CA-5A6A-BA4E-B05D-F154AC93E965}"/>
              </a:ext>
            </a:extLst>
          </p:cNvPr>
          <p:cNvPicPr>
            <a:picLocks noChangeAspect="1"/>
          </p:cNvPicPr>
          <p:nvPr/>
        </p:nvPicPr>
        <p:blipFill>
          <a:blip r:embed="rId2"/>
          <a:stretch>
            <a:fillRect/>
          </a:stretch>
        </p:blipFill>
        <p:spPr>
          <a:xfrm>
            <a:off x="0" y="1443"/>
            <a:ext cx="12243954" cy="6886863"/>
          </a:xfrm>
          <a:prstGeom prst="rect">
            <a:avLst/>
          </a:prstGeom>
        </p:spPr>
      </p:pic>
    </p:spTree>
    <p:extLst>
      <p:ext uri="{BB962C8B-B14F-4D97-AF65-F5344CB8AC3E}">
        <p14:creationId xmlns:p14="http://schemas.microsoft.com/office/powerpoint/2010/main" val="208268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diagram, kaart&#10;&#10;Automatisch gegenereerde beschrijving">
            <a:extLst>
              <a:ext uri="{FF2B5EF4-FFF2-40B4-BE49-F238E27FC236}">
                <a16:creationId xmlns:a16="http://schemas.microsoft.com/office/drawing/2014/main" id="{E7B2559F-17FC-B1C7-F617-B661BDDABB11}"/>
              </a:ext>
            </a:extLst>
          </p:cNvPr>
          <p:cNvPicPr>
            <a:picLocks noChangeAspect="1"/>
          </p:cNvPicPr>
          <p:nvPr/>
        </p:nvPicPr>
        <p:blipFill>
          <a:blip r:embed="rId2"/>
          <a:stretch>
            <a:fillRect/>
          </a:stretch>
        </p:blipFill>
        <p:spPr>
          <a:xfrm>
            <a:off x="0" y="2886"/>
            <a:ext cx="12197772" cy="6858000"/>
          </a:xfrm>
          <a:prstGeom prst="rect">
            <a:avLst/>
          </a:prstGeom>
        </p:spPr>
      </p:pic>
    </p:spTree>
    <p:extLst>
      <p:ext uri="{BB962C8B-B14F-4D97-AF65-F5344CB8AC3E}">
        <p14:creationId xmlns:p14="http://schemas.microsoft.com/office/powerpoint/2010/main" val="3703522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software&#10;&#10;Automatisch gegenereerde beschrijving">
            <a:extLst>
              <a:ext uri="{FF2B5EF4-FFF2-40B4-BE49-F238E27FC236}">
                <a16:creationId xmlns:a16="http://schemas.microsoft.com/office/drawing/2014/main" id="{7F5E691C-A264-5B82-46CE-4AF44B0EA267}"/>
              </a:ext>
            </a:extLst>
          </p:cNvPr>
          <p:cNvPicPr>
            <a:picLocks noChangeAspect="1"/>
          </p:cNvPicPr>
          <p:nvPr/>
        </p:nvPicPr>
        <p:blipFill>
          <a:blip r:embed="rId2"/>
          <a:stretch>
            <a:fillRect/>
          </a:stretch>
        </p:blipFill>
        <p:spPr>
          <a:xfrm>
            <a:off x="0" y="1465"/>
            <a:ext cx="12180276" cy="6849207"/>
          </a:xfrm>
          <a:prstGeom prst="rect">
            <a:avLst/>
          </a:prstGeom>
        </p:spPr>
      </p:pic>
    </p:spTree>
    <p:extLst>
      <p:ext uri="{BB962C8B-B14F-4D97-AF65-F5344CB8AC3E}">
        <p14:creationId xmlns:p14="http://schemas.microsoft.com/office/powerpoint/2010/main" val="2424235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Lettertype, logo&#10;&#10;Automatisch gegenereerde beschrijving">
            <a:extLst>
              <a:ext uri="{FF2B5EF4-FFF2-40B4-BE49-F238E27FC236}">
                <a16:creationId xmlns:a16="http://schemas.microsoft.com/office/drawing/2014/main" id="{3F98E61B-0362-6C72-CCCF-E3D9A78A81C5}"/>
              </a:ext>
            </a:extLst>
          </p:cNvPr>
          <p:cNvPicPr>
            <a:picLocks noChangeAspect="1"/>
          </p:cNvPicPr>
          <p:nvPr/>
        </p:nvPicPr>
        <p:blipFill>
          <a:blip r:embed="rId2"/>
          <a:stretch>
            <a:fillRect/>
          </a:stretch>
        </p:blipFill>
        <p:spPr>
          <a:xfrm>
            <a:off x="0" y="2886"/>
            <a:ext cx="12209318" cy="6869545"/>
          </a:xfrm>
          <a:prstGeom prst="rect">
            <a:avLst/>
          </a:prstGeom>
        </p:spPr>
      </p:pic>
    </p:spTree>
    <p:extLst>
      <p:ext uri="{BB962C8B-B14F-4D97-AF65-F5344CB8AC3E}">
        <p14:creationId xmlns:p14="http://schemas.microsoft.com/office/powerpoint/2010/main" val="2590803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grafische vormgeving, ontwerp&#10;&#10;Automatisch gegenereerde beschrijving">
            <a:extLst>
              <a:ext uri="{FF2B5EF4-FFF2-40B4-BE49-F238E27FC236}">
                <a16:creationId xmlns:a16="http://schemas.microsoft.com/office/drawing/2014/main" id="{58CB14DC-68E0-2464-3A03-CB3376EDEDA2}"/>
              </a:ext>
            </a:extLst>
          </p:cNvPr>
          <p:cNvPicPr>
            <a:picLocks noChangeAspect="1"/>
          </p:cNvPicPr>
          <p:nvPr/>
        </p:nvPicPr>
        <p:blipFill>
          <a:blip r:embed="rId2"/>
          <a:stretch>
            <a:fillRect/>
          </a:stretch>
        </p:blipFill>
        <p:spPr>
          <a:xfrm>
            <a:off x="0" y="1443"/>
            <a:ext cx="12180454" cy="6852227"/>
          </a:xfrm>
          <a:prstGeom prst="rect">
            <a:avLst/>
          </a:prstGeom>
        </p:spPr>
      </p:pic>
    </p:spTree>
    <p:extLst>
      <p:ext uri="{BB962C8B-B14F-4D97-AF65-F5344CB8AC3E}">
        <p14:creationId xmlns:p14="http://schemas.microsoft.com/office/powerpoint/2010/main" val="356762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Lettertype, Merk&#10;&#10;Automatisch gegenereerde beschrijving">
            <a:extLst>
              <a:ext uri="{FF2B5EF4-FFF2-40B4-BE49-F238E27FC236}">
                <a16:creationId xmlns:a16="http://schemas.microsoft.com/office/drawing/2014/main" id="{E3FA8406-41F1-D095-6341-0FD265CAF261}"/>
              </a:ext>
            </a:extLst>
          </p:cNvPr>
          <p:cNvPicPr>
            <a:picLocks noChangeAspect="1"/>
          </p:cNvPicPr>
          <p:nvPr/>
        </p:nvPicPr>
        <p:blipFill>
          <a:blip r:embed="rId2"/>
          <a:stretch>
            <a:fillRect/>
          </a:stretch>
        </p:blipFill>
        <p:spPr>
          <a:xfrm>
            <a:off x="0" y="1443"/>
            <a:ext cx="12163136" cy="6840681"/>
          </a:xfrm>
          <a:prstGeom prst="rect">
            <a:avLst/>
          </a:prstGeom>
        </p:spPr>
      </p:pic>
    </p:spTree>
    <p:extLst>
      <p:ext uri="{BB962C8B-B14F-4D97-AF65-F5344CB8AC3E}">
        <p14:creationId xmlns:p14="http://schemas.microsoft.com/office/powerpoint/2010/main" val="915424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Lettertype, ontwerp&#10;&#10;Automatisch gegenereerde beschrijving">
            <a:extLst>
              <a:ext uri="{FF2B5EF4-FFF2-40B4-BE49-F238E27FC236}">
                <a16:creationId xmlns:a16="http://schemas.microsoft.com/office/drawing/2014/main" id="{037331BE-D45B-DBAB-1DAB-24C1B8D4E036}"/>
              </a:ext>
            </a:extLst>
          </p:cNvPr>
          <p:cNvPicPr>
            <a:picLocks noChangeAspect="1"/>
          </p:cNvPicPr>
          <p:nvPr/>
        </p:nvPicPr>
        <p:blipFill>
          <a:blip r:embed="rId2"/>
          <a:stretch>
            <a:fillRect/>
          </a:stretch>
        </p:blipFill>
        <p:spPr>
          <a:xfrm>
            <a:off x="0" y="1443"/>
            <a:ext cx="12203545" cy="6863772"/>
          </a:xfrm>
          <a:prstGeom prst="rect">
            <a:avLst/>
          </a:prstGeom>
        </p:spPr>
      </p:pic>
    </p:spTree>
    <p:extLst>
      <p:ext uri="{BB962C8B-B14F-4D97-AF65-F5344CB8AC3E}">
        <p14:creationId xmlns:p14="http://schemas.microsoft.com/office/powerpoint/2010/main" val="14369938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ontwerp&#10;&#10;Automatisch gegenereerde beschrijving">
            <a:extLst>
              <a:ext uri="{FF2B5EF4-FFF2-40B4-BE49-F238E27FC236}">
                <a16:creationId xmlns:a16="http://schemas.microsoft.com/office/drawing/2014/main" id="{8F47F4D5-6928-28F6-0F25-223CCCDA2EE0}"/>
              </a:ext>
            </a:extLst>
          </p:cNvPr>
          <p:cNvPicPr>
            <a:picLocks noChangeAspect="1"/>
          </p:cNvPicPr>
          <p:nvPr/>
        </p:nvPicPr>
        <p:blipFill>
          <a:blip r:embed="rId2"/>
          <a:stretch>
            <a:fillRect/>
          </a:stretch>
        </p:blipFill>
        <p:spPr>
          <a:xfrm>
            <a:off x="0" y="-2886"/>
            <a:ext cx="12203545" cy="6863772"/>
          </a:xfrm>
          <a:prstGeom prst="rect">
            <a:avLst/>
          </a:prstGeom>
        </p:spPr>
      </p:pic>
    </p:spTree>
    <p:extLst>
      <p:ext uri="{BB962C8B-B14F-4D97-AF65-F5344CB8AC3E}">
        <p14:creationId xmlns:p14="http://schemas.microsoft.com/office/powerpoint/2010/main" val="5993578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nummer, diagram&#10;&#10;Automatisch gegenereerde beschrijving">
            <a:extLst>
              <a:ext uri="{FF2B5EF4-FFF2-40B4-BE49-F238E27FC236}">
                <a16:creationId xmlns:a16="http://schemas.microsoft.com/office/drawing/2014/main" id="{B0F4A8BF-C367-BFDD-B880-1A6EB5A74A64}"/>
              </a:ext>
            </a:extLst>
          </p:cNvPr>
          <p:cNvPicPr>
            <a:picLocks noChangeAspect="1"/>
          </p:cNvPicPr>
          <p:nvPr/>
        </p:nvPicPr>
        <p:blipFill>
          <a:blip r:embed="rId2"/>
          <a:stretch>
            <a:fillRect/>
          </a:stretch>
        </p:blipFill>
        <p:spPr>
          <a:xfrm>
            <a:off x="0" y="-2886"/>
            <a:ext cx="12295909" cy="6886863"/>
          </a:xfrm>
          <a:prstGeom prst="rect">
            <a:avLst/>
          </a:prstGeom>
        </p:spPr>
      </p:pic>
    </p:spTree>
    <p:extLst>
      <p:ext uri="{BB962C8B-B14F-4D97-AF65-F5344CB8AC3E}">
        <p14:creationId xmlns:p14="http://schemas.microsoft.com/office/powerpoint/2010/main" val="3264259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a:ea typeface="ＭＳ Ｐゴシック" panose="020B0600070205080204" pitchFamily="34" charset="-128"/>
              </a:rPr>
              <a:t>Het </a:t>
            </a:r>
            <a:r>
              <a:rPr lang="nl-NL" altLang="nl-NL" err="1">
                <a:ea typeface="ＭＳ Ｐゴシック" panose="020B0600070205080204" pitchFamily="34" charset="-128"/>
              </a:rPr>
              <a:t>webinar</a:t>
            </a:r>
            <a:r>
              <a:rPr lang="nl-NL" altLang="nl-NL">
                <a:ea typeface="ＭＳ Ｐゴシック" panose="020B0600070205080204" pitchFamily="34" charset="-128"/>
              </a:rPr>
              <a:t> begint over 30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r>
              <a:rPr lang="nl-NL">
                <a:solidFill>
                  <a:schemeClr val="accent3">
                    <a:lumMod val="75000"/>
                    <a:lumOff val="25000"/>
                  </a:schemeClr>
                </a:solidFill>
              </a:rPr>
              <a:t>#</a:t>
            </a:r>
            <a:r>
              <a:rPr lang="nl-NL" err="1">
                <a:solidFill>
                  <a:schemeClr val="accent3">
                    <a:lumMod val="75000"/>
                    <a:lumOff val="25000"/>
                  </a:schemeClr>
                </a:solidFill>
              </a:rPr>
              <a:t>wvgrip</a:t>
            </a:r>
            <a:endParaRPr lang="nl-NL">
              <a:solidFill>
                <a:schemeClr val="accent3">
                  <a:lumMod val="75000"/>
                  <a:lumOff val="25000"/>
                </a:schemeClr>
              </a:solidFill>
            </a:endParaRPr>
          </a:p>
          <a:p>
            <a:pPr eaLnBrk="1" hangingPunct="1">
              <a:buFont typeface="Arial" charset="0"/>
              <a:buNone/>
              <a:defRPr/>
            </a:pPr>
            <a:endParaRPr lang="nl-NL"/>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62330908"/>
      </p:ext>
    </p:extLst>
  </p:cSld>
  <p:clrMapOvr>
    <a:masterClrMapping/>
  </p:clrMapOvr>
  <p:transition spd="slow" advClick="0" advTm="18000">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diagram, ontwerp&#10;&#10;Automatisch gegenereerde beschrijving">
            <a:extLst>
              <a:ext uri="{FF2B5EF4-FFF2-40B4-BE49-F238E27FC236}">
                <a16:creationId xmlns:a16="http://schemas.microsoft.com/office/drawing/2014/main" id="{7BAE9B0B-73F1-D66D-9400-BF0057DC28F0}"/>
              </a:ext>
            </a:extLst>
          </p:cNvPr>
          <p:cNvPicPr>
            <a:picLocks noChangeAspect="1"/>
          </p:cNvPicPr>
          <p:nvPr/>
        </p:nvPicPr>
        <p:blipFill>
          <a:blip r:embed="rId2"/>
          <a:stretch>
            <a:fillRect/>
          </a:stretch>
        </p:blipFill>
        <p:spPr>
          <a:xfrm>
            <a:off x="0" y="2931"/>
            <a:ext cx="12215090" cy="6869545"/>
          </a:xfrm>
          <a:prstGeom prst="rect">
            <a:avLst/>
          </a:prstGeom>
        </p:spPr>
      </p:pic>
    </p:spTree>
    <p:extLst>
      <p:ext uri="{BB962C8B-B14F-4D97-AF65-F5344CB8AC3E}">
        <p14:creationId xmlns:p14="http://schemas.microsoft.com/office/powerpoint/2010/main" val="13600298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Lettertype, nummer&#10;&#10;Automatisch gegenereerde beschrijving">
            <a:extLst>
              <a:ext uri="{FF2B5EF4-FFF2-40B4-BE49-F238E27FC236}">
                <a16:creationId xmlns:a16="http://schemas.microsoft.com/office/drawing/2014/main" id="{62A5A7E7-541F-09A2-B484-3114C020CA4F}"/>
              </a:ext>
            </a:extLst>
          </p:cNvPr>
          <p:cNvPicPr>
            <a:picLocks noChangeAspect="1"/>
          </p:cNvPicPr>
          <p:nvPr/>
        </p:nvPicPr>
        <p:blipFill>
          <a:blip r:embed="rId2"/>
          <a:stretch>
            <a:fillRect/>
          </a:stretch>
        </p:blipFill>
        <p:spPr>
          <a:xfrm>
            <a:off x="0" y="1443"/>
            <a:ext cx="12243954" cy="6886863"/>
          </a:xfrm>
          <a:prstGeom prst="rect">
            <a:avLst/>
          </a:prstGeom>
        </p:spPr>
      </p:pic>
    </p:spTree>
    <p:extLst>
      <p:ext uri="{BB962C8B-B14F-4D97-AF65-F5344CB8AC3E}">
        <p14:creationId xmlns:p14="http://schemas.microsoft.com/office/powerpoint/2010/main" val="40948210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Lettertype, ontwerp&#10;&#10;Automatisch gegenereerde beschrijving">
            <a:extLst>
              <a:ext uri="{FF2B5EF4-FFF2-40B4-BE49-F238E27FC236}">
                <a16:creationId xmlns:a16="http://schemas.microsoft.com/office/drawing/2014/main" id="{730C7220-04C5-E7B8-2D06-A85CDF57ABE4}"/>
              </a:ext>
            </a:extLst>
          </p:cNvPr>
          <p:cNvPicPr>
            <a:picLocks noChangeAspect="1"/>
          </p:cNvPicPr>
          <p:nvPr/>
        </p:nvPicPr>
        <p:blipFill>
          <a:blip r:embed="rId2"/>
          <a:stretch>
            <a:fillRect/>
          </a:stretch>
        </p:blipFill>
        <p:spPr>
          <a:xfrm>
            <a:off x="0" y="-117"/>
            <a:ext cx="12227169" cy="6881678"/>
          </a:xfrm>
          <a:prstGeom prst="rect">
            <a:avLst/>
          </a:prstGeom>
        </p:spPr>
      </p:pic>
    </p:spTree>
    <p:extLst>
      <p:ext uri="{BB962C8B-B14F-4D97-AF65-F5344CB8AC3E}">
        <p14:creationId xmlns:p14="http://schemas.microsoft.com/office/powerpoint/2010/main" val="3154863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E97A9AB1-3CE1-258A-E30E-0CA4314CC59D}"/>
              </a:ext>
            </a:extLst>
          </p:cNvPr>
          <p:cNvPicPr>
            <a:picLocks noChangeAspect="1"/>
          </p:cNvPicPr>
          <p:nvPr/>
        </p:nvPicPr>
        <p:blipFill>
          <a:blip r:embed="rId2"/>
          <a:stretch>
            <a:fillRect/>
          </a:stretch>
        </p:blipFill>
        <p:spPr>
          <a:xfrm>
            <a:off x="0" y="-141"/>
            <a:ext cx="12192000" cy="6869828"/>
          </a:xfrm>
          <a:prstGeom prst="rect">
            <a:avLst/>
          </a:prstGeom>
        </p:spPr>
      </p:pic>
    </p:spTree>
    <p:extLst>
      <p:ext uri="{BB962C8B-B14F-4D97-AF65-F5344CB8AC3E}">
        <p14:creationId xmlns:p14="http://schemas.microsoft.com/office/powerpoint/2010/main" val="1167352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person, Menselijk gezicht, schermopname&#10;&#10;Automatisch gegenereerde beschrijving">
            <a:extLst>
              <a:ext uri="{FF2B5EF4-FFF2-40B4-BE49-F238E27FC236}">
                <a16:creationId xmlns:a16="http://schemas.microsoft.com/office/drawing/2014/main" id="{5FBA0B4E-3A8A-F95D-8EF7-095AEF0178AF}"/>
              </a:ext>
            </a:extLst>
          </p:cNvPr>
          <p:cNvPicPr>
            <a:picLocks noChangeAspect="1"/>
          </p:cNvPicPr>
          <p:nvPr/>
        </p:nvPicPr>
        <p:blipFill>
          <a:blip r:embed="rId2"/>
          <a:stretch>
            <a:fillRect/>
          </a:stretch>
        </p:blipFill>
        <p:spPr>
          <a:xfrm>
            <a:off x="0" y="-2683"/>
            <a:ext cx="12174681" cy="6851820"/>
          </a:xfrm>
          <a:prstGeom prst="rect">
            <a:avLst/>
          </a:prstGeom>
        </p:spPr>
      </p:pic>
    </p:spTree>
    <p:extLst>
      <p:ext uri="{BB962C8B-B14F-4D97-AF65-F5344CB8AC3E}">
        <p14:creationId xmlns:p14="http://schemas.microsoft.com/office/powerpoint/2010/main" val="235830779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diagram, Lettertype&#10;&#10;Automatisch gegenereerde beschrijving">
            <a:extLst>
              <a:ext uri="{FF2B5EF4-FFF2-40B4-BE49-F238E27FC236}">
                <a16:creationId xmlns:a16="http://schemas.microsoft.com/office/drawing/2014/main" id="{B4D9A708-2AD5-BA52-8232-0815E1448656}"/>
              </a:ext>
            </a:extLst>
          </p:cNvPr>
          <p:cNvPicPr>
            <a:picLocks noChangeAspect="1"/>
          </p:cNvPicPr>
          <p:nvPr/>
        </p:nvPicPr>
        <p:blipFill>
          <a:blip r:embed="rId2"/>
          <a:stretch>
            <a:fillRect/>
          </a:stretch>
        </p:blipFill>
        <p:spPr>
          <a:xfrm>
            <a:off x="0" y="2886"/>
            <a:ext cx="12215090" cy="6869545"/>
          </a:xfrm>
          <a:prstGeom prst="rect">
            <a:avLst/>
          </a:prstGeom>
        </p:spPr>
      </p:pic>
    </p:spTree>
    <p:extLst>
      <p:ext uri="{BB962C8B-B14F-4D97-AF65-F5344CB8AC3E}">
        <p14:creationId xmlns:p14="http://schemas.microsoft.com/office/powerpoint/2010/main" val="1526388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diagram, Parallel&#10;&#10;Automatisch gegenereerde beschrijving">
            <a:extLst>
              <a:ext uri="{FF2B5EF4-FFF2-40B4-BE49-F238E27FC236}">
                <a16:creationId xmlns:a16="http://schemas.microsoft.com/office/drawing/2014/main" id="{39E9DB01-CD82-23D6-728A-CCB40039617E}"/>
              </a:ext>
            </a:extLst>
          </p:cNvPr>
          <p:cNvPicPr>
            <a:picLocks noChangeAspect="1"/>
          </p:cNvPicPr>
          <p:nvPr/>
        </p:nvPicPr>
        <p:blipFill>
          <a:blip r:embed="rId2"/>
          <a:stretch>
            <a:fillRect/>
          </a:stretch>
        </p:blipFill>
        <p:spPr>
          <a:xfrm>
            <a:off x="0" y="1443"/>
            <a:ext cx="12203545" cy="6863772"/>
          </a:xfrm>
          <a:prstGeom prst="rect">
            <a:avLst/>
          </a:prstGeom>
        </p:spPr>
      </p:pic>
    </p:spTree>
    <p:extLst>
      <p:ext uri="{BB962C8B-B14F-4D97-AF65-F5344CB8AC3E}">
        <p14:creationId xmlns:p14="http://schemas.microsoft.com/office/powerpoint/2010/main" val="602521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persoon, Website&#10;&#10;Automatisch gegenereerde beschrijving">
            <a:extLst>
              <a:ext uri="{FF2B5EF4-FFF2-40B4-BE49-F238E27FC236}">
                <a16:creationId xmlns:a16="http://schemas.microsoft.com/office/drawing/2014/main" id="{22C989DE-1FAE-80D4-5274-72AF23D028FB}"/>
              </a:ext>
            </a:extLst>
          </p:cNvPr>
          <p:cNvPicPr>
            <a:picLocks noChangeAspect="1"/>
          </p:cNvPicPr>
          <p:nvPr/>
        </p:nvPicPr>
        <p:blipFill>
          <a:blip r:embed="rId2"/>
          <a:stretch>
            <a:fillRect/>
          </a:stretch>
        </p:blipFill>
        <p:spPr>
          <a:xfrm>
            <a:off x="0" y="1443"/>
            <a:ext cx="12215090" cy="6869545"/>
          </a:xfrm>
          <a:prstGeom prst="rect">
            <a:avLst/>
          </a:prstGeom>
        </p:spPr>
      </p:pic>
    </p:spTree>
    <p:extLst>
      <p:ext uri="{BB962C8B-B14F-4D97-AF65-F5344CB8AC3E}">
        <p14:creationId xmlns:p14="http://schemas.microsoft.com/office/powerpoint/2010/main" val="5412773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10;&#10;Automatisch gegenereerde beschrijving">
            <a:extLst>
              <a:ext uri="{FF2B5EF4-FFF2-40B4-BE49-F238E27FC236}">
                <a16:creationId xmlns:a16="http://schemas.microsoft.com/office/drawing/2014/main" id="{B58D5795-B66A-9D3C-FB60-6090BAEFC508}"/>
              </a:ext>
            </a:extLst>
          </p:cNvPr>
          <p:cNvPicPr>
            <a:picLocks noChangeAspect="1"/>
          </p:cNvPicPr>
          <p:nvPr/>
        </p:nvPicPr>
        <p:blipFill>
          <a:blip r:embed="rId2"/>
          <a:stretch>
            <a:fillRect/>
          </a:stretch>
        </p:blipFill>
        <p:spPr>
          <a:xfrm>
            <a:off x="0" y="1443"/>
            <a:ext cx="12192000" cy="6858000"/>
          </a:xfrm>
          <a:prstGeom prst="rect">
            <a:avLst/>
          </a:prstGeom>
        </p:spPr>
      </p:pic>
    </p:spTree>
    <p:extLst>
      <p:ext uri="{BB962C8B-B14F-4D97-AF65-F5344CB8AC3E}">
        <p14:creationId xmlns:p14="http://schemas.microsoft.com/office/powerpoint/2010/main" val="18985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80723" cy="6858000"/>
          </a:xfrm>
          <a:prstGeom prst="rect">
            <a:avLst/>
          </a:prstGeom>
        </p:spPr>
      </p:pic>
      <p:sp>
        <p:nvSpPr>
          <p:cNvPr id="6" name="Rechthoek 5"/>
          <p:cNvSpPr/>
          <p:nvPr/>
        </p:nvSpPr>
        <p:spPr>
          <a:xfrm>
            <a:off x="989902" y="922167"/>
            <a:ext cx="4571005" cy="4907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Titel 1"/>
          <p:cNvSpPr txBox="1">
            <a:spLocks/>
          </p:cNvSpPr>
          <p:nvPr/>
        </p:nvSpPr>
        <p:spPr>
          <a:xfrm>
            <a:off x="988672" y="1118994"/>
            <a:ext cx="4641507" cy="2599172"/>
          </a:xfrm>
          <a:prstGeom prst="rect">
            <a:avLst/>
          </a:prstGeom>
        </p:spPr>
        <p:txBody>
          <a:bodyPr anchor="t"/>
          <a:lstStyle>
            <a:lvl1pPr algn="l" defTabSz="914400" rtl="0" eaLnBrk="1" latinLnBrk="0" hangingPunct="1">
              <a:lnSpc>
                <a:spcPct val="90000"/>
              </a:lnSpc>
              <a:spcBef>
                <a:spcPct val="0"/>
              </a:spcBef>
              <a:buNone/>
              <a:defRPr sz="6600" b="1" i="0" kern="1200">
                <a:solidFill>
                  <a:schemeClr val="tx1"/>
                </a:solidFill>
                <a:latin typeface="Arial" charset="0"/>
                <a:ea typeface="Arial" charset="0"/>
                <a:cs typeface="Arial" charset="0"/>
              </a:defRPr>
            </a:lvl1pPr>
          </a:lstStyle>
          <a:p>
            <a:r>
              <a:rPr lang="nl-NL" sz="4800" dirty="0">
                <a:latin typeface="EindhovenType"/>
              </a:rPr>
              <a:t>Digital Decade </a:t>
            </a:r>
            <a:r>
              <a:rPr lang="nl-NL" sz="4800" dirty="0" err="1">
                <a:latin typeface="EindhovenType"/>
              </a:rPr>
              <a:t>Istrategie</a:t>
            </a:r>
            <a:r>
              <a:rPr lang="nl-NL" sz="4800" dirty="0">
                <a:latin typeface="EindhovenType"/>
              </a:rPr>
              <a:t> en datastrategie van Eindhoven</a:t>
            </a:r>
          </a:p>
          <a:p>
            <a:r>
              <a:rPr lang="nl-NL" sz="1400" dirty="0">
                <a:latin typeface="EindhovenType"/>
              </a:rPr>
              <a:t>Generieke </a:t>
            </a:r>
            <a:r>
              <a:rPr lang="nl-NL" sz="1400" dirty="0" err="1">
                <a:latin typeface="EindhovenType"/>
              </a:rPr>
              <a:t>InformatieVoorziening</a:t>
            </a:r>
            <a:r>
              <a:rPr lang="nl-NL" sz="1400" dirty="0">
                <a:latin typeface="EindhovenType"/>
              </a:rPr>
              <a:t> Eindhoven (GIVE)</a:t>
            </a:r>
          </a:p>
        </p:txBody>
      </p:sp>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6755" y="5033192"/>
            <a:ext cx="1427859" cy="421768"/>
          </a:xfrm>
          <a:prstGeom prst="rect">
            <a:avLst/>
          </a:prstGeom>
        </p:spPr>
      </p:pic>
      <p:sp>
        <p:nvSpPr>
          <p:cNvPr id="3" name="Tekstvak 2">
            <a:extLst>
              <a:ext uri="{FF2B5EF4-FFF2-40B4-BE49-F238E27FC236}">
                <a16:creationId xmlns:a16="http://schemas.microsoft.com/office/drawing/2014/main" id="{CA36130D-F6EC-DFA2-E6D7-CF30B653D054}"/>
              </a:ext>
            </a:extLst>
          </p:cNvPr>
          <p:cNvSpPr txBox="1"/>
          <p:nvPr/>
        </p:nvSpPr>
        <p:spPr>
          <a:xfrm>
            <a:off x="1277271" y="4295110"/>
            <a:ext cx="3261599" cy="523220"/>
          </a:xfrm>
          <a:prstGeom prst="rect">
            <a:avLst/>
          </a:prstGeom>
          <a:noFill/>
        </p:spPr>
        <p:txBody>
          <a:bodyPr wrap="square" lIns="91440" tIns="45720" rIns="91440" bIns="45720" rtlCol="0" anchor="t">
            <a:spAutoFit/>
          </a:bodyPr>
          <a:lstStyle/>
          <a:p>
            <a:r>
              <a:rPr lang="nl-NL" sz="1400" dirty="0">
                <a:solidFill>
                  <a:srgbClr val="FF0000"/>
                </a:solidFill>
                <a:latin typeface="EindhovenType"/>
              </a:rPr>
              <a:t>Auteur:  CIO, Martijn Groenewegen</a:t>
            </a:r>
          </a:p>
          <a:p>
            <a:r>
              <a:rPr lang="nl-NL" sz="1400" dirty="0">
                <a:solidFill>
                  <a:srgbClr val="FF0000"/>
                </a:solidFill>
                <a:latin typeface="EindhovenType"/>
              </a:rPr>
              <a:t>Datum:  april 2024</a:t>
            </a:r>
          </a:p>
        </p:txBody>
      </p:sp>
    </p:spTree>
    <p:extLst>
      <p:ext uri="{BB962C8B-B14F-4D97-AF65-F5344CB8AC3E}">
        <p14:creationId xmlns:p14="http://schemas.microsoft.com/office/powerpoint/2010/main" val="782577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el 1">
            <a:extLst>
              <a:ext uri="{FF2B5EF4-FFF2-40B4-BE49-F238E27FC236}">
                <a16:creationId xmlns:a16="http://schemas.microsoft.com/office/drawing/2014/main" id="{8F6927D8-A016-4293-9B53-A7E3F3FFDFDE}"/>
              </a:ext>
            </a:extLst>
          </p:cNvPr>
          <p:cNvSpPr>
            <a:spLocks noGrp="1" noChangeArrowheads="1"/>
          </p:cNvSpPr>
          <p:nvPr>
            <p:ph type="ctrTitle"/>
          </p:nvPr>
        </p:nvSpPr>
        <p:spPr bwMode="auto">
          <a:xfrm>
            <a:off x="1079500" y="2160588"/>
            <a:ext cx="6119813" cy="1439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p>
            <a:pPr eaLnBrk="1" hangingPunct="1"/>
            <a:r>
              <a:rPr lang="nl-NL" altLang="nl-NL">
                <a:ea typeface="ＭＳ Ｐゴシック" panose="020B0600070205080204" pitchFamily="34" charset="-128"/>
              </a:rPr>
              <a:t>Het </a:t>
            </a:r>
            <a:r>
              <a:rPr lang="nl-NL" altLang="nl-NL" err="1">
                <a:ea typeface="ＭＳ Ｐゴシック" panose="020B0600070205080204" pitchFamily="34" charset="-128"/>
              </a:rPr>
              <a:t>webinar</a:t>
            </a:r>
            <a:r>
              <a:rPr lang="nl-NL" altLang="nl-NL">
                <a:ea typeface="ＭＳ Ｐゴシック" panose="020B0600070205080204" pitchFamily="34" charset="-128"/>
              </a:rPr>
              <a:t> begint over 10 seconden</a:t>
            </a:r>
          </a:p>
        </p:txBody>
      </p:sp>
      <p:sp>
        <p:nvSpPr>
          <p:cNvPr id="3" name="Ondertitel 2">
            <a:extLst>
              <a:ext uri="{FF2B5EF4-FFF2-40B4-BE49-F238E27FC236}">
                <a16:creationId xmlns:a16="http://schemas.microsoft.com/office/drawing/2014/main" id="{22031467-14F4-4174-B89B-D6C92E35F34A}"/>
              </a:ext>
            </a:extLst>
          </p:cNvPr>
          <p:cNvSpPr>
            <a:spLocks noGrp="1"/>
          </p:cNvSpPr>
          <p:nvPr>
            <p:ph type="subTitle" idx="1"/>
          </p:nvPr>
        </p:nvSpPr>
        <p:spPr>
          <a:xfrm>
            <a:off x="1079500" y="3959225"/>
            <a:ext cx="6119813" cy="1081088"/>
          </a:xfrm>
        </p:spPr>
        <p:txBody>
          <a:bodyPr/>
          <a:lstStyle/>
          <a:p>
            <a:pPr eaLnBrk="1" hangingPunct="1">
              <a:buFont typeface="Arial" charset="0"/>
              <a:buNone/>
              <a:defRPr/>
            </a:pPr>
            <a:r>
              <a:rPr lang="nl-NL">
                <a:solidFill>
                  <a:schemeClr val="accent3">
                    <a:lumMod val="75000"/>
                    <a:lumOff val="25000"/>
                  </a:schemeClr>
                </a:solidFill>
              </a:rPr>
              <a:t>#</a:t>
            </a:r>
            <a:r>
              <a:rPr lang="nl-NL" err="1">
                <a:solidFill>
                  <a:schemeClr val="accent3">
                    <a:lumMod val="75000"/>
                    <a:lumOff val="25000"/>
                  </a:schemeClr>
                </a:solidFill>
              </a:rPr>
              <a:t>wvgrip</a:t>
            </a:r>
            <a:endParaRPr lang="nl-NL">
              <a:solidFill>
                <a:schemeClr val="accent3">
                  <a:lumMod val="75000"/>
                  <a:lumOff val="25000"/>
                </a:schemeClr>
              </a:solidFill>
            </a:endParaRPr>
          </a:p>
          <a:p>
            <a:pPr eaLnBrk="1" hangingPunct="1">
              <a:buFont typeface="Arial" charset="0"/>
              <a:buNone/>
              <a:defRPr/>
            </a:pPr>
            <a:endParaRPr lang="nl-NL"/>
          </a:p>
        </p:txBody>
      </p:sp>
      <p:sp>
        <p:nvSpPr>
          <p:cNvPr id="5124" name="Tijdelijke aanduiding voor datum 3">
            <a:extLst>
              <a:ext uri="{FF2B5EF4-FFF2-40B4-BE49-F238E27FC236}">
                <a16:creationId xmlns:a16="http://schemas.microsoft.com/office/drawing/2014/main" id="{21F0A641-D9AE-4FF5-9326-3E2F6EB41707}"/>
              </a:ext>
            </a:extLst>
          </p:cNvPr>
          <p:cNvSpPr>
            <a:spLocks noGrp="1" noChangeArrowheads="1"/>
          </p:cNvSpPr>
          <p:nvPr>
            <p:ph type="dt" sz="quarter" idx="10"/>
          </p:nvPr>
        </p:nvSpPr>
        <p:spPr bwMode="auto">
          <a:xfrm>
            <a:off x="1079500" y="6524941"/>
            <a:ext cx="407035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numCol="1" compatLnSpc="1">
            <a:prstTxWarp prst="textNoShape">
              <a:avLst/>
            </a:prstTxWarp>
          </a:bodyPr>
          <a:lstStyle>
            <a:lvl1pPr defTabSz="912813">
              <a:defRPr>
                <a:solidFill>
                  <a:schemeClr val="tx1"/>
                </a:solidFill>
                <a:latin typeface="Arial" panose="020B0604020202020204" pitchFamily="34" charset="0"/>
              </a:defRPr>
            </a:lvl1pPr>
            <a:lvl2pPr marL="742950" indent="-285750" defTabSz="912813">
              <a:defRPr>
                <a:solidFill>
                  <a:schemeClr val="tx1"/>
                </a:solidFill>
                <a:latin typeface="Arial" panose="020B0604020202020204" pitchFamily="34" charset="0"/>
              </a:defRPr>
            </a:lvl2pPr>
            <a:lvl3pPr marL="1143000" indent="-228600" defTabSz="912813">
              <a:defRPr>
                <a:solidFill>
                  <a:schemeClr val="tx1"/>
                </a:solidFill>
                <a:latin typeface="Arial" panose="020B0604020202020204" pitchFamily="34" charset="0"/>
              </a:defRPr>
            </a:lvl3pPr>
            <a:lvl4pPr marL="1600200" indent="-228600" defTabSz="912813">
              <a:defRPr>
                <a:solidFill>
                  <a:schemeClr val="tx1"/>
                </a:solidFill>
                <a:latin typeface="Arial" panose="020B0604020202020204" pitchFamily="34" charset="0"/>
              </a:defRPr>
            </a:lvl4pPr>
            <a:lvl5pPr marL="2057400" indent="-228600" defTabSz="912813">
              <a:defRPr>
                <a:solidFill>
                  <a:schemeClr val="tx1"/>
                </a:solidFill>
                <a:latin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2813" rtl="0" eaLnBrk="0" fontAlgn="base" latinLnBrk="0" hangingPunct="0">
              <a:lnSpc>
                <a:spcPct val="100000"/>
              </a:lnSpc>
              <a:spcBef>
                <a:spcPct val="0"/>
              </a:spcBef>
              <a:spcAft>
                <a:spcPct val="0"/>
              </a:spcAft>
              <a:buClrTx/>
              <a:buSzTx/>
              <a:buFontTx/>
              <a:buNone/>
              <a:tabLst/>
              <a:defRPr/>
            </a:pPr>
            <a:endParaRPr kumimoji="0" lang="nl-NL" alt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76650996"/>
      </p:ext>
    </p:extLst>
  </p:cSld>
  <p:clrMapOvr>
    <a:masterClrMapping/>
  </p:clrMapOvr>
  <p:transition spd="slow" advClick="0" advTm="8000">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924963D-5228-0F58-7DB3-FAAF4FB16EF1}"/>
              </a:ext>
            </a:extLst>
          </p:cNvPr>
          <p:cNvSpPr>
            <a:spLocks noGrp="1"/>
          </p:cNvSpPr>
          <p:nvPr>
            <p:ph type="title"/>
          </p:nvPr>
        </p:nvSpPr>
        <p:spPr>
          <a:xfrm>
            <a:off x="1102368" y="4676503"/>
            <a:ext cx="3826286" cy="1845385"/>
          </a:xfrm>
        </p:spPr>
        <p:txBody>
          <a:bodyPr>
            <a:normAutofit/>
          </a:bodyPr>
          <a:lstStyle/>
          <a:p>
            <a:pPr algn="ctr"/>
            <a:r>
              <a:rPr lang="nl-NL" sz="5400">
                <a:solidFill>
                  <a:schemeClr val="bg1"/>
                </a:solidFill>
                <a:latin typeface="EindhovenType"/>
              </a:rPr>
              <a:t>Aanleiding</a:t>
            </a:r>
          </a:p>
        </p:txBody>
      </p:sp>
      <p:sp>
        <p:nvSpPr>
          <p:cNvPr id="3" name="Tijdelijke aanduiding voor inhoud 2">
            <a:extLst>
              <a:ext uri="{FF2B5EF4-FFF2-40B4-BE49-F238E27FC236}">
                <a16:creationId xmlns:a16="http://schemas.microsoft.com/office/drawing/2014/main" id="{A6BB138B-CD46-9EC4-8200-F0521CAD44D2}"/>
              </a:ext>
            </a:extLst>
          </p:cNvPr>
          <p:cNvSpPr>
            <a:spLocks noGrp="1"/>
          </p:cNvSpPr>
          <p:nvPr>
            <p:ph idx="1"/>
          </p:nvPr>
        </p:nvSpPr>
        <p:spPr>
          <a:xfrm>
            <a:off x="4801973" y="336112"/>
            <a:ext cx="6151060" cy="4351338"/>
          </a:xfrm>
        </p:spPr>
        <p:txBody>
          <a:bodyPr>
            <a:noAutofit/>
          </a:bodyPr>
          <a:lstStyle/>
          <a:p>
            <a:pPr>
              <a:lnSpc>
                <a:spcPct val="100000"/>
              </a:lnSpc>
            </a:pPr>
            <a:r>
              <a:rPr lang="nl-NL" sz="1800" dirty="0">
                <a:solidFill>
                  <a:schemeClr val="bg1"/>
                </a:solidFill>
                <a:latin typeface="EindhovenType"/>
              </a:rPr>
              <a:t>Uitvoering geven aan de ambities van het bestuursakkoord langs de Visie op Dienstverlening, de </a:t>
            </a:r>
            <a:r>
              <a:rPr lang="nl-NL" sz="1800" dirty="0" err="1">
                <a:solidFill>
                  <a:schemeClr val="bg1"/>
                </a:solidFill>
                <a:latin typeface="EindhovenType"/>
              </a:rPr>
              <a:t>Ivisie</a:t>
            </a:r>
            <a:r>
              <a:rPr lang="nl-NL" sz="1800" dirty="0">
                <a:solidFill>
                  <a:schemeClr val="bg1"/>
                </a:solidFill>
                <a:latin typeface="EindhovenType"/>
              </a:rPr>
              <a:t> en de </a:t>
            </a:r>
            <a:r>
              <a:rPr lang="nl-NL" sz="1800" dirty="0" err="1">
                <a:solidFill>
                  <a:schemeClr val="bg1"/>
                </a:solidFill>
                <a:latin typeface="EindhovenType"/>
              </a:rPr>
              <a:t>Istrategie</a:t>
            </a:r>
            <a:endParaRPr lang="nl-NL" sz="1800" dirty="0">
              <a:solidFill>
                <a:schemeClr val="bg1"/>
              </a:solidFill>
              <a:latin typeface="EindhovenType"/>
            </a:endParaRPr>
          </a:p>
          <a:p>
            <a:pPr>
              <a:lnSpc>
                <a:spcPct val="100000"/>
              </a:lnSpc>
            </a:pPr>
            <a:endParaRPr lang="nl-NL" sz="1800" i="1" dirty="0">
              <a:solidFill>
                <a:schemeClr val="bg1"/>
              </a:solidFill>
              <a:latin typeface="EindhovenType"/>
            </a:endParaRPr>
          </a:p>
          <a:p>
            <a:pPr>
              <a:lnSpc>
                <a:spcPct val="100000"/>
              </a:lnSpc>
            </a:pPr>
            <a:r>
              <a:rPr lang="nl-NL" sz="1800" dirty="0">
                <a:solidFill>
                  <a:schemeClr val="bg1"/>
                </a:solidFill>
                <a:latin typeface="EindhovenType"/>
              </a:rPr>
              <a:t>“Het doel van de </a:t>
            </a:r>
            <a:r>
              <a:rPr lang="nl-NL" sz="1800" dirty="0" err="1">
                <a:solidFill>
                  <a:schemeClr val="bg1"/>
                </a:solidFill>
                <a:latin typeface="EindhovenType"/>
              </a:rPr>
              <a:t>iVisie</a:t>
            </a:r>
            <a:r>
              <a:rPr lang="nl-NL" sz="1800" dirty="0">
                <a:solidFill>
                  <a:schemeClr val="bg1"/>
                </a:solidFill>
                <a:latin typeface="EindhovenType"/>
              </a:rPr>
              <a:t> en </a:t>
            </a:r>
            <a:r>
              <a:rPr lang="nl-NL" sz="1800" dirty="0" err="1">
                <a:solidFill>
                  <a:schemeClr val="bg1"/>
                </a:solidFill>
                <a:latin typeface="EindhovenType"/>
              </a:rPr>
              <a:t>iStrategie</a:t>
            </a:r>
            <a:r>
              <a:rPr lang="nl-NL" sz="1800" dirty="0">
                <a:solidFill>
                  <a:schemeClr val="bg1"/>
                </a:solidFill>
                <a:latin typeface="EindhovenType"/>
              </a:rPr>
              <a:t> is </a:t>
            </a:r>
            <a:r>
              <a:rPr lang="nl-NL" sz="1800" dirty="0">
                <a:latin typeface="EindhovenType"/>
              </a:rPr>
              <a:t>het bereiken van betrouwbare informatievoorziening door digitaal te transformeren </a:t>
            </a:r>
            <a:r>
              <a:rPr lang="nl-NL" sz="1800" dirty="0">
                <a:solidFill>
                  <a:schemeClr val="bg1"/>
                </a:solidFill>
                <a:latin typeface="EindhovenType"/>
              </a:rPr>
              <a:t>in lijn met de Visie op Dienstverlening.  Zodat de gemeente Eindhoven een </a:t>
            </a:r>
            <a:r>
              <a:rPr lang="nl-NL" sz="1800" dirty="0">
                <a:latin typeface="EindhovenType"/>
              </a:rPr>
              <a:t>betrouwbare, robuust georganiseerde organisatie</a:t>
            </a:r>
            <a:r>
              <a:rPr lang="nl-NL" sz="1800" dirty="0">
                <a:solidFill>
                  <a:schemeClr val="bg1"/>
                </a:solidFill>
                <a:latin typeface="EindhovenType"/>
              </a:rPr>
              <a:t> zal zijn waarbij de behoefte van de </a:t>
            </a:r>
            <a:r>
              <a:rPr lang="nl-NL" sz="1800" dirty="0" err="1">
                <a:solidFill>
                  <a:schemeClr val="bg1"/>
                </a:solidFill>
                <a:latin typeface="EindhovenType"/>
              </a:rPr>
              <a:t>Eindhovenaar</a:t>
            </a:r>
            <a:r>
              <a:rPr lang="nl-NL" sz="1800" dirty="0">
                <a:solidFill>
                  <a:schemeClr val="bg1"/>
                </a:solidFill>
                <a:latin typeface="EindhovenType"/>
              </a:rPr>
              <a:t>  altijd centraal staat. Dit zoals opgenomen in het bestuursakkoord 2022-2026 "Samen morgen mooier maken".</a:t>
            </a:r>
          </a:p>
          <a:p>
            <a:pPr>
              <a:lnSpc>
                <a:spcPct val="100000"/>
              </a:lnSpc>
            </a:pPr>
            <a:endParaRPr lang="nl-NL" sz="1800" dirty="0">
              <a:solidFill>
                <a:schemeClr val="bg1"/>
              </a:solidFill>
              <a:latin typeface="EindhovenType"/>
            </a:endParaRPr>
          </a:p>
          <a:p>
            <a:pPr>
              <a:lnSpc>
                <a:spcPct val="100000"/>
              </a:lnSpc>
            </a:pPr>
            <a:r>
              <a:rPr lang="nl-NL" sz="1800" dirty="0">
                <a:solidFill>
                  <a:schemeClr val="bg1"/>
                </a:solidFill>
                <a:latin typeface="EindhovenType"/>
              </a:rPr>
              <a:t>De </a:t>
            </a:r>
            <a:r>
              <a:rPr lang="nl-NL" sz="1800" dirty="0" err="1">
                <a:solidFill>
                  <a:schemeClr val="bg1"/>
                </a:solidFill>
                <a:latin typeface="EindhovenType"/>
              </a:rPr>
              <a:t>Ivisie</a:t>
            </a:r>
            <a:r>
              <a:rPr lang="nl-NL" sz="1800" dirty="0">
                <a:solidFill>
                  <a:schemeClr val="bg1"/>
                </a:solidFill>
                <a:latin typeface="EindhovenType"/>
              </a:rPr>
              <a:t> is ambtelijk, bestuurlijk en politiek vastgesteld; de raad heeft een amendement aangenomen om het belang van digitale grondrechten te onderstrepen</a:t>
            </a:r>
          </a:p>
          <a:p>
            <a:pPr>
              <a:lnSpc>
                <a:spcPct val="100000"/>
              </a:lnSpc>
            </a:pPr>
            <a:endParaRPr lang="nl-NL" sz="1800" dirty="0">
              <a:solidFill>
                <a:schemeClr val="bg1"/>
              </a:solidFill>
              <a:latin typeface="EindhovenType"/>
            </a:endParaRPr>
          </a:p>
          <a:p>
            <a:pPr>
              <a:lnSpc>
                <a:spcPct val="100000"/>
              </a:lnSpc>
            </a:pPr>
            <a:endParaRPr lang="nl-NL" sz="1800" i="1" dirty="0">
              <a:solidFill>
                <a:schemeClr val="bg1"/>
              </a:solidFill>
              <a:latin typeface="EindhovenType"/>
            </a:endParaRPr>
          </a:p>
          <a:p>
            <a:pPr>
              <a:lnSpc>
                <a:spcPct val="100000"/>
              </a:lnSpc>
            </a:pPr>
            <a:endParaRPr lang="nl-NL" sz="1800" i="1" dirty="0">
              <a:solidFill>
                <a:schemeClr val="bg1"/>
              </a:solidFill>
              <a:latin typeface="EindhovenType"/>
            </a:endParaRPr>
          </a:p>
        </p:txBody>
      </p:sp>
    </p:spTree>
    <p:extLst>
      <p:ext uri="{BB962C8B-B14F-4D97-AF65-F5344CB8AC3E}">
        <p14:creationId xmlns:p14="http://schemas.microsoft.com/office/powerpoint/2010/main" val="11170349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80723" cy="6858000"/>
          </a:xfrm>
          <a:prstGeom prst="rect">
            <a:avLst/>
          </a:prstGeom>
        </p:spPr>
      </p:pic>
      <p:sp>
        <p:nvSpPr>
          <p:cNvPr id="6" name="Rechthoek 5"/>
          <p:cNvSpPr/>
          <p:nvPr/>
        </p:nvSpPr>
        <p:spPr>
          <a:xfrm>
            <a:off x="989902" y="922167"/>
            <a:ext cx="4571005" cy="49075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el 1"/>
          <p:cNvSpPr txBox="1">
            <a:spLocks/>
          </p:cNvSpPr>
          <p:nvPr/>
        </p:nvSpPr>
        <p:spPr>
          <a:xfrm>
            <a:off x="988672" y="1118994"/>
            <a:ext cx="4641507" cy="2599172"/>
          </a:xfrm>
          <a:prstGeom prst="rect">
            <a:avLst/>
          </a:prstGeom>
        </p:spPr>
        <p:txBody>
          <a:bodyPr anchor="t"/>
          <a:lstStyle>
            <a:lvl1pPr algn="l" defTabSz="914400" rtl="0" eaLnBrk="1" latinLnBrk="0" hangingPunct="1">
              <a:lnSpc>
                <a:spcPct val="90000"/>
              </a:lnSpc>
              <a:spcBef>
                <a:spcPct val="0"/>
              </a:spcBef>
              <a:buNone/>
              <a:defRPr sz="6600" b="1" i="0" kern="1200">
                <a:solidFill>
                  <a:schemeClr val="tx1"/>
                </a:solidFill>
                <a:latin typeface="Arial" charset="0"/>
                <a:ea typeface="Arial" charset="0"/>
                <a:cs typeface="Arial"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4800" b="1" i="0" u="none" strike="noStrike" kern="1200" cap="none" spc="0" normalizeH="0" baseline="0" noProof="0" dirty="0">
                <a:ln>
                  <a:noFill/>
                </a:ln>
                <a:solidFill>
                  <a:srgbClr val="E32527"/>
                </a:solidFill>
                <a:effectLst/>
                <a:uLnTx/>
                <a:uFillTx/>
                <a:latin typeface="EindhovenType"/>
                <a:cs typeface="Arial" charset="0"/>
              </a:rPr>
              <a:t>Digital Decade </a:t>
            </a:r>
            <a:r>
              <a:rPr kumimoji="0" lang="nl-NL" sz="4800" b="1" i="0" u="none" strike="noStrike" kern="1200" cap="none" spc="0" normalizeH="0" baseline="0" noProof="0" dirty="0" err="1">
                <a:ln>
                  <a:noFill/>
                </a:ln>
                <a:solidFill>
                  <a:srgbClr val="E32527"/>
                </a:solidFill>
                <a:effectLst/>
                <a:uLnTx/>
                <a:uFillTx/>
                <a:latin typeface="EindhovenType"/>
                <a:cs typeface="Arial" charset="0"/>
              </a:rPr>
              <a:t>Istrategie</a:t>
            </a:r>
            <a:r>
              <a:rPr kumimoji="0" lang="nl-NL" sz="4800" b="1" i="0" u="none" strike="noStrike" kern="1200" cap="none" spc="0" normalizeH="0" baseline="0" noProof="0" dirty="0">
                <a:ln>
                  <a:noFill/>
                </a:ln>
                <a:solidFill>
                  <a:srgbClr val="E32527"/>
                </a:solidFill>
                <a:effectLst/>
                <a:uLnTx/>
                <a:uFillTx/>
                <a:latin typeface="EindhovenType"/>
                <a:cs typeface="Arial" charset="0"/>
              </a:rPr>
              <a:t> en datastrategie van Eindhoven</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nl-NL" sz="1400" b="1" i="0" u="none" strike="noStrike" kern="1200" cap="none" spc="0" normalizeH="0" baseline="0" noProof="0" dirty="0">
                <a:ln>
                  <a:noFill/>
                </a:ln>
                <a:solidFill>
                  <a:srgbClr val="E32527"/>
                </a:solidFill>
                <a:effectLst/>
                <a:uLnTx/>
                <a:uFillTx/>
                <a:latin typeface="EindhovenType"/>
                <a:cs typeface="Arial" charset="0"/>
              </a:rPr>
              <a:t>Generieke </a:t>
            </a:r>
            <a:r>
              <a:rPr kumimoji="0" lang="nl-NL" sz="1400" b="1" i="0" u="none" strike="noStrike" kern="1200" cap="none" spc="0" normalizeH="0" baseline="0" noProof="0" dirty="0" err="1">
                <a:ln>
                  <a:noFill/>
                </a:ln>
                <a:solidFill>
                  <a:srgbClr val="E32527"/>
                </a:solidFill>
                <a:effectLst/>
                <a:uLnTx/>
                <a:uFillTx/>
                <a:latin typeface="EindhovenType"/>
                <a:cs typeface="Arial" charset="0"/>
              </a:rPr>
              <a:t>InformatieVoorziening</a:t>
            </a:r>
            <a:r>
              <a:rPr kumimoji="0" lang="nl-NL" sz="1400" b="1" i="0" u="none" strike="noStrike" kern="1200" cap="none" spc="0" normalizeH="0" baseline="0" noProof="0" dirty="0">
                <a:ln>
                  <a:noFill/>
                </a:ln>
                <a:solidFill>
                  <a:srgbClr val="E32527"/>
                </a:solidFill>
                <a:effectLst/>
                <a:uLnTx/>
                <a:uFillTx/>
                <a:latin typeface="EindhovenType"/>
                <a:cs typeface="Arial" charset="0"/>
              </a:rPr>
              <a:t> Eindhoven (GIVE)</a:t>
            </a:r>
          </a:p>
        </p:txBody>
      </p:sp>
      <p:pic>
        <p:nvPicPr>
          <p:cNvPr id="9" name="Afbeelding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6755" y="5033192"/>
            <a:ext cx="1427859" cy="421768"/>
          </a:xfrm>
          <a:prstGeom prst="rect">
            <a:avLst/>
          </a:prstGeom>
        </p:spPr>
      </p:pic>
      <p:sp>
        <p:nvSpPr>
          <p:cNvPr id="3" name="Tekstvak 2">
            <a:extLst>
              <a:ext uri="{FF2B5EF4-FFF2-40B4-BE49-F238E27FC236}">
                <a16:creationId xmlns:a16="http://schemas.microsoft.com/office/drawing/2014/main" id="{CA36130D-F6EC-DFA2-E6D7-CF30B653D054}"/>
              </a:ext>
            </a:extLst>
          </p:cNvPr>
          <p:cNvSpPr txBox="1"/>
          <p:nvPr/>
        </p:nvSpPr>
        <p:spPr>
          <a:xfrm>
            <a:off x="1277271" y="4295110"/>
            <a:ext cx="3261599" cy="52322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FF0000"/>
                </a:solidFill>
                <a:effectLst/>
                <a:uLnTx/>
                <a:uFillTx/>
                <a:latin typeface="EindhovenType"/>
                <a:ea typeface="+mn-ea"/>
                <a:cs typeface="+mn-cs"/>
              </a:rPr>
              <a:t>Auteur:  CIO, Martijn Groenewegen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dirty="0">
                <a:ln>
                  <a:noFill/>
                </a:ln>
                <a:solidFill>
                  <a:srgbClr val="FF0000"/>
                </a:solidFill>
                <a:effectLst/>
                <a:uLnTx/>
                <a:uFillTx/>
                <a:latin typeface="EindhovenType"/>
                <a:ea typeface="+mn-ea"/>
                <a:cs typeface="+mn-cs"/>
              </a:rPr>
              <a:t>Datum:  april 2024</a:t>
            </a:r>
          </a:p>
        </p:txBody>
      </p:sp>
    </p:spTree>
    <p:extLst>
      <p:ext uri="{BB962C8B-B14F-4D97-AF65-F5344CB8AC3E}">
        <p14:creationId xmlns:p14="http://schemas.microsoft.com/office/powerpoint/2010/main" val="9442692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F98F79A4-A6C7-4101-B1E9-27E05CB7CF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F4333"/>
              </a:solidFill>
              <a:effectLst/>
              <a:uLnTx/>
              <a:uFillTx/>
              <a:latin typeface="Calibri" panose="020F0502020204030204"/>
              <a:ea typeface="+mn-ea"/>
              <a:cs typeface="+mn-cs"/>
            </a:endParaRPr>
          </a:p>
        </p:txBody>
      </p:sp>
      <p:sp>
        <p:nvSpPr>
          <p:cNvPr id="35" name="Freeform: Shape 34">
            <a:extLst>
              <a:ext uri="{FF2B5EF4-FFF2-40B4-BE49-F238E27FC236}">
                <a16:creationId xmlns:a16="http://schemas.microsoft.com/office/drawing/2014/main" id="{31CE7A08-2184-4B99-ABC0-B40CD1D3F2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871489" cy="4096327"/>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2">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F4333"/>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D924963D-5228-0F58-7DB3-FAAF4FB16EF1}"/>
              </a:ext>
            </a:extLst>
          </p:cNvPr>
          <p:cNvSpPr>
            <a:spLocks noGrp="1"/>
          </p:cNvSpPr>
          <p:nvPr>
            <p:ph type="title"/>
          </p:nvPr>
        </p:nvSpPr>
        <p:spPr>
          <a:xfrm>
            <a:off x="1102368" y="4676503"/>
            <a:ext cx="3826286" cy="1845385"/>
          </a:xfrm>
        </p:spPr>
        <p:txBody>
          <a:bodyPr>
            <a:normAutofit/>
          </a:bodyPr>
          <a:lstStyle/>
          <a:p>
            <a:pPr algn="ctr"/>
            <a:r>
              <a:rPr lang="nl-NL" sz="5400">
                <a:solidFill>
                  <a:schemeClr val="bg1"/>
                </a:solidFill>
                <a:latin typeface="EindhovenType"/>
              </a:rPr>
              <a:t>Aanleiding</a:t>
            </a:r>
          </a:p>
        </p:txBody>
      </p:sp>
      <p:sp>
        <p:nvSpPr>
          <p:cNvPr id="37" name="Freeform: Shape 36">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47955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9" name="Freeform: Shape 38">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9192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41" name="Freeform: Shape 40">
            <a:extLst>
              <a:ext uri="{FF2B5EF4-FFF2-40B4-BE49-F238E27FC236}">
                <a16:creationId xmlns:a16="http://schemas.microsoft.com/office/drawing/2014/main" id="{9E5C5460-229E-46C8-A712-CC31798542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Freeform: Shape 42">
            <a:extLst>
              <a:ext uri="{FF2B5EF4-FFF2-40B4-BE49-F238E27FC236}">
                <a16:creationId xmlns:a16="http://schemas.microsoft.com/office/drawing/2014/main" id="{2552FC29-9118-466F-940E-80C84EFDF0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00654" y="4275786"/>
            <a:ext cx="2691346" cy="2582214"/>
          </a:xfrm>
          <a:custGeom>
            <a:avLst/>
            <a:gdLst>
              <a:gd name="connsiteX0" fmla="*/ 2473947 w 3432581"/>
              <a:gd name="connsiteY0" fmla="*/ 0 h 3293393"/>
              <a:gd name="connsiteX1" fmla="*/ 3209623 w 3432581"/>
              <a:gd name="connsiteY1" fmla="*/ 111224 h 3293393"/>
              <a:gd name="connsiteX2" fmla="*/ 3432581 w 3432581"/>
              <a:gd name="connsiteY2" fmla="*/ 192828 h 3293393"/>
              <a:gd name="connsiteX3" fmla="*/ 3432581 w 3432581"/>
              <a:gd name="connsiteY3" fmla="*/ 3293393 h 3293393"/>
              <a:gd name="connsiteX4" fmla="*/ 141884 w 3432581"/>
              <a:gd name="connsiteY4" fmla="*/ 3293393 h 3293393"/>
              <a:gd name="connsiteX5" fmla="*/ 111224 w 3432581"/>
              <a:gd name="connsiteY5" fmla="*/ 3209623 h 3293393"/>
              <a:gd name="connsiteX6" fmla="*/ 0 w 3432581"/>
              <a:gd name="connsiteY6" fmla="*/ 2473947 h 3293393"/>
              <a:gd name="connsiteX7" fmla="*/ 2473947 w 3432581"/>
              <a:gd name="connsiteY7" fmla="*/ 0 h 3293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2581" h="3293393">
                <a:moveTo>
                  <a:pt x="2473947" y="0"/>
                </a:moveTo>
                <a:cubicBezTo>
                  <a:pt x="2730133" y="0"/>
                  <a:pt x="2977223" y="38940"/>
                  <a:pt x="3209623" y="111224"/>
                </a:cubicBezTo>
                <a:lnTo>
                  <a:pt x="3432581" y="192828"/>
                </a:lnTo>
                <a:lnTo>
                  <a:pt x="3432581" y="3293393"/>
                </a:lnTo>
                <a:lnTo>
                  <a:pt x="141884" y="3293393"/>
                </a:lnTo>
                <a:lnTo>
                  <a:pt x="111224" y="3209623"/>
                </a:lnTo>
                <a:cubicBezTo>
                  <a:pt x="38940" y="2977224"/>
                  <a:pt x="0" y="2730133"/>
                  <a:pt x="0" y="2473947"/>
                </a:cubicBezTo>
                <a:cubicBezTo>
                  <a:pt x="0" y="1107624"/>
                  <a:pt x="1107624" y="0"/>
                  <a:pt x="2473947" y="0"/>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ijdelijke aanduiding voor inhoud 2">
            <a:extLst>
              <a:ext uri="{FF2B5EF4-FFF2-40B4-BE49-F238E27FC236}">
                <a16:creationId xmlns:a16="http://schemas.microsoft.com/office/drawing/2014/main" id="{A6BB138B-CD46-9EC4-8200-F0521CAD44D2}"/>
              </a:ext>
            </a:extLst>
          </p:cNvPr>
          <p:cNvSpPr>
            <a:spLocks noGrp="1"/>
          </p:cNvSpPr>
          <p:nvPr>
            <p:ph idx="1"/>
          </p:nvPr>
        </p:nvSpPr>
        <p:spPr>
          <a:xfrm>
            <a:off x="4801973" y="336112"/>
            <a:ext cx="6151060" cy="4351338"/>
          </a:xfrm>
        </p:spPr>
        <p:txBody>
          <a:bodyPr>
            <a:noAutofit/>
          </a:bodyPr>
          <a:lstStyle/>
          <a:p>
            <a:pPr>
              <a:lnSpc>
                <a:spcPct val="100000"/>
              </a:lnSpc>
            </a:pPr>
            <a:r>
              <a:rPr lang="nl-NL" sz="1800" dirty="0">
                <a:solidFill>
                  <a:schemeClr val="bg1"/>
                </a:solidFill>
                <a:latin typeface="EindhovenType"/>
              </a:rPr>
              <a:t>Uitvoering geven aan de ambities van het bestuursakkoord langs de Visie op Dienstverlening, de </a:t>
            </a:r>
            <a:r>
              <a:rPr lang="nl-NL" sz="1800" dirty="0" err="1">
                <a:solidFill>
                  <a:schemeClr val="bg1"/>
                </a:solidFill>
                <a:latin typeface="EindhovenType"/>
              </a:rPr>
              <a:t>Ivisie</a:t>
            </a:r>
            <a:r>
              <a:rPr lang="nl-NL" sz="1800" dirty="0">
                <a:solidFill>
                  <a:schemeClr val="bg1"/>
                </a:solidFill>
                <a:latin typeface="EindhovenType"/>
              </a:rPr>
              <a:t> en de </a:t>
            </a:r>
            <a:r>
              <a:rPr lang="nl-NL" sz="1800" dirty="0" err="1">
                <a:solidFill>
                  <a:schemeClr val="bg1"/>
                </a:solidFill>
                <a:latin typeface="EindhovenType"/>
              </a:rPr>
              <a:t>Istrategie</a:t>
            </a:r>
            <a:endParaRPr lang="nl-NL" sz="1800" dirty="0">
              <a:solidFill>
                <a:schemeClr val="bg1"/>
              </a:solidFill>
              <a:latin typeface="EindhovenType"/>
            </a:endParaRPr>
          </a:p>
          <a:p>
            <a:pPr>
              <a:lnSpc>
                <a:spcPct val="100000"/>
              </a:lnSpc>
            </a:pPr>
            <a:endParaRPr lang="nl-NL" sz="1800" i="1" dirty="0">
              <a:solidFill>
                <a:schemeClr val="bg1"/>
              </a:solidFill>
              <a:latin typeface="EindhovenType"/>
            </a:endParaRPr>
          </a:p>
          <a:p>
            <a:pPr>
              <a:lnSpc>
                <a:spcPct val="100000"/>
              </a:lnSpc>
            </a:pPr>
            <a:r>
              <a:rPr lang="nl-NL" sz="1800" dirty="0">
                <a:solidFill>
                  <a:schemeClr val="bg1"/>
                </a:solidFill>
                <a:latin typeface="EindhovenType"/>
              </a:rPr>
              <a:t>“Het doel van de </a:t>
            </a:r>
            <a:r>
              <a:rPr lang="nl-NL" sz="1800" dirty="0" err="1">
                <a:solidFill>
                  <a:schemeClr val="bg1"/>
                </a:solidFill>
                <a:latin typeface="EindhovenType"/>
              </a:rPr>
              <a:t>iVisie</a:t>
            </a:r>
            <a:r>
              <a:rPr lang="nl-NL" sz="1800" dirty="0">
                <a:solidFill>
                  <a:schemeClr val="bg1"/>
                </a:solidFill>
                <a:latin typeface="EindhovenType"/>
              </a:rPr>
              <a:t> en </a:t>
            </a:r>
            <a:r>
              <a:rPr lang="nl-NL" sz="1800" dirty="0" err="1">
                <a:solidFill>
                  <a:schemeClr val="bg1"/>
                </a:solidFill>
                <a:latin typeface="EindhovenType"/>
              </a:rPr>
              <a:t>iStrategie</a:t>
            </a:r>
            <a:r>
              <a:rPr lang="nl-NL" sz="1800" dirty="0">
                <a:solidFill>
                  <a:schemeClr val="bg1"/>
                </a:solidFill>
                <a:latin typeface="EindhovenType"/>
              </a:rPr>
              <a:t> is </a:t>
            </a:r>
            <a:r>
              <a:rPr lang="nl-NL" sz="1800" dirty="0">
                <a:latin typeface="EindhovenType"/>
              </a:rPr>
              <a:t>het bereiken van betrouwbare informatievoorziening door digitaal te transformeren </a:t>
            </a:r>
            <a:r>
              <a:rPr lang="nl-NL" sz="1800" dirty="0">
                <a:solidFill>
                  <a:schemeClr val="bg1"/>
                </a:solidFill>
                <a:latin typeface="EindhovenType"/>
              </a:rPr>
              <a:t>in lijn met de Visie op Dienstverlening.  Zodat de gemeente Eindhoven een </a:t>
            </a:r>
            <a:r>
              <a:rPr lang="nl-NL" sz="1800" dirty="0">
                <a:latin typeface="EindhovenType"/>
              </a:rPr>
              <a:t>betrouwbare, robuust georganiseerde organisatie</a:t>
            </a:r>
            <a:r>
              <a:rPr lang="nl-NL" sz="1800" dirty="0">
                <a:solidFill>
                  <a:schemeClr val="bg1"/>
                </a:solidFill>
                <a:latin typeface="EindhovenType"/>
              </a:rPr>
              <a:t> zal zijn waarbij de behoefte van de </a:t>
            </a:r>
            <a:r>
              <a:rPr lang="nl-NL" sz="1800" dirty="0" err="1">
                <a:solidFill>
                  <a:schemeClr val="bg1"/>
                </a:solidFill>
                <a:latin typeface="EindhovenType"/>
              </a:rPr>
              <a:t>Eindhovenaar</a:t>
            </a:r>
            <a:r>
              <a:rPr lang="nl-NL" sz="1800" dirty="0">
                <a:solidFill>
                  <a:schemeClr val="bg1"/>
                </a:solidFill>
                <a:latin typeface="EindhovenType"/>
              </a:rPr>
              <a:t>  altijd centraal staat. Dit zoals opgenomen in het bestuursakkoord 2022-2026 "Samen morgen mooier maken".</a:t>
            </a:r>
          </a:p>
          <a:p>
            <a:pPr>
              <a:lnSpc>
                <a:spcPct val="100000"/>
              </a:lnSpc>
            </a:pPr>
            <a:endParaRPr lang="nl-NL" sz="1800" dirty="0">
              <a:solidFill>
                <a:schemeClr val="bg1"/>
              </a:solidFill>
              <a:latin typeface="EindhovenType"/>
            </a:endParaRPr>
          </a:p>
          <a:p>
            <a:pPr>
              <a:lnSpc>
                <a:spcPct val="100000"/>
              </a:lnSpc>
            </a:pPr>
            <a:r>
              <a:rPr lang="nl-NL" sz="1800" dirty="0">
                <a:solidFill>
                  <a:schemeClr val="bg1"/>
                </a:solidFill>
                <a:latin typeface="EindhovenType"/>
              </a:rPr>
              <a:t>De </a:t>
            </a:r>
            <a:r>
              <a:rPr lang="nl-NL" sz="1800" dirty="0" err="1">
                <a:solidFill>
                  <a:schemeClr val="bg1"/>
                </a:solidFill>
                <a:latin typeface="EindhovenType"/>
              </a:rPr>
              <a:t>Ivisie</a:t>
            </a:r>
            <a:r>
              <a:rPr lang="nl-NL" sz="1800" dirty="0">
                <a:solidFill>
                  <a:schemeClr val="bg1"/>
                </a:solidFill>
                <a:latin typeface="EindhovenType"/>
              </a:rPr>
              <a:t> is ambtelijk, bestuurlijk en politiek vastgesteld; de raad heeft een amendement aangenomen om het belang van digitale grondrechten te onderstrepen</a:t>
            </a:r>
          </a:p>
          <a:p>
            <a:pPr>
              <a:lnSpc>
                <a:spcPct val="100000"/>
              </a:lnSpc>
            </a:pPr>
            <a:endParaRPr lang="nl-NL" sz="1800" dirty="0">
              <a:solidFill>
                <a:schemeClr val="bg1"/>
              </a:solidFill>
              <a:latin typeface="EindhovenType"/>
            </a:endParaRPr>
          </a:p>
          <a:p>
            <a:pPr>
              <a:lnSpc>
                <a:spcPct val="100000"/>
              </a:lnSpc>
            </a:pPr>
            <a:endParaRPr lang="nl-NL" sz="1800" i="1" dirty="0">
              <a:solidFill>
                <a:schemeClr val="bg1"/>
              </a:solidFill>
              <a:latin typeface="EindhovenType"/>
            </a:endParaRPr>
          </a:p>
          <a:p>
            <a:pPr>
              <a:lnSpc>
                <a:spcPct val="100000"/>
              </a:lnSpc>
            </a:pPr>
            <a:endParaRPr lang="nl-NL" sz="1800" i="1" dirty="0">
              <a:solidFill>
                <a:schemeClr val="bg1"/>
              </a:solidFill>
              <a:latin typeface="EindhovenType"/>
            </a:endParaRPr>
          </a:p>
        </p:txBody>
      </p:sp>
      <p:grpSp>
        <p:nvGrpSpPr>
          <p:cNvPr id="45"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46" name="Freeform: Shape 45">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59671241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3EFCA2-C542-8A72-1538-79A10F2CBC78}"/>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90FCBE8-1CDD-067D-995A-B158DCD5B2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CDFC32DD-8D31-725B-84C8-E10600D138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890596"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313EA372-2E12-3200-6CAC-8CC995A55678}"/>
              </a:ext>
            </a:extLst>
          </p:cNvPr>
          <p:cNvSpPr>
            <a:spLocks noGrp="1"/>
          </p:cNvSpPr>
          <p:nvPr>
            <p:ph type="title"/>
          </p:nvPr>
        </p:nvSpPr>
        <p:spPr>
          <a:xfrm>
            <a:off x="490330" y="1195697"/>
            <a:ext cx="3548270" cy="4238118"/>
          </a:xfrm>
        </p:spPr>
        <p:txBody>
          <a:bodyPr>
            <a:normAutofit/>
          </a:bodyPr>
          <a:lstStyle/>
          <a:p>
            <a:r>
              <a:rPr lang="nl-NL" sz="4000" dirty="0">
                <a:solidFill>
                  <a:schemeClr val="bg1"/>
                </a:solidFill>
                <a:latin typeface="EindhovenType"/>
              </a:rPr>
              <a:t>uitgangspunten </a:t>
            </a:r>
          </a:p>
        </p:txBody>
      </p:sp>
      <p:grpSp>
        <p:nvGrpSpPr>
          <p:cNvPr id="13" name="Graphic 38">
            <a:extLst>
              <a:ext uri="{FF2B5EF4-FFF2-40B4-BE49-F238E27FC236}">
                <a16:creationId xmlns:a16="http://schemas.microsoft.com/office/drawing/2014/main" id="{1688B006-DE81-021A-244F-03082DB541D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02912"/>
            <a:ext cx="1910252" cy="709660"/>
            <a:chOff x="2267504" y="2540250"/>
            <a:chExt cx="1990951" cy="739640"/>
          </a:xfrm>
          <a:solidFill>
            <a:schemeClr val="bg1"/>
          </a:solidFill>
        </p:grpSpPr>
        <p:sp>
          <p:nvSpPr>
            <p:cNvPr id="14" name="Freeform: Shape 13">
              <a:extLst>
                <a:ext uri="{FF2B5EF4-FFF2-40B4-BE49-F238E27FC236}">
                  <a16:creationId xmlns:a16="http://schemas.microsoft.com/office/drawing/2014/main" id="{9CCC6583-037B-3A91-C888-DEFAE81583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54025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5835 h 286230"/>
                <a:gd name="connsiteX8" fmla="*/ 255835 w 1990951"/>
                <a:gd name="connsiteY8" fmla="*/ 0 h 286230"/>
                <a:gd name="connsiteX9" fmla="*/ 504071 w 1990951"/>
                <a:gd name="connsiteY9" fmla="*/ 245703 h 286230"/>
                <a:gd name="connsiteX10" fmla="*/ 749773 w 1990951"/>
                <a:gd name="connsiteY10" fmla="*/ 0 h 286230"/>
                <a:gd name="connsiteX11" fmla="*/ 995476 w 1990951"/>
                <a:gd name="connsiteY11" fmla="*/ 245703 h 286230"/>
                <a:gd name="connsiteX12" fmla="*/ 1243712 w 1990951"/>
                <a:gd name="connsiteY12" fmla="*/ 0 h 286230"/>
                <a:gd name="connsiteX13" fmla="*/ 1489414 w 1990951"/>
                <a:gd name="connsiteY13" fmla="*/ 245703 h 286230"/>
                <a:gd name="connsiteX14" fmla="*/ 1735117 w 1990951"/>
                <a:gd name="connsiteY14" fmla="*/ 0 h 286230"/>
                <a:gd name="connsiteX15" fmla="*/ 1990952 w 1990951"/>
                <a:gd name="connsiteY15" fmla="*/ 255835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5" name="Freeform: Shape 14">
              <a:extLst>
                <a:ext uri="{FF2B5EF4-FFF2-40B4-BE49-F238E27FC236}">
                  <a16:creationId xmlns:a16="http://schemas.microsoft.com/office/drawing/2014/main" id="{6F062687-F2FA-2751-D186-A84443065A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267504" y="2993660"/>
              <a:ext cx="1990951" cy="286230"/>
            </a:xfrm>
            <a:custGeom>
              <a:avLst/>
              <a:gdLst>
                <a:gd name="connsiteX0" fmla="*/ 1489414 w 1990951"/>
                <a:gd name="connsiteY0" fmla="*/ 286231 h 286230"/>
                <a:gd name="connsiteX1" fmla="*/ 1243712 w 1990951"/>
                <a:gd name="connsiteY1" fmla="*/ 40528 h 286230"/>
                <a:gd name="connsiteX2" fmla="*/ 995476 w 1990951"/>
                <a:gd name="connsiteY2" fmla="*/ 286231 h 286230"/>
                <a:gd name="connsiteX3" fmla="*/ 749773 w 1990951"/>
                <a:gd name="connsiteY3" fmla="*/ 40528 h 286230"/>
                <a:gd name="connsiteX4" fmla="*/ 504071 w 1990951"/>
                <a:gd name="connsiteY4" fmla="*/ 286231 h 286230"/>
                <a:gd name="connsiteX5" fmla="*/ 255835 w 1990951"/>
                <a:gd name="connsiteY5" fmla="*/ 40528 h 286230"/>
                <a:gd name="connsiteX6" fmla="*/ 20264 w 1990951"/>
                <a:gd name="connsiteY6" fmla="*/ 276099 h 286230"/>
                <a:gd name="connsiteX7" fmla="*/ 0 w 1990951"/>
                <a:gd name="connsiteY7" fmla="*/ 258368 h 286230"/>
                <a:gd name="connsiteX8" fmla="*/ 255835 w 1990951"/>
                <a:gd name="connsiteY8" fmla="*/ 0 h 286230"/>
                <a:gd name="connsiteX9" fmla="*/ 504071 w 1990951"/>
                <a:gd name="connsiteY9" fmla="*/ 248236 h 286230"/>
                <a:gd name="connsiteX10" fmla="*/ 749773 w 1990951"/>
                <a:gd name="connsiteY10" fmla="*/ 0 h 286230"/>
                <a:gd name="connsiteX11" fmla="*/ 995476 w 1990951"/>
                <a:gd name="connsiteY11" fmla="*/ 248236 h 286230"/>
                <a:gd name="connsiteX12" fmla="*/ 1243712 w 1990951"/>
                <a:gd name="connsiteY12" fmla="*/ 0 h 286230"/>
                <a:gd name="connsiteX13" fmla="*/ 1489414 w 1990951"/>
                <a:gd name="connsiteY13" fmla="*/ 248236 h 286230"/>
                <a:gd name="connsiteX14" fmla="*/ 1735117 w 1990951"/>
                <a:gd name="connsiteY14" fmla="*/ 0 h 286230"/>
                <a:gd name="connsiteX15" fmla="*/ 1990952 w 1990951"/>
                <a:gd name="connsiteY15" fmla="*/ 258368 h 286230"/>
                <a:gd name="connsiteX16" fmla="*/ 1973221 w 1990951"/>
                <a:gd name="connsiteY16" fmla="*/ 276099 h 286230"/>
                <a:gd name="connsiteX17" fmla="*/ 1735117 w 1990951"/>
                <a:gd name="connsiteY17" fmla="*/ 40528 h 286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990951" h="28623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grpFill/>
            <a:ln w="25320"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grpSp>
      <p:sp>
        <p:nvSpPr>
          <p:cNvPr id="17" name="Oval 16">
            <a:extLst>
              <a:ext uri="{FF2B5EF4-FFF2-40B4-BE49-F238E27FC236}">
                <a16:creationId xmlns:a16="http://schemas.microsoft.com/office/drawing/2014/main" id="{C4DC7C05-9BC0-27C5-C042-D68EF2A898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rgbClr val="FFFFFF"/>
          </a:solidFill>
          <a:ln w="28575">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9C27907F-1390-740A-2762-AC9A1D88C4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260" y="4752208"/>
            <a:ext cx="365021" cy="36502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21" name="Graphic 4">
            <a:extLst>
              <a:ext uri="{FF2B5EF4-FFF2-40B4-BE49-F238E27FC236}">
                <a16:creationId xmlns:a16="http://schemas.microsoft.com/office/drawing/2014/main" id="{9C719A82-F732-E1A0-2CFA-AF7E9DB7DC8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09667" y="5539935"/>
            <a:ext cx="975169" cy="975171"/>
            <a:chOff x="5829300" y="3162300"/>
            <a:chExt cx="532256" cy="532257"/>
          </a:xfrm>
          <a:solidFill>
            <a:schemeClr val="bg1"/>
          </a:solidFill>
        </p:grpSpPr>
        <p:sp>
          <p:nvSpPr>
            <p:cNvPr id="22" name="Freeform: Shape 21">
              <a:extLst>
                <a:ext uri="{FF2B5EF4-FFF2-40B4-BE49-F238E27FC236}">
                  <a16:creationId xmlns:a16="http://schemas.microsoft.com/office/drawing/2014/main" id="{F3DC5DFF-DF57-5BD1-FCC2-F457D2C7F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9208" y="3192208"/>
              <a:ext cx="112966" cy="11296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3" name="Freeform: Shape 22">
              <a:extLst>
                <a:ext uri="{FF2B5EF4-FFF2-40B4-BE49-F238E27FC236}">
                  <a16:creationId xmlns:a16="http://schemas.microsoft.com/office/drawing/2014/main" id="{F0EB02F1-14FF-A31B-13A3-D598E4034B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1205" y="3164205"/>
              <a:ext cx="230314" cy="230314"/>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41E72867-4F79-39C5-A661-5A4CB9E17D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29300" y="3162300"/>
              <a:ext cx="294131" cy="294131"/>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0FA08502-09D9-498D-432D-716B63804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37205" y="3170110"/>
              <a:ext cx="337184" cy="337280"/>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C29396C1-E34C-A179-8193-2C5EC378A3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3207" y="3186207"/>
              <a:ext cx="364617" cy="364617"/>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7" name="Freeform: Shape 26">
              <a:extLst>
                <a:ext uri="{FF2B5EF4-FFF2-40B4-BE49-F238E27FC236}">
                  <a16:creationId xmlns:a16="http://schemas.microsoft.com/office/drawing/2014/main" id="{ABE6FB68-86FE-24FD-B8EC-0C610E2FF4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75305" y="3208305"/>
              <a:ext cx="380238" cy="380238"/>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8" name="Freeform: Shape 27">
              <a:extLst>
                <a:ext uri="{FF2B5EF4-FFF2-40B4-BE49-F238E27FC236}">
                  <a16:creationId xmlns:a16="http://schemas.microsoft.com/office/drawing/2014/main" id="{77384524-80AE-B3D7-BFAD-0A5311A6FB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02832" y="3235832"/>
              <a:ext cx="385191" cy="385191"/>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9" name="Freeform: Shape 28">
              <a:extLst>
                <a:ext uri="{FF2B5EF4-FFF2-40B4-BE49-F238E27FC236}">
                  <a16:creationId xmlns:a16="http://schemas.microsoft.com/office/drawing/2014/main" id="{32FB8CCA-41A8-B829-E27D-3C25CE150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35789" y="3268313"/>
              <a:ext cx="379761" cy="380237"/>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0" name="Freeform: Shape 29">
              <a:extLst>
                <a:ext uri="{FF2B5EF4-FFF2-40B4-BE49-F238E27FC236}">
                  <a16:creationId xmlns:a16="http://schemas.microsoft.com/office/drawing/2014/main" id="{F9585B2E-EDF5-2C67-76B3-79C71DE4F15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2841" y="3305841"/>
              <a:ext cx="364807" cy="364807"/>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1" name="Freeform: Shape 30">
              <a:extLst>
                <a:ext uri="{FF2B5EF4-FFF2-40B4-BE49-F238E27FC236}">
                  <a16:creationId xmlns:a16="http://schemas.microsoft.com/office/drawing/2014/main" id="{1D651AF6-67BD-0B7E-57CB-C42279A928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16370" y="3349466"/>
              <a:ext cx="337280" cy="337280"/>
            </a:xfrm>
            <a:custGeom>
              <a:avLst/>
              <a:gdLst>
                <a:gd name="connsiteX0" fmla="*/ 333470 w 337280"/>
                <a:gd name="connsiteY0" fmla="*/ 0 h 337280"/>
                <a:gd name="connsiteX1" fmla="*/ 337280 w 337280"/>
                <a:gd name="connsiteY1" fmla="*/ 13430 h 337280"/>
                <a:gd name="connsiteX2" fmla="*/ 13430 w 337280"/>
                <a:gd name="connsiteY2" fmla="*/ 337280 h 337280"/>
                <a:gd name="connsiteX3" fmla="*/ 0 w 337280"/>
                <a:gd name="connsiteY3" fmla="*/ 333470 h 337280"/>
              </a:gdLst>
              <a:ahLst/>
              <a:cxnLst>
                <a:cxn ang="0">
                  <a:pos x="connsiteX0" y="connsiteY0"/>
                </a:cxn>
                <a:cxn ang="0">
                  <a:pos x="connsiteX1" y="connsiteY1"/>
                </a:cxn>
                <a:cxn ang="0">
                  <a:pos x="connsiteX2" y="connsiteY2"/>
                </a:cxn>
                <a:cxn ang="0">
                  <a:pos x="connsiteX3" y="connsiteY3"/>
                </a:cxn>
              </a:cxnLst>
              <a:rect l="l" t="t" r="r" b="b"/>
              <a:pathLst>
                <a:path w="337280" h="337280">
                  <a:moveTo>
                    <a:pt x="333470" y="0"/>
                  </a:moveTo>
                  <a:cubicBezTo>
                    <a:pt x="334899" y="4382"/>
                    <a:pt x="336137" y="8858"/>
                    <a:pt x="337280" y="13430"/>
                  </a:cubicBezTo>
                  <a:lnTo>
                    <a:pt x="13430" y="337280"/>
                  </a:lnTo>
                  <a:cubicBezTo>
                    <a:pt x="8858" y="336137"/>
                    <a:pt x="4382" y="334899"/>
                    <a:pt x="0" y="333470"/>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2" name="Freeform: Shape 31">
              <a:extLst>
                <a:ext uri="{FF2B5EF4-FFF2-40B4-BE49-F238E27FC236}">
                  <a16:creationId xmlns:a16="http://schemas.microsoft.com/office/drawing/2014/main" id="{52175ADE-2D4E-B35D-CACA-263807C94F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67329" y="3400425"/>
              <a:ext cx="294227" cy="294132"/>
            </a:xfrm>
            <a:custGeom>
              <a:avLst/>
              <a:gdLst>
                <a:gd name="connsiteX0" fmla="*/ 292989 w 294227"/>
                <a:gd name="connsiteY0" fmla="*/ 0 h 294132"/>
                <a:gd name="connsiteX1" fmla="*/ 294227 w 294227"/>
                <a:gd name="connsiteY1" fmla="*/ 15907 h 294132"/>
                <a:gd name="connsiteX2" fmla="*/ 15907 w 294227"/>
                <a:gd name="connsiteY2" fmla="*/ 294132 h 294132"/>
                <a:gd name="connsiteX3" fmla="*/ 0 w 294227"/>
                <a:gd name="connsiteY3" fmla="*/ 292894 h 294132"/>
              </a:gdLst>
              <a:ahLst/>
              <a:cxnLst>
                <a:cxn ang="0">
                  <a:pos x="connsiteX0" y="connsiteY0"/>
                </a:cxn>
                <a:cxn ang="0">
                  <a:pos x="connsiteX1" y="connsiteY1"/>
                </a:cxn>
                <a:cxn ang="0">
                  <a:pos x="connsiteX2" y="connsiteY2"/>
                </a:cxn>
                <a:cxn ang="0">
                  <a:pos x="connsiteX3" y="connsiteY3"/>
                </a:cxn>
              </a:cxnLst>
              <a:rect l="l" t="t" r="r" b="b"/>
              <a:pathLst>
                <a:path w="294227" h="294132">
                  <a:moveTo>
                    <a:pt x="292989" y="0"/>
                  </a:moveTo>
                  <a:cubicBezTo>
                    <a:pt x="293561" y="5334"/>
                    <a:pt x="293942" y="10668"/>
                    <a:pt x="294227" y="15907"/>
                  </a:cubicBezTo>
                  <a:lnTo>
                    <a:pt x="15907" y="294132"/>
                  </a:lnTo>
                  <a:cubicBezTo>
                    <a:pt x="10668" y="294132"/>
                    <a:pt x="5334" y="293465"/>
                    <a:pt x="0" y="292894"/>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3" name="Freeform: Shape 32">
              <a:extLst>
                <a:ext uri="{FF2B5EF4-FFF2-40B4-BE49-F238E27FC236}">
                  <a16:creationId xmlns:a16="http://schemas.microsoft.com/office/drawing/2014/main" id="{CE11BAC5-D23A-D361-8CC1-9CB9ED2A84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29337" y="3462337"/>
              <a:ext cx="230314" cy="230314"/>
            </a:xfrm>
            <a:custGeom>
              <a:avLst/>
              <a:gdLst>
                <a:gd name="connsiteX0" fmla="*/ 230315 w 230314"/>
                <a:gd name="connsiteY0" fmla="*/ 0 h 230314"/>
                <a:gd name="connsiteX1" fmla="*/ 226886 w 230314"/>
                <a:gd name="connsiteY1" fmla="*/ 20574 h 230314"/>
                <a:gd name="connsiteX2" fmla="*/ 20669 w 230314"/>
                <a:gd name="connsiteY2" fmla="*/ 226790 h 230314"/>
                <a:gd name="connsiteX3" fmla="*/ 0 w 230314"/>
                <a:gd name="connsiteY3" fmla="*/ 230315 h 230314"/>
              </a:gdLst>
              <a:ahLst/>
              <a:cxnLst>
                <a:cxn ang="0">
                  <a:pos x="connsiteX0" y="connsiteY0"/>
                </a:cxn>
                <a:cxn ang="0">
                  <a:pos x="connsiteX1" y="connsiteY1"/>
                </a:cxn>
                <a:cxn ang="0">
                  <a:pos x="connsiteX2" y="connsiteY2"/>
                </a:cxn>
                <a:cxn ang="0">
                  <a:pos x="connsiteX3" y="connsiteY3"/>
                </a:cxn>
              </a:cxnLst>
              <a:rect l="l" t="t" r="r" b="b"/>
              <a:pathLst>
                <a:path w="230314" h="230314">
                  <a:moveTo>
                    <a:pt x="230315" y="0"/>
                  </a:moveTo>
                  <a:cubicBezTo>
                    <a:pt x="229457" y="6953"/>
                    <a:pt x="228314" y="13716"/>
                    <a:pt x="226886" y="20574"/>
                  </a:cubicBezTo>
                  <a:lnTo>
                    <a:pt x="20669" y="226790"/>
                  </a:lnTo>
                  <a:cubicBezTo>
                    <a:pt x="13811" y="228314"/>
                    <a:pt x="6953" y="229457"/>
                    <a:pt x="0" y="230315"/>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4" name="Freeform: Shape 33">
              <a:extLst>
                <a:ext uri="{FF2B5EF4-FFF2-40B4-BE49-F238E27FC236}">
                  <a16:creationId xmlns:a16="http://schemas.microsoft.com/office/drawing/2014/main" id="{4B9C94E4-5949-106F-6145-21F3126A52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18682" y="3551682"/>
              <a:ext cx="112871" cy="112871"/>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grpSp>
      <p:graphicFrame>
        <p:nvGraphicFramePr>
          <p:cNvPr id="5" name="Tijdelijke aanduiding voor inhoud 2">
            <a:extLst>
              <a:ext uri="{FF2B5EF4-FFF2-40B4-BE49-F238E27FC236}">
                <a16:creationId xmlns:a16="http://schemas.microsoft.com/office/drawing/2014/main" id="{9B791A9C-2C52-553B-6C57-3573C93FA4E1}"/>
              </a:ext>
            </a:extLst>
          </p:cNvPr>
          <p:cNvGraphicFramePr>
            <a:graphicFrameLocks noGrp="1"/>
          </p:cNvGraphicFramePr>
          <p:nvPr>
            <p:ph idx="1"/>
          </p:nvPr>
        </p:nvGraphicFramePr>
        <p:xfrm>
          <a:off x="5484139" y="477540"/>
          <a:ext cx="6301601" cy="58788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Afbeelding 2" descr="Afbeelding met tekst, schermopname, diagram, Lettertype&#10;&#10;Automatisch gegenereerde beschrijving">
            <a:extLst>
              <a:ext uri="{FF2B5EF4-FFF2-40B4-BE49-F238E27FC236}">
                <a16:creationId xmlns:a16="http://schemas.microsoft.com/office/drawing/2014/main" id="{98DEFB65-A73A-090A-81A2-0BCFB055C677}"/>
              </a:ext>
            </a:extLst>
          </p:cNvPr>
          <p:cNvPicPr>
            <a:picLocks noChangeAspect="1"/>
          </p:cNvPicPr>
          <p:nvPr/>
        </p:nvPicPr>
        <p:blipFill>
          <a:blip r:embed="rId8"/>
          <a:stretch>
            <a:fillRect/>
          </a:stretch>
        </p:blipFill>
        <p:spPr>
          <a:xfrm>
            <a:off x="304174" y="4273670"/>
            <a:ext cx="3200400" cy="2320290"/>
          </a:xfrm>
          <a:prstGeom prst="rect">
            <a:avLst/>
          </a:prstGeom>
        </p:spPr>
      </p:pic>
    </p:spTree>
    <p:extLst>
      <p:ext uri="{BB962C8B-B14F-4D97-AF65-F5344CB8AC3E}">
        <p14:creationId xmlns:p14="http://schemas.microsoft.com/office/powerpoint/2010/main" val="362128334"/>
      </p:ext>
    </p:extLst>
  </p:cSld>
  <p:clrMapOvr>
    <a:masterClrMapping/>
  </p:clrMapOvr>
  <p:transition spd="slow">
    <p:push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graphicEl>
                                              <a:dgm id="{E9DFCE94-4C6A-4301-B121-42DEC95A45D8}"/>
                                            </p:graphicEl>
                                          </p:spTgt>
                                        </p:tgtEl>
                                        <p:attrNameLst>
                                          <p:attrName>style.visibility</p:attrName>
                                        </p:attrNameLst>
                                      </p:cBhvr>
                                      <p:to>
                                        <p:strVal val="visible"/>
                                      </p:to>
                                    </p:set>
                                    <p:anim calcmode="lin" valueType="num">
                                      <p:cBhvr additive="base">
                                        <p:cTn id="7" dur="500" fill="hold"/>
                                        <p:tgtEl>
                                          <p:spTgt spid="5">
                                            <p:graphicEl>
                                              <a:dgm id="{E9DFCE94-4C6A-4301-B121-42DEC95A45D8}"/>
                                            </p:graphicEl>
                                          </p:spTgt>
                                        </p:tgtEl>
                                        <p:attrNameLst>
                                          <p:attrName>ppt_x</p:attrName>
                                        </p:attrNameLst>
                                      </p:cBhvr>
                                      <p:tavLst>
                                        <p:tav tm="0">
                                          <p:val>
                                            <p:strVal val="1+#ppt_w/2"/>
                                          </p:val>
                                        </p:tav>
                                        <p:tav tm="100000">
                                          <p:val>
                                            <p:strVal val="#ppt_x"/>
                                          </p:val>
                                        </p:tav>
                                      </p:tavLst>
                                    </p:anim>
                                    <p:anim calcmode="lin" valueType="num">
                                      <p:cBhvr additive="base">
                                        <p:cTn id="8" dur="500" fill="hold"/>
                                        <p:tgtEl>
                                          <p:spTgt spid="5">
                                            <p:graphicEl>
                                              <a:dgm id="{E9DFCE94-4C6A-4301-B121-42DEC95A45D8}"/>
                                            </p:graphicEl>
                                          </p:spTgt>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5">
                                            <p:graphicEl>
                                              <a:dgm id="{2C18E93A-E2F0-4FCF-ABB9-952E94D0A21B}"/>
                                            </p:graphicEl>
                                          </p:spTgt>
                                        </p:tgtEl>
                                        <p:attrNameLst>
                                          <p:attrName>style.visibility</p:attrName>
                                        </p:attrNameLst>
                                      </p:cBhvr>
                                      <p:to>
                                        <p:strVal val="visible"/>
                                      </p:to>
                                    </p:set>
                                    <p:anim calcmode="lin" valueType="num">
                                      <p:cBhvr additive="base">
                                        <p:cTn id="11" dur="500" fill="hold"/>
                                        <p:tgtEl>
                                          <p:spTgt spid="5">
                                            <p:graphicEl>
                                              <a:dgm id="{2C18E93A-E2F0-4FCF-ABB9-952E94D0A21B}"/>
                                            </p:graphicEl>
                                          </p:spTgt>
                                        </p:tgtEl>
                                        <p:attrNameLst>
                                          <p:attrName>ppt_x</p:attrName>
                                        </p:attrNameLst>
                                      </p:cBhvr>
                                      <p:tavLst>
                                        <p:tav tm="0">
                                          <p:val>
                                            <p:strVal val="1+#ppt_w/2"/>
                                          </p:val>
                                        </p:tav>
                                        <p:tav tm="100000">
                                          <p:val>
                                            <p:strVal val="#ppt_x"/>
                                          </p:val>
                                        </p:tav>
                                      </p:tavLst>
                                    </p:anim>
                                    <p:anim calcmode="lin" valueType="num">
                                      <p:cBhvr additive="base">
                                        <p:cTn id="12" dur="500" fill="hold"/>
                                        <p:tgtEl>
                                          <p:spTgt spid="5">
                                            <p:graphicEl>
                                              <a:dgm id="{2C18E93A-E2F0-4FCF-ABB9-952E94D0A21B}"/>
                                            </p:graphicEl>
                                          </p:spTgt>
                                        </p:tgtEl>
                                        <p:attrNameLst>
                                          <p:attrName>ppt_y</p:attrName>
                                        </p:attrNameLst>
                                      </p:cBhvr>
                                      <p:tavLst>
                                        <p:tav tm="0">
                                          <p:val>
                                            <p:strVal val="#ppt_y"/>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5">
                                            <p:graphicEl>
                                              <a:dgm id="{8825FA06-5F7E-4962-B560-4311CC765290}"/>
                                            </p:graphicEl>
                                          </p:spTgt>
                                        </p:tgtEl>
                                        <p:attrNameLst>
                                          <p:attrName>style.visibility</p:attrName>
                                        </p:attrNameLst>
                                      </p:cBhvr>
                                      <p:to>
                                        <p:strVal val="visible"/>
                                      </p:to>
                                    </p:set>
                                    <p:anim calcmode="lin" valueType="num">
                                      <p:cBhvr additive="base">
                                        <p:cTn id="15" dur="500" fill="hold"/>
                                        <p:tgtEl>
                                          <p:spTgt spid="5">
                                            <p:graphicEl>
                                              <a:dgm id="{8825FA06-5F7E-4962-B560-4311CC765290}"/>
                                            </p:graphic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5">
                                            <p:graphicEl>
                                              <a:dgm id="{8825FA06-5F7E-4962-B560-4311CC765290}"/>
                                            </p:graphicEl>
                                          </p:spTgt>
                                        </p:tgtEl>
                                        <p:attrNameLst>
                                          <p:attrName>ppt_y</p:attrName>
                                        </p:attrNameLst>
                                      </p:cBhvr>
                                      <p:tavLst>
                                        <p:tav tm="0">
                                          <p:val>
                                            <p:strVal val="#ppt_y"/>
                                          </p:val>
                                        </p:tav>
                                        <p:tav tm="100000">
                                          <p:val>
                                            <p:strVal val="#ppt_y"/>
                                          </p:val>
                                        </p:tav>
                                      </p:tavLst>
                                    </p:anim>
                                  </p:childTnLst>
                                </p:cTn>
                              </p:par>
                              <p:par>
                                <p:cTn id="17" presetID="2" presetClass="entr" presetSubtype="2" fill="hold" grpId="0" nodeType="withEffect">
                                  <p:stCondLst>
                                    <p:cond delay="0"/>
                                  </p:stCondLst>
                                  <p:childTnLst>
                                    <p:set>
                                      <p:cBhvr>
                                        <p:cTn id="18" dur="1" fill="hold">
                                          <p:stCondLst>
                                            <p:cond delay="0"/>
                                          </p:stCondLst>
                                        </p:cTn>
                                        <p:tgtEl>
                                          <p:spTgt spid="5">
                                            <p:graphicEl>
                                              <a:dgm id="{9BDFB338-EA50-4AD4-A146-42B005225F1A}"/>
                                            </p:graphicEl>
                                          </p:spTgt>
                                        </p:tgtEl>
                                        <p:attrNameLst>
                                          <p:attrName>style.visibility</p:attrName>
                                        </p:attrNameLst>
                                      </p:cBhvr>
                                      <p:to>
                                        <p:strVal val="visible"/>
                                      </p:to>
                                    </p:set>
                                    <p:anim calcmode="lin" valueType="num">
                                      <p:cBhvr additive="base">
                                        <p:cTn id="19" dur="500" fill="hold"/>
                                        <p:tgtEl>
                                          <p:spTgt spid="5">
                                            <p:graphicEl>
                                              <a:dgm id="{9BDFB338-EA50-4AD4-A146-42B005225F1A}"/>
                                            </p:graphic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5">
                                            <p:graphicEl>
                                              <a:dgm id="{9BDFB338-EA50-4AD4-A146-42B005225F1A}"/>
                                            </p:graphicEl>
                                          </p:spTgt>
                                        </p:tgtEl>
                                        <p:attrNameLst>
                                          <p:attrName>ppt_y</p:attrName>
                                        </p:attrNameLst>
                                      </p:cBhvr>
                                      <p:tavLst>
                                        <p:tav tm="0">
                                          <p:val>
                                            <p:strVal val="#ppt_y"/>
                                          </p:val>
                                        </p:tav>
                                        <p:tav tm="100000">
                                          <p:val>
                                            <p:strVal val="#ppt_y"/>
                                          </p:val>
                                        </p:tav>
                                      </p:tavLst>
                                    </p:anim>
                                  </p:childTnLst>
                                </p:cTn>
                              </p:par>
                              <p:par>
                                <p:cTn id="21" presetID="2" presetClass="entr" presetSubtype="2" fill="hold" grpId="0" nodeType="withEffect">
                                  <p:stCondLst>
                                    <p:cond delay="0"/>
                                  </p:stCondLst>
                                  <p:childTnLst>
                                    <p:set>
                                      <p:cBhvr>
                                        <p:cTn id="22" dur="1" fill="hold">
                                          <p:stCondLst>
                                            <p:cond delay="0"/>
                                          </p:stCondLst>
                                        </p:cTn>
                                        <p:tgtEl>
                                          <p:spTgt spid="5">
                                            <p:graphicEl>
                                              <a:dgm id="{AF6EC2E5-E2F0-40F1-9590-C7A19220F6E1}"/>
                                            </p:graphicEl>
                                          </p:spTgt>
                                        </p:tgtEl>
                                        <p:attrNameLst>
                                          <p:attrName>style.visibility</p:attrName>
                                        </p:attrNameLst>
                                      </p:cBhvr>
                                      <p:to>
                                        <p:strVal val="visible"/>
                                      </p:to>
                                    </p:set>
                                    <p:anim calcmode="lin" valueType="num">
                                      <p:cBhvr additive="base">
                                        <p:cTn id="23" dur="500" fill="hold"/>
                                        <p:tgtEl>
                                          <p:spTgt spid="5">
                                            <p:graphicEl>
                                              <a:dgm id="{AF6EC2E5-E2F0-40F1-9590-C7A19220F6E1}"/>
                                            </p:graphicEl>
                                          </p:spTgt>
                                        </p:tgtEl>
                                        <p:attrNameLst>
                                          <p:attrName>ppt_x</p:attrName>
                                        </p:attrNameLst>
                                      </p:cBhvr>
                                      <p:tavLst>
                                        <p:tav tm="0">
                                          <p:val>
                                            <p:strVal val="1+#ppt_w/2"/>
                                          </p:val>
                                        </p:tav>
                                        <p:tav tm="100000">
                                          <p:val>
                                            <p:strVal val="#ppt_x"/>
                                          </p:val>
                                        </p:tav>
                                      </p:tavLst>
                                    </p:anim>
                                    <p:anim calcmode="lin" valueType="num">
                                      <p:cBhvr additive="base">
                                        <p:cTn id="24" dur="500" fill="hold"/>
                                        <p:tgtEl>
                                          <p:spTgt spid="5">
                                            <p:graphicEl>
                                              <a:dgm id="{AF6EC2E5-E2F0-40F1-9590-C7A19220F6E1}"/>
                                            </p:graphic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5">
                                            <p:graphicEl>
                                              <a:dgm id="{F35D579E-66D3-446E-8447-2D54DBA24B1A}"/>
                                            </p:graphicEl>
                                          </p:spTgt>
                                        </p:tgtEl>
                                        <p:attrNameLst>
                                          <p:attrName>style.visibility</p:attrName>
                                        </p:attrNameLst>
                                      </p:cBhvr>
                                      <p:to>
                                        <p:strVal val="visible"/>
                                      </p:to>
                                    </p:set>
                                    <p:anim calcmode="lin" valueType="num">
                                      <p:cBhvr additive="base">
                                        <p:cTn id="27" dur="500" fill="hold"/>
                                        <p:tgtEl>
                                          <p:spTgt spid="5">
                                            <p:graphicEl>
                                              <a:dgm id="{F35D579E-66D3-446E-8447-2D54DBA24B1A}"/>
                                            </p:graphicEl>
                                          </p:spTgt>
                                        </p:tgtEl>
                                        <p:attrNameLst>
                                          <p:attrName>ppt_x</p:attrName>
                                        </p:attrNameLst>
                                      </p:cBhvr>
                                      <p:tavLst>
                                        <p:tav tm="0">
                                          <p:val>
                                            <p:strVal val="1+#ppt_w/2"/>
                                          </p:val>
                                        </p:tav>
                                        <p:tav tm="100000">
                                          <p:val>
                                            <p:strVal val="#ppt_x"/>
                                          </p:val>
                                        </p:tav>
                                      </p:tavLst>
                                    </p:anim>
                                    <p:anim calcmode="lin" valueType="num">
                                      <p:cBhvr additive="base">
                                        <p:cTn id="28" dur="500" fill="hold"/>
                                        <p:tgtEl>
                                          <p:spTgt spid="5">
                                            <p:graphicEl>
                                              <a:dgm id="{F35D579E-66D3-446E-8447-2D54DBA24B1A}"/>
                                            </p:graphicEl>
                                          </p:spTgt>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5">
                                            <p:graphicEl>
                                              <a:dgm id="{93552F2B-B961-4AD2-B24B-4DF18C3F1FC7}"/>
                                            </p:graphicEl>
                                          </p:spTgt>
                                        </p:tgtEl>
                                        <p:attrNameLst>
                                          <p:attrName>style.visibility</p:attrName>
                                        </p:attrNameLst>
                                      </p:cBhvr>
                                      <p:to>
                                        <p:strVal val="visible"/>
                                      </p:to>
                                    </p:set>
                                    <p:anim calcmode="lin" valueType="num">
                                      <p:cBhvr additive="base">
                                        <p:cTn id="31" dur="500" fill="hold"/>
                                        <p:tgtEl>
                                          <p:spTgt spid="5">
                                            <p:graphicEl>
                                              <a:dgm id="{93552F2B-B961-4AD2-B24B-4DF18C3F1FC7}"/>
                                            </p:graphic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5">
                                            <p:graphicEl>
                                              <a:dgm id="{93552F2B-B961-4AD2-B24B-4DF18C3F1FC7}"/>
                                            </p:graphicEl>
                                          </p:spTgt>
                                        </p:tgtEl>
                                        <p:attrNameLst>
                                          <p:attrName>ppt_y</p:attrName>
                                        </p:attrNameLst>
                                      </p:cBhvr>
                                      <p:tavLst>
                                        <p:tav tm="0">
                                          <p:val>
                                            <p:strVal val="#ppt_y"/>
                                          </p:val>
                                        </p:tav>
                                        <p:tav tm="100000">
                                          <p:val>
                                            <p:strVal val="#ppt_y"/>
                                          </p:val>
                                        </p:tav>
                                      </p:tavLst>
                                    </p:anim>
                                  </p:childTnLst>
                                </p:cTn>
                              </p:par>
                              <p:par>
                                <p:cTn id="33" presetID="2" presetClass="entr" presetSubtype="2" fill="hold" grpId="0" nodeType="withEffect">
                                  <p:stCondLst>
                                    <p:cond delay="0"/>
                                  </p:stCondLst>
                                  <p:childTnLst>
                                    <p:set>
                                      <p:cBhvr>
                                        <p:cTn id="34" dur="1" fill="hold">
                                          <p:stCondLst>
                                            <p:cond delay="0"/>
                                          </p:stCondLst>
                                        </p:cTn>
                                        <p:tgtEl>
                                          <p:spTgt spid="5">
                                            <p:graphicEl>
                                              <a:dgm id="{B9B0E8C8-D4D8-4DD0-852B-5F328E973569}"/>
                                            </p:graphicEl>
                                          </p:spTgt>
                                        </p:tgtEl>
                                        <p:attrNameLst>
                                          <p:attrName>style.visibility</p:attrName>
                                        </p:attrNameLst>
                                      </p:cBhvr>
                                      <p:to>
                                        <p:strVal val="visible"/>
                                      </p:to>
                                    </p:set>
                                    <p:anim calcmode="lin" valueType="num">
                                      <p:cBhvr additive="base">
                                        <p:cTn id="35" dur="500" fill="hold"/>
                                        <p:tgtEl>
                                          <p:spTgt spid="5">
                                            <p:graphicEl>
                                              <a:dgm id="{B9B0E8C8-D4D8-4DD0-852B-5F328E973569}"/>
                                            </p:graphic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5">
                                            <p:graphicEl>
                                              <a:dgm id="{B9B0E8C8-D4D8-4DD0-852B-5F328E973569}"/>
                                            </p:graphicEl>
                                          </p:spTgt>
                                        </p:tgtEl>
                                        <p:attrNameLst>
                                          <p:attrName>ppt_y</p:attrName>
                                        </p:attrNameLst>
                                      </p:cBhvr>
                                      <p:tavLst>
                                        <p:tav tm="0">
                                          <p:val>
                                            <p:strVal val="#ppt_y"/>
                                          </p:val>
                                        </p:tav>
                                        <p:tav tm="100000">
                                          <p:val>
                                            <p:strVal val="#ppt_y"/>
                                          </p:val>
                                        </p:tav>
                                      </p:tavLst>
                                    </p:anim>
                                  </p:childTnLst>
                                </p:cTn>
                              </p:par>
                              <p:par>
                                <p:cTn id="37" presetID="2" presetClass="entr" presetSubtype="2" fill="hold" grpId="0" nodeType="withEffect">
                                  <p:stCondLst>
                                    <p:cond delay="0"/>
                                  </p:stCondLst>
                                  <p:childTnLst>
                                    <p:set>
                                      <p:cBhvr>
                                        <p:cTn id="38" dur="1" fill="hold">
                                          <p:stCondLst>
                                            <p:cond delay="0"/>
                                          </p:stCondLst>
                                        </p:cTn>
                                        <p:tgtEl>
                                          <p:spTgt spid="5">
                                            <p:graphicEl>
                                              <a:dgm id="{68D3CC54-AE8E-4F6E-9A2D-CFF310C1BC98}"/>
                                            </p:graphicEl>
                                          </p:spTgt>
                                        </p:tgtEl>
                                        <p:attrNameLst>
                                          <p:attrName>style.visibility</p:attrName>
                                        </p:attrNameLst>
                                      </p:cBhvr>
                                      <p:to>
                                        <p:strVal val="visible"/>
                                      </p:to>
                                    </p:set>
                                    <p:anim calcmode="lin" valueType="num">
                                      <p:cBhvr additive="base">
                                        <p:cTn id="39" dur="500" fill="hold"/>
                                        <p:tgtEl>
                                          <p:spTgt spid="5">
                                            <p:graphicEl>
                                              <a:dgm id="{68D3CC54-AE8E-4F6E-9A2D-CFF310C1BC98}"/>
                                            </p:graphic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5">
                                            <p:graphicEl>
                                              <a:dgm id="{68D3CC54-AE8E-4F6E-9A2D-CFF310C1BC98}"/>
                                            </p:graphicEl>
                                          </p:spTgt>
                                        </p:tgtEl>
                                        <p:attrNameLst>
                                          <p:attrName>ppt_y</p:attrName>
                                        </p:attrNameLst>
                                      </p:cBhvr>
                                      <p:tavLst>
                                        <p:tav tm="0">
                                          <p:val>
                                            <p:strVal val="#ppt_y"/>
                                          </p:val>
                                        </p:tav>
                                        <p:tav tm="100000">
                                          <p:val>
                                            <p:strVal val="#ppt_y"/>
                                          </p:val>
                                        </p:tav>
                                      </p:tavLst>
                                    </p:anim>
                                  </p:childTnLst>
                                </p:cTn>
                              </p:par>
                              <p:par>
                                <p:cTn id="41" presetID="2" presetClass="entr" presetSubtype="2" fill="hold" grpId="0" nodeType="withEffect">
                                  <p:stCondLst>
                                    <p:cond delay="0"/>
                                  </p:stCondLst>
                                  <p:childTnLst>
                                    <p:set>
                                      <p:cBhvr>
                                        <p:cTn id="42" dur="1" fill="hold">
                                          <p:stCondLst>
                                            <p:cond delay="0"/>
                                          </p:stCondLst>
                                        </p:cTn>
                                        <p:tgtEl>
                                          <p:spTgt spid="5">
                                            <p:graphicEl>
                                              <a:dgm id="{52D32B97-CAF2-4139-A86E-F5982ADD86AD}"/>
                                            </p:graphicEl>
                                          </p:spTgt>
                                        </p:tgtEl>
                                        <p:attrNameLst>
                                          <p:attrName>style.visibility</p:attrName>
                                        </p:attrNameLst>
                                      </p:cBhvr>
                                      <p:to>
                                        <p:strVal val="visible"/>
                                      </p:to>
                                    </p:set>
                                    <p:anim calcmode="lin" valueType="num">
                                      <p:cBhvr additive="base">
                                        <p:cTn id="43" dur="500" fill="hold"/>
                                        <p:tgtEl>
                                          <p:spTgt spid="5">
                                            <p:graphicEl>
                                              <a:dgm id="{52D32B97-CAF2-4139-A86E-F5982ADD86AD}"/>
                                            </p:graphic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5">
                                            <p:graphicEl>
                                              <a:dgm id="{52D32B97-CAF2-4139-A86E-F5982ADD86AD}"/>
                                            </p:graphicEl>
                                          </p:spTgt>
                                        </p:tgtEl>
                                        <p:attrNameLst>
                                          <p:attrName>ppt_y</p:attrName>
                                        </p:attrNameLst>
                                      </p:cBhvr>
                                      <p:tavLst>
                                        <p:tav tm="0">
                                          <p:val>
                                            <p:strVal val="#ppt_y"/>
                                          </p:val>
                                        </p:tav>
                                        <p:tav tm="100000">
                                          <p:val>
                                            <p:strVal val="#ppt_y"/>
                                          </p:val>
                                        </p:tav>
                                      </p:tavLst>
                                    </p:anim>
                                  </p:childTnLst>
                                </p:cTn>
                              </p:par>
                              <p:par>
                                <p:cTn id="45" presetID="2" presetClass="entr" presetSubtype="2" fill="hold" grpId="0" nodeType="withEffect">
                                  <p:stCondLst>
                                    <p:cond delay="0"/>
                                  </p:stCondLst>
                                  <p:childTnLst>
                                    <p:set>
                                      <p:cBhvr>
                                        <p:cTn id="46" dur="1" fill="hold">
                                          <p:stCondLst>
                                            <p:cond delay="0"/>
                                          </p:stCondLst>
                                        </p:cTn>
                                        <p:tgtEl>
                                          <p:spTgt spid="5">
                                            <p:graphicEl>
                                              <a:dgm id="{6679F630-FD99-4376-951E-A682D47E9047}"/>
                                            </p:graphicEl>
                                          </p:spTgt>
                                        </p:tgtEl>
                                        <p:attrNameLst>
                                          <p:attrName>style.visibility</p:attrName>
                                        </p:attrNameLst>
                                      </p:cBhvr>
                                      <p:to>
                                        <p:strVal val="visible"/>
                                      </p:to>
                                    </p:set>
                                    <p:anim calcmode="lin" valueType="num">
                                      <p:cBhvr additive="base">
                                        <p:cTn id="47" dur="500" fill="hold"/>
                                        <p:tgtEl>
                                          <p:spTgt spid="5">
                                            <p:graphicEl>
                                              <a:dgm id="{6679F630-FD99-4376-951E-A682D47E9047}"/>
                                            </p:graphicEl>
                                          </p:spTgt>
                                        </p:tgtEl>
                                        <p:attrNameLst>
                                          <p:attrName>ppt_x</p:attrName>
                                        </p:attrNameLst>
                                      </p:cBhvr>
                                      <p:tavLst>
                                        <p:tav tm="0">
                                          <p:val>
                                            <p:strVal val="1+#ppt_w/2"/>
                                          </p:val>
                                        </p:tav>
                                        <p:tav tm="100000">
                                          <p:val>
                                            <p:strVal val="#ppt_x"/>
                                          </p:val>
                                        </p:tav>
                                      </p:tavLst>
                                    </p:anim>
                                    <p:anim calcmode="lin" valueType="num">
                                      <p:cBhvr additive="base">
                                        <p:cTn id="48" dur="500" fill="hold"/>
                                        <p:tgtEl>
                                          <p:spTgt spid="5">
                                            <p:graphicEl>
                                              <a:dgm id="{6679F630-FD99-4376-951E-A682D47E9047}"/>
                                            </p:graphicEl>
                                          </p:spTgt>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5">
                                            <p:graphicEl>
                                              <a:dgm id="{EEB9F8A4-5463-4FC6-B2BF-6C263BECD06A}"/>
                                            </p:graphicEl>
                                          </p:spTgt>
                                        </p:tgtEl>
                                        <p:attrNameLst>
                                          <p:attrName>style.visibility</p:attrName>
                                        </p:attrNameLst>
                                      </p:cBhvr>
                                      <p:to>
                                        <p:strVal val="visible"/>
                                      </p:to>
                                    </p:set>
                                    <p:anim calcmode="lin" valueType="num">
                                      <p:cBhvr additive="base">
                                        <p:cTn id="51" dur="500" fill="hold"/>
                                        <p:tgtEl>
                                          <p:spTgt spid="5">
                                            <p:graphicEl>
                                              <a:dgm id="{EEB9F8A4-5463-4FC6-B2BF-6C263BECD06A}"/>
                                            </p:graphicEl>
                                          </p:spTgt>
                                        </p:tgtEl>
                                        <p:attrNameLst>
                                          <p:attrName>ppt_x</p:attrName>
                                        </p:attrNameLst>
                                      </p:cBhvr>
                                      <p:tavLst>
                                        <p:tav tm="0">
                                          <p:val>
                                            <p:strVal val="1+#ppt_w/2"/>
                                          </p:val>
                                        </p:tav>
                                        <p:tav tm="100000">
                                          <p:val>
                                            <p:strVal val="#ppt_x"/>
                                          </p:val>
                                        </p:tav>
                                      </p:tavLst>
                                    </p:anim>
                                    <p:anim calcmode="lin" valueType="num">
                                      <p:cBhvr additive="base">
                                        <p:cTn id="52" dur="500" fill="hold"/>
                                        <p:tgtEl>
                                          <p:spTgt spid="5">
                                            <p:graphicEl>
                                              <a:dgm id="{EEB9F8A4-5463-4FC6-B2BF-6C263BECD06A}"/>
                                            </p:graphicEl>
                                          </p:spTgt>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5">
                                            <p:graphicEl>
                                              <a:dgm id="{A3B28CD5-5E35-4DFD-B870-CF79CB6CA3AE}"/>
                                            </p:graphicEl>
                                          </p:spTgt>
                                        </p:tgtEl>
                                        <p:attrNameLst>
                                          <p:attrName>style.visibility</p:attrName>
                                        </p:attrNameLst>
                                      </p:cBhvr>
                                      <p:to>
                                        <p:strVal val="visible"/>
                                      </p:to>
                                    </p:set>
                                    <p:anim calcmode="lin" valueType="num">
                                      <p:cBhvr additive="base">
                                        <p:cTn id="55" dur="500" fill="hold"/>
                                        <p:tgtEl>
                                          <p:spTgt spid="5">
                                            <p:graphicEl>
                                              <a:dgm id="{A3B28CD5-5E35-4DFD-B870-CF79CB6CA3AE}"/>
                                            </p:graphic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5">
                                            <p:graphicEl>
                                              <a:dgm id="{A3B28CD5-5E35-4DFD-B870-CF79CB6CA3AE}"/>
                                            </p:graphicEl>
                                          </p:spTgt>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5">
                                            <p:graphicEl>
                                              <a:dgm id="{466E0B06-1D89-49C7-85AD-0A53A2A5777F}"/>
                                            </p:graphicEl>
                                          </p:spTgt>
                                        </p:tgtEl>
                                        <p:attrNameLst>
                                          <p:attrName>style.visibility</p:attrName>
                                        </p:attrNameLst>
                                      </p:cBhvr>
                                      <p:to>
                                        <p:strVal val="visible"/>
                                      </p:to>
                                    </p:set>
                                    <p:anim calcmode="lin" valueType="num">
                                      <p:cBhvr additive="base">
                                        <p:cTn id="59" dur="500" fill="hold"/>
                                        <p:tgtEl>
                                          <p:spTgt spid="5">
                                            <p:graphicEl>
                                              <a:dgm id="{466E0B06-1D89-49C7-85AD-0A53A2A5777F}"/>
                                            </p:graphicEl>
                                          </p:spTgt>
                                        </p:tgtEl>
                                        <p:attrNameLst>
                                          <p:attrName>ppt_x</p:attrName>
                                        </p:attrNameLst>
                                      </p:cBhvr>
                                      <p:tavLst>
                                        <p:tav tm="0">
                                          <p:val>
                                            <p:strVal val="1+#ppt_w/2"/>
                                          </p:val>
                                        </p:tav>
                                        <p:tav tm="100000">
                                          <p:val>
                                            <p:strVal val="#ppt_x"/>
                                          </p:val>
                                        </p:tav>
                                      </p:tavLst>
                                    </p:anim>
                                    <p:anim calcmode="lin" valueType="num">
                                      <p:cBhvr additive="base">
                                        <p:cTn id="60" dur="500" fill="hold"/>
                                        <p:tgtEl>
                                          <p:spTgt spid="5">
                                            <p:graphicEl>
                                              <a:dgm id="{466E0B06-1D89-49C7-85AD-0A53A2A5777F}"/>
                                            </p:graphicEl>
                                          </p:spTgt>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5">
                                            <p:graphicEl>
                                              <a:dgm id="{69204912-B6CD-4936-86CB-FFEA860ABA90}"/>
                                            </p:graphicEl>
                                          </p:spTgt>
                                        </p:tgtEl>
                                        <p:attrNameLst>
                                          <p:attrName>style.visibility</p:attrName>
                                        </p:attrNameLst>
                                      </p:cBhvr>
                                      <p:to>
                                        <p:strVal val="visible"/>
                                      </p:to>
                                    </p:set>
                                    <p:anim calcmode="lin" valueType="num">
                                      <p:cBhvr additive="base">
                                        <p:cTn id="63" dur="500" fill="hold"/>
                                        <p:tgtEl>
                                          <p:spTgt spid="5">
                                            <p:graphicEl>
                                              <a:dgm id="{69204912-B6CD-4936-86CB-FFEA860ABA90}"/>
                                            </p:graphicEl>
                                          </p:spTgt>
                                        </p:tgtEl>
                                        <p:attrNameLst>
                                          <p:attrName>ppt_x</p:attrName>
                                        </p:attrNameLst>
                                      </p:cBhvr>
                                      <p:tavLst>
                                        <p:tav tm="0">
                                          <p:val>
                                            <p:strVal val="1+#ppt_w/2"/>
                                          </p:val>
                                        </p:tav>
                                        <p:tav tm="100000">
                                          <p:val>
                                            <p:strVal val="#ppt_x"/>
                                          </p:val>
                                        </p:tav>
                                      </p:tavLst>
                                    </p:anim>
                                    <p:anim calcmode="lin" valueType="num">
                                      <p:cBhvr additive="base">
                                        <p:cTn id="64" dur="500" fill="hold"/>
                                        <p:tgtEl>
                                          <p:spTgt spid="5">
                                            <p:graphicEl>
                                              <a:dgm id="{69204912-B6CD-4936-86CB-FFEA860ABA90}"/>
                                            </p:graphicEl>
                                          </p:spTgt>
                                        </p:tgtEl>
                                        <p:attrNameLst>
                                          <p:attrName>ppt_y</p:attrName>
                                        </p:attrNameLst>
                                      </p:cBhvr>
                                      <p:tavLst>
                                        <p:tav tm="0">
                                          <p:val>
                                            <p:strVal val="#ppt_y"/>
                                          </p:val>
                                        </p:tav>
                                        <p:tav tm="100000">
                                          <p:val>
                                            <p:strVal val="#ppt_y"/>
                                          </p:val>
                                        </p:tav>
                                      </p:tavLst>
                                    </p:anim>
                                  </p:childTnLst>
                                </p:cTn>
                              </p:par>
                              <p:par>
                                <p:cTn id="65" presetID="2" presetClass="entr" presetSubtype="2" fill="hold" grpId="0" nodeType="withEffect">
                                  <p:stCondLst>
                                    <p:cond delay="0"/>
                                  </p:stCondLst>
                                  <p:childTnLst>
                                    <p:set>
                                      <p:cBhvr>
                                        <p:cTn id="66" dur="1" fill="hold">
                                          <p:stCondLst>
                                            <p:cond delay="0"/>
                                          </p:stCondLst>
                                        </p:cTn>
                                        <p:tgtEl>
                                          <p:spTgt spid="5">
                                            <p:graphicEl>
                                              <a:dgm id="{AF389B1B-3FE0-45DB-A891-28445090115D}"/>
                                            </p:graphicEl>
                                          </p:spTgt>
                                        </p:tgtEl>
                                        <p:attrNameLst>
                                          <p:attrName>style.visibility</p:attrName>
                                        </p:attrNameLst>
                                      </p:cBhvr>
                                      <p:to>
                                        <p:strVal val="visible"/>
                                      </p:to>
                                    </p:set>
                                    <p:anim calcmode="lin" valueType="num">
                                      <p:cBhvr additive="base">
                                        <p:cTn id="67" dur="500" fill="hold"/>
                                        <p:tgtEl>
                                          <p:spTgt spid="5">
                                            <p:graphicEl>
                                              <a:dgm id="{AF389B1B-3FE0-45DB-A891-28445090115D}"/>
                                            </p:graphicEl>
                                          </p:spTgt>
                                        </p:tgtEl>
                                        <p:attrNameLst>
                                          <p:attrName>ppt_x</p:attrName>
                                        </p:attrNameLst>
                                      </p:cBhvr>
                                      <p:tavLst>
                                        <p:tav tm="0">
                                          <p:val>
                                            <p:strVal val="1+#ppt_w/2"/>
                                          </p:val>
                                        </p:tav>
                                        <p:tav tm="100000">
                                          <p:val>
                                            <p:strVal val="#ppt_x"/>
                                          </p:val>
                                        </p:tav>
                                      </p:tavLst>
                                    </p:anim>
                                    <p:anim calcmode="lin" valueType="num">
                                      <p:cBhvr additive="base">
                                        <p:cTn id="68" dur="500" fill="hold"/>
                                        <p:tgtEl>
                                          <p:spTgt spid="5">
                                            <p:graphicEl>
                                              <a:dgm id="{AF389B1B-3FE0-45DB-A891-28445090115D}"/>
                                            </p:graphicEl>
                                          </p:spTgt>
                                        </p:tgtEl>
                                        <p:attrNameLst>
                                          <p:attrName>ppt_y</p:attrName>
                                        </p:attrNameLst>
                                      </p:cBhvr>
                                      <p:tavLst>
                                        <p:tav tm="0">
                                          <p:val>
                                            <p:strVal val="#ppt_y"/>
                                          </p:val>
                                        </p:tav>
                                        <p:tav tm="100000">
                                          <p:val>
                                            <p:strVal val="#ppt_y"/>
                                          </p:val>
                                        </p:tav>
                                      </p:tavLst>
                                    </p:anim>
                                  </p:childTnLst>
                                </p:cTn>
                              </p:par>
                              <p:par>
                                <p:cTn id="69" presetID="2" presetClass="entr" presetSubtype="2" fill="hold" grpId="0" nodeType="withEffect">
                                  <p:stCondLst>
                                    <p:cond delay="0"/>
                                  </p:stCondLst>
                                  <p:childTnLst>
                                    <p:set>
                                      <p:cBhvr>
                                        <p:cTn id="70" dur="1" fill="hold">
                                          <p:stCondLst>
                                            <p:cond delay="0"/>
                                          </p:stCondLst>
                                        </p:cTn>
                                        <p:tgtEl>
                                          <p:spTgt spid="5">
                                            <p:graphicEl>
                                              <a:dgm id="{2ADE1500-C9E4-4AA3-A80E-F6A129B58A49}"/>
                                            </p:graphicEl>
                                          </p:spTgt>
                                        </p:tgtEl>
                                        <p:attrNameLst>
                                          <p:attrName>style.visibility</p:attrName>
                                        </p:attrNameLst>
                                      </p:cBhvr>
                                      <p:to>
                                        <p:strVal val="visible"/>
                                      </p:to>
                                    </p:set>
                                    <p:anim calcmode="lin" valueType="num">
                                      <p:cBhvr additive="base">
                                        <p:cTn id="71" dur="500" fill="hold"/>
                                        <p:tgtEl>
                                          <p:spTgt spid="5">
                                            <p:graphicEl>
                                              <a:dgm id="{2ADE1500-C9E4-4AA3-A80E-F6A129B58A49}"/>
                                            </p:graphicEl>
                                          </p:spTgt>
                                        </p:tgtEl>
                                        <p:attrNameLst>
                                          <p:attrName>ppt_x</p:attrName>
                                        </p:attrNameLst>
                                      </p:cBhvr>
                                      <p:tavLst>
                                        <p:tav tm="0">
                                          <p:val>
                                            <p:strVal val="1+#ppt_w/2"/>
                                          </p:val>
                                        </p:tav>
                                        <p:tav tm="100000">
                                          <p:val>
                                            <p:strVal val="#ppt_x"/>
                                          </p:val>
                                        </p:tav>
                                      </p:tavLst>
                                    </p:anim>
                                    <p:anim calcmode="lin" valueType="num">
                                      <p:cBhvr additive="base">
                                        <p:cTn id="72" dur="500" fill="hold"/>
                                        <p:tgtEl>
                                          <p:spTgt spid="5">
                                            <p:graphicEl>
                                              <a:dgm id="{2ADE1500-C9E4-4AA3-A80E-F6A129B58A49}"/>
                                            </p:graphicEl>
                                          </p:spTgt>
                                        </p:tgtEl>
                                        <p:attrNameLst>
                                          <p:attrName>ppt_y</p:attrName>
                                        </p:attrNameLst>
                                      </p:cBhvr>
                                      <p:tavLst>
                                        <p:tav tm="0">
                                          <p:val>
                                            <p:strVal val="#ppt_y"/>
                                          </p:val>
                                        </p:tav>
                                        <p:tav tm="100000">
                                          <p:val>
                                            <p:strVal val="#ppt_y"/>
                                          </p:val>
                                        </p:tav>
                                      </p:tavLst>
                                    </p:anim>
                                  </p:childTnLst>
                                </p:cTn>
                              </p:par>
                              <p:par>
                                <p:cTn id="73" presetID="2" presetClass="entr" presetSubtype="2" fill="hold" grpId="0" nodeType="withEffect">
                                  <p:stCondLst>
                                    <p:cond delay="0"/>
                                  </p:stCondLst>
                                  <p:childTnLst>
                                    <p:set>
                                      <p:cBhvr>
                                        <p:cTn id="74" dur="1" fill="hold">
                                          <p:stCondLst>
                                            <p:cond delay="0"/>
                                          </p:stCondLst>
                                        </p:cTn>
                                        <p:tgtEl>
                                          <p:spTgt spid="5">
                                            <p:graphicEl>
                                              <a:dgm id="{28ABADFD-0B4A-451B-940E-C1E060D92EF5}"/>
                                            </p:graphicEl>
                                          </p:spTgt>
                                        </p:tgtEl>
                                        <p:attrNameLst>
                                          <p:attrName>style.visibility</p:attrName>
                                        </p:attrNameLst>
                                      </p:cBhvr>
                                      <p:to>
                                        <p:strVal val="visible"/>
                                      </p:to>
                                    </p:set>
                                    <p:anim calcmode="lin" valueType="num">
                                      <p:cBhvr additive="base">
                                        <p:cTn id="75" dur="500" fill="hold"/>
                                        <p:tgtEl>
                                          <p:spTgt spid="5">
                                            <p:graphicEl>
                                              <a:dgm id="{28ABADFD-0B4A-451B-940E-C1E060D92EF5}"/>
                                            </p:graphicEl>
                                          </p:spTgt>
                                        </p:tgtEl>
                                        <p:attrNameLst>
                                          <p:attrName>ppt_x</p:attrName>
                                        </p:attrNameLst>
                                      </p:cBhvr>
                                      <p:tavLst>
                                        <p:tav tm="0">
                                          <p:val>
                                            <p:strVal val="1+#ppt_w/2"/>
                                          </p:val>
                                        </p:tav>
                                        <p:tav tm="100000">
                                          <p:val>
                                            <p:strVal val="#ppt_x"/>
                                          </p:val>
                                        </p:tav>
                                      </p:tavLst>
                                    </p:anim>
                                    <p:anim calcmode="lin" valueType="num">
                                      <p:cBhvr additive="base">
                                        <p:cTn id="76" dur="500" fill="hold"/>
                                        <p:tgtEl>
                                          <p:spTgt spid="5">
                                            <p:graphicEl>
                                              <a:dgm id="{28ABADFD-0B4A-451B-940E-C1E060D92EF5}"/>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p:bldSub>
      </p:bldGraphic>
    </p:bld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a:extLst>
            <a:ext uri="{FF2B5EF4-FFF2-40B4-BE49-F238E27FC236}">
              <a16:creationId xmlns:a16="http://schemas.microsoft.com/office/drawing/2014/main" id="{B2C21A1F-4E80-AE9D-F9AB-0B31BFAEE6E2}"/>
            </a:ext>
          </a:extLst>
        </p:cNvPr>
        <p:cNvGrpSpPr/>
        <p:nvPr/>
      </p:nvGrpSpPr>
      <p:grpSpPr>
        <a:xfrm>
          <a:off x="0" y="0"/>
          <a:ext cx="0" cy="0"/>
          <a:chOff x="0" y="0"/>
          <a:chExt cx="0" cy="0"/>
        </a:xfrm>
      </p:grpSpPr>
      <p:pic>
        <p:nvPicPr>
          <p:cNvPr id="4" name="Afbeelding 3">
            <a:extLst>
              <a:ext uri="{FF2B5EF4-FFF2-40B4-BE49-F238E27FC236}">
                <a16:creationId xmlns:a16="http://schemas.microsoft.com/office/drawing/2014/main" id="{50731171-4435-8FD6-03D0-820CB4AA1F79}"/>
              </a:ext>
            </a:extLst>
          </p:cNvPr>
          <p:cNvPicPr>
            <a:picLocks noChangeAspect="1"/>
          </p:cNvPicPr>
          <p:nvPr/>
        </p:nvPicPr>
        <p:blipFill rotWithShape="1">
          <a:blip r:embed="rId3">
            <a:alphaModFix amt="50000"/>
          </a:blip>
          <a:srcRect/>
          <a:stretch/>
        </p:blipFill>
        <p:spPr>
          <a:xfrm>
            <a:off x="0" y="1"/>
            <a:ext cx="12191980" cy="6857999"/>
          </a:xfrm>
          <a:prstGeom prst="rect">
            <a:avLst/>
          </a:prstGeom>
        </p:spPr>
      </p:pic>
      <p:sp>
        <p:nvSpPr>
          <p:cNvPr id="2" name="Titel 1">
            <a:extLst>
              <a:ext uri="{FF2B5EF4-FFF2-40B4-BE49-F238E27FC236}">
                <a16:creationId xmlns:a16="http://schemas.microsoft.com/office/drawing/2014/main" id="{132BCF82-F13B-F83D-EBF4-EFB469B968A2}"/>
              </a:ext>
            </a:extLst>
          </p:cNvPr>
          <p:cNvSpPr>
            <a:spLocks noGrp="1"/>
          </p:cNvSpPr>
          <p:nvPr>
            <p:ph type="title"/>
          </p:nvPr>
        </p:nvSpPr>
        <p:spPr>
          <a:xfrm>
            <a:off x="1524000" y="1122362"/>
            <a:ext cx="9144000" cy="2900518"/>
          </a:xfrm>
        </p:spPr>
        <p:txBody>
          <a:bodyPr vert="horz" lIns="91440" tIns="45720" rIns="91440" bIns="45720" rtlCol="0" anchor="b">
            <a:normAutofit/>
          </a:bodyPr>
          <a:lstStyle/>
          <a:p>
            <a:pPr algn="ctr"/>
            <a:r>
              <a:rPr lang="en-US" dirty="0" err="1">
                <a:solidFill>
                  <a:srgbClr val="FFFFFF"/>
                </a:solidFill>
                <a:latin typeface="EindhovenType"/>
              </a:rPr>
              <a:t>Datastrategie</a:t>
            </a:r>
            <a:endParaRPr lang="en-US" dirty="0">
              <a:solidFill>
                <a:srgbClr val="FFFFFF"/>
              </a:solidFill>
              <a:latin typeface="EindhovenType"/>
            </a:endParaRPr>
          </a:p>
        </p:txBody>
      </p:sp>
    </p:spTree>
    <p:extLst>
      <p:ext uri="{BB962C8B-B14F-4D97-AF65-F5344CB8AC3E}">
        <p14:creationId xmlns:p14="http://schemas.microsoft.com/office/powerpoint/2010/main" val="11257450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C4AB71A5-9FC2-C620-67EE-A13EE2BBA79C}"/>
              </a:ext>
            </a:extLst>
          </p:cNvPr>
          <p:cNvSpPr>
            <a:spLocks noGrp="1"/>
          </p:cNvSpPr>
          <p:nvPr>
            <p:ph type="title"/>
          </p:nvPr>
        </p:nvSpPr>
        <p:spPr>
          <a:xfrm>
            <a:off x="556532" y="643467"/>
            <a:ext cx="11210925" cy="744836"/>
          </a:xfrm>
        </p:spPr>
        <p:txBody>
          <a:bodyPr vert="horz" lIns="91440" tIns="45720" rIns="91440" bIns="45720" rtlCol="0" anchor="ctr">
            <a:normAutofit/>
          </a:bodyPr>
          <a:lstStyle/>
          <a:p>
            <a:pPr algn="ctr"/>
            <a:r>
              <a:rPr lang="en-US" sz="3200" kern="1200" dirty="0" err="1">
                <a:solidFill>
                  <a:schemeClr val="bg1"/>
                </a:solidFill>
                <a:latin typeface="+mj-lt"/>
                <a:ea typeface="+mj-ea"/>
                <a:cs typeface="+mj-cs"/>
              </a:rPr>
              <a:t>Strategische</a:t>
            </a:r>
            <a:r>
              <a:rPr lang="en-US" sz="3200" kern="1200" dirty="0">
                <a:solidFill>
                  <a:schemeClr val="bg1"/>
                </a:solidFill>
                <a:latin typeface="+mj-lt"/>
                <a:ea typeface="+mj-ea"/>
                <a:cs typeface="+mj-cs"/>
              </a:rPr>
              <a:t> </a:t>
            </a:r>
            <a:r>
              <a:rPr lang="en-US" sz="3200" kern="1200" dirty="0" err="1">
                <a:solidFill>
                  <a:schemeClr val="bg1"/>
                </a:solidFill>
                <a:latin typeface="+mj-lt"/>
                <a:ea typeface="+mj-ea"/>
                <a:cs typeface="+mj-cs"/>
              </a:rPr>
              <a:t>positionering</a:t>
            </a:r>
            <a:r>
              <a:rPr lang="en-US" sz="3200" kern="1200" dirty="0">
                <a:solidFill>
                  <a:schemeClr val="bg1"/>
                </a:solidFill>
                <a:latin typeface="+mj-lt"/>
                <a:ea typeface="+mj-ea"/>
                <a:cs typeface="+mj-cs"/>
              </a:rPr>
              <a:t> </a:t>
            </a:r>
            <a:r>
              <a:rPr lang="en-US" sz="3200" kern="1200" dirty="0" err="1">
                <a:solidFill>
                  <a:schemeClr val="bg1"/>
                </a:solidFill>
                <a:latin typeface="+mj-lt"/>
                <a:ea typeface="+mj-ea"/>
                <a:cs typeface="+mj-cs"/>
              </a:rPr>
              <a:t>Datastrategie</a:t>
            </a:r>
            <a:endParaRPr lang="en-US" sz="3200" kern="1200" dirty="0">
              <a:solidFill>
                <a:schemeClr val="bg1"/>
              </a:solidFill>
              <a:latin typeface="+mj-lt"/>
              <a:ea typeface="+mj-ea"/>
              <a:cs typeface="+mj-cs"/>
            </a:endParaRPr>
          </a:p>
        </p:txBody>
      </p:sp>
      <p:pic>
        <p:nvPicPr>
          <p:cNvPr id="4" name="Afbeelding 3">
            <a:extLst>
              <a:ext uri="{FF2B5EF4-FFF2-40B4-BE49-F238E27FC236}">
                <a16:creationId xmlns:a16="http://schemas.microsoft.com/office/drawing/2014/main" id="{4D25A886-32A6-C51F-2423-DA170A81FBFC}"/>
              </a:ext>
            </a:extLst>
          </p:cNvPr>
          <p:cNvPicPr>
            <a:picLocks noChangeAspect="1"/>
          </p:cNvPicPr>
          <p:nvPr/>
        </p:nvPicPr>
        <p:blipFill>
          <a:blip r:embed="rId2"/>
          <a:stretch>
            <a:fillRect/>
          </a:stretch>
        </p:blipFill>
        <p:spPr>
          <a:xfrm>
            <a:off x="1745309" y="1675227"/>
            <a:ext cx="8701382" cy="4394199"/>
          </a:xfrm>
          <a:prstGeom prst="rect">
            <a:avLst/>
          </a:prstGeom>
        </p:spPr>
      </p:pic>
    </p:spTree>
    <p:extLst>
      <p:ext uri="{BB962C8B-B14F-4D97-AF65-F5344CB8AC3E}">
        <p14:creationId xmlns:p14="http://schemas.microsoft.com/office/powerpoint/2010/main" val="16776804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6DB949-E870-DD23-C7FD-9A56580F8E45}"/>
              </a:ext>
            </a:extLst>
          </p:cNvPr>
          <p:cNvSpPr>
            <a:spLocks noGrp="1"/>
          </p:cNvSpPr>
          <p:nvPr>
            <p:ph type="title"/>
          </p:nvPr>
        </p:nvSpPr>
        <p:spPr/>
        <p:txBody>
          <a:bodyPr/>
          <a:lstStyle/>
          <a:p>
            <a:endParaRPr lang="nl-NL"/>
          </a:p>
        </p:txBody>
      </p:sp>
      <p:sp>
        <p:nvSpPr>
          <p:cNvPr id="3" name="Tijdelijke aanduiding voor tekst 2">
            <a:extLst>
              <a:ext uri="{FF2B5EF4-FFF2-40B4-BE49-F238E27FC236}">
                <a16:creationId xmlns:a16="http://schemas.microsoft.com/office/drawing/2014/main" id="{41D3043D-B485-B1C9-5581-B48A4960A345}"/>
              </a:ext>
            </a:extLst>
          </p:cNvPr>
          <p:cNvSpPr>
            <a:spLocks noGrp="1"/>
          </p:cNvSpPr>
          <p:nvPr>
            <p:ph type="body" idx="1"/>
          </p:nvPr>
        </p:nvSpPr>
        <p:spPr/>
        <p:txBody>
          <a:bodyPr/>
          <a:lstStyle/>
          <a:p>
            <a:endParaRPr lang="nl-NL"/>
          </a:p>
        </p:txBody>
      </p:sp>
      <p:pic>
        <p:nvPicPr>
          <p:cNvPr id="5" name="Afbeelding 4">
            <a:extLst>
              <a:ext uri="{FF2B5EF4-FFF2-40B4-BE49-F238E27FC236}">
                <a16:creationId xmlns:a16="http://schemas.microsoft.com/office/drawing/2014/main" id="{CCEF9A1B-B941-F4C0-C0A0-8ABED47F4493}"/>
              </a:ext>
            </a:extLst>
          </p:cNvPr>
          <p:cNvPicPr>
            <a:picLocks noChangeAspect="1"/>
          </p:cNvPicPr>
          <p:nvPr/>
        </p:nvPicPr>
        <p:blipFill>
          <a:blip r:embed="rId2"/>
          <a:stretch>
            <a:fillRect/>
          </a:stretch>
        </p:blipFill>
        <p:spPr>
          <a:xfrm>
            <a:off x="45357" y="0"/>
            <a:ext cx="12101286" cy="6858000"/>
          </a:xfrm>
          <a:prstGeom prst="rect">
            <a:avLst/>
          </a:prstGeom>
        </p:spPr>
      </p:pic>
    </p:spTree>
    <p:extLst>
      <p:ext uri="{BB962C8B-B14F-4D97-AF65-F5344CB8AC3E}">
        <p14:creationId xmlns:p14="http://schemas.microsoft.com/office/powerpoint/2010/main" val="2333780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4" name="Rectangle 373">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3C1D1FA3-6212-4B97-9B1E-C7F81247C2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F4333"/>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11C51958-04D4-4687-95A2-95DCDCF474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2232251" cy="2361890"/>
          </a:xfrm>
          <a:custGeom>
            <a:avLst/>
            <a:gdLst>
              <a:gd name="connsiteX0" fmla="*/ 2292284 w 3871489"/>
              <a:gd name="connsiteY0" fmla="*/ 0 h 4096327"/>
              <a:gd name="connsiteX1" fmla="*/ 3500914 w 3871489"/>
              <a:gd name="connsiteY1" fmla="*/ 0 h 4096327"/>
              <a:gd name="connsiteX2" fmla="*/ 3542229 w 3871489"/>
              <a:gd name="connsiteY2" fmla="*/ 68006 h 4096327"/>
              <a:gd name="connsiteX3" fmla="*/ 3871489 w 3871489"/>
              <a:gd name="connsiteY3" fmla="*/ 1368323 h 4096327"/>
              <a:gd name="connsiteX4" fmla="*/ 1143485 w 3871489"/>
              <a:gd name="connsiteY4" fmla="*/ 4096327 h 4096327"/>
              <a:gd name="connsiteX5" fmla="*/ 81633 w 3871489"/>
              <a:gd name="connsiteY5" fmla="*/ 3881944 h 4096327"/>
              <a:gd name="connsiteX6" fmla="*/ 0 w 3871489"/>
              <a:gd name="connsiteY6" fmla="*/ 3842618 h 4096327"/>
              <a:gd name="connsiteX7" fmla="*/ 0 w 3871489"/>
              <a:gd name="connsiteY7" fmla="*/ 2741475 h 4096327"/>
              <a:gd name="connsiteX8" fmla="*/ 6615 w 3871489"/>
              <a:gd name="connsiteY8" fmla="*/ 2747487 h 4096327"/>
              <a:gd name="connsiteX9" fmla="*/ 1143485 w 3871489"/>
              <a:gd name="connsiteY9" fmla="*/ 3155655 h 4096327"/>
              <a:gd name="connsiteX10" fmla="*/ 2930817 w 3871489"/>
              <a:gd name="connsiteY10" fmla="*/ 1368323 h 4096327"/>
              <a:gd name="connsiteX11" fmla="*/ 2407287 w 3871489"/>
              <a:gd name="connsiteY11" fmla="*/ 104524 h 40963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871489" h="4096327">
                <a:moveTo>
                  <a:pt x="2292284" y="0"/>
                </a:moveTo>
                <a:lnTo>
                  <a:pt x="3500914" y="0"/>
                </a:lnTo>
                <a:lnTo>
                  <a:pt x="3542229" y="68006"/>
                </a:lnTo>
                <a:cubicBezTo>
                  <a:pt x="3752213" y="454545"/>
                  <a:pt x="3871489" y="897507"/>
                  <a:pt x="3871489" y="1368323"/>
                </a:cubicBezTo>
                <a:cubicBezTo>
                  <a:pt x="3871489" y="2874936"/>
                  <a:pt x="2650098" y="4096327"/>
                  <a:pt x="1143485" y="4096327"/>
                </a:cubicBezTo>
                <a:cubicBezTo>
                  <a:pt x="766832" y="4096327"/>
                  <a:pt x="408006" y="4019990"/>
                  <a:pt x="81633" y="3881944"/>
                </a:cubicBezTo>
                <a:lnTo>
                  <a:pt x="0" y="3842618"/>
                </a:lnTo>
                <a:lnTo>
                  <a:pt x="0" y="2741475"/>
                </a:lnTo>
                <a:lnTo>
                  <a:pt x="6615" y="2747487"/>
                </a:lnTo>
                <a:cubicBezTo>
                  <a:pt x="315579" y="3002472"/>
                  <a:pt x="711663" y="3155655"/>
                  <a:pt x="1143485" y="3155655"/>
                </a:cubicBezTo>
                <a:cubicBezTo>
                  <a:pt x="2130515" y="3155655"/>
                  <a:pt x="2930817" y="2355353"/>
                  <a:pt x="2930817" y="1368323"/>
                </a:cubicBezTo>
                <a:cubicBezTo>
                  <a:pt x="2930817" y="874812"/>
                  <a:pt x="2730741" y="427979"/>
                  <a:pt x="2407287" y="104524"/>
                </a:cubicBezTo>
                <a:close/>
              </a:path>
            </a:pathLst>
          </a:custGeom>
          <a:solidFill>
            <a:schemeClr val="accent6">
              <a:alpha val="3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F4333"/>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79AFCB35-9C04-4524-A0B1-57FF6865D0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92656"/>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solidFill>
            <a:schemeClr val="bg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D11AD2AD-0BA0-4DD3-8EEA-84686A0E71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2391"/>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solidFill>
            <a:schemeClr val="bg1"/>
          </a:solid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pic>
        <p:nvPicPr>
          <p:cNvPr id="5" name="Afbeelding 4" descr="Afbeelding met tekst, diagram, lijn, Lettertype&#10;&#10;Automatisch gegenereerde beschrijving">
            <a:extLst>
              <a:ext uri="{FF2B5EF4-FFF2-40B4-BE49-F238E27FC236}">
                <a16:creationId xmlns:a16="http://schemas.microsoft.com/office/drawing/2014/main" id="{14E14E1A-4BFE-0D35-1F3E-D55A27E11963}"/>
              </a:ext>
            </a:extLst>
          </p:cNvPr>
          <p:cNvPicPr>
            <a:picLocks noChangeAspect="1"/>
          </p:cNvPicPr>
          <p:nvPr/>
        </p:nvPicPr>
        <p:blipFill>
          <a:blip r:embed="rId3"/>
          <a:stretch>
            <a:fillRect/>
          </a:stretch>
        </p:blipFill>
        <p:spPr>
          <a:xfrm>
            <a:off x="2352220" y="1268048"/>
            <a:ext cx="7438017" cy="4314051"/>
          </a:xfrm>
          <a:prstGeom prst="rect">
            <a:avLst/>
          </a:prstGeom>
        </p:spPr>
      </p:pic>
      <p:grpSp>
        <p:nvGrpSpPr>
          <p:cNvPr id="384" name="Graphic 185">
            <a:extLst>
              <a:ext uri="{FF2B5EF4-FFF2-40B4-BE49-F238E27FC236}">
                <a16:creationId xmlns:a16="http://schemas.microsoft.com/office/drawing/2014/main" id="{0C156BF8-7FF7-440F-BE2B-417DFFE8BF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385" name="Freeform: Shape 384">
              <a:extLst>
                <a:ext uri="{FF2B5EF4-FFF2-40B4-BE49-F238E27FC236}">
                  <a16:creationId xmlns:a16="http://schemas.microsoft.com/office/drawing/2014/main" id="{B7067280-C3E7-4DF6-A345-B9FEF6EF8D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86" name="Freeform: Shape 385">
              <a:extLst>
                <a:ext uri="{FF2B5EF4-FFF2-40B4-BE49-F238E27FC236}">
                  <a16:creationId xmlns:a16="http://schemas.microsoft.com/office/drawing/2014/main" id="{A78365A8-666B-4417-9D3C-554E6E6B2C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87" name="Freeform: Shape 386">
              <a:extLst>
                <a:ext uri="{FF2B5EF4-FFF2-40B4-BE49-F238E27FC236}">
                  <a16:creationId xmlns:a16="http://schemas.microsoft.com/office/drawing/2014/main" id="{E71CAAFA-0A31-4308-AB9F-B1C84ABDF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88" name="Freeform: Shape 387">
              <a:extLst>
                <a:ext uri="{FF2B5EF4-FFF2-40B4-BE49-F238E27FC236}">
                  <a16:creationId xmlns:a16="http://schemas.microsoft.com/office/drawing/2014/main" id="{96AB1D25-144D-4BB4-A45C-60B8A094F4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89" name="Freeform: Shape 388">
              <a:extLst>
                <a:ext uri="{FF2B5EF4-FFF2-40B4-BE49-F238E27FC236}">
                  <a16:creationId xmlns:a16="http://schemas.microsoft.com/office/drawing/2014/main" id="{069F0FB4-779A-48FC-AC33-784F177C92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grpSp>
      <p:sp>
        <p:nvSpPr>
          <p:cNvPr id="10" name="Pijl: links 9">
            <a:extLst>
              <a:ext uri="{FF2B5EF4-FFF2-40B4-BE49-F238E27FC236}">
                <a16:creationId xmlns:a16="http://schemas.microsoft.com/office/drawing/2014/main" id="{D597B07C-6245-3675-089D-035BE8543587}"/>
              </a:ext>
            </a:extLst>
          </p:cNvPr>
          <p:cNvSpPr/>
          <p:nvPr/>
        </p:nvSpPr>
        <p:spPr>
          <a:xfrm>
            <a:off x="8795781" y="4579444"/>
            <a:ext cx="3000308" cy="733753"/>
          </a:xfrm>
          <a:prstGeom prst="leftArrow">
            <a:avLst/>
          </a:prstGeom>
          <a:solidFill>
            <a:schemeClr val="tx2">
              <a:lumMod val="75000"/>
              <a:lumOff val="25000"/>
            </a:schemeClr>
          </a:solidFill>
          <a:ln>
            <a:solidFill>
              <a:schemeClr val="tx2">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rmAutofit/>
          </a:bodyPr>
          <a:lstStyle/>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white"/>
                </a:solidFill>
                <a:effectLst/>
                <a:uLnTx/>
                <a:uFillTx/>
                <a:latin typeface="Calibri" panose="020F0502020204030204"/>
                <a:ea typeface="+mn-ea"/>
                <a:cs typeface="+mn-cs"/>
              </a:rPr>
              <a:t>Uitvoeringsproject</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Afbeelding 2">
            <a:extLst>
              <a:ext uri="{FF2B5EF4-FFF2-40B4-BE49-F238E27FC236}">
                <a16:creationId xmlns:a16="http://schemas.microsoft.com/office/drawing/2014/main" id="{DF1B4A07-4932-EA34-8CFF-711417C2D232}"/>
              </a:ext>
            </a:extLst>
          </p:cNvPr>
          <p:cNvPicPr>
            <a:picLocks noChangeAspect="1"/>
          </p:cNvPicPr>
          <p:nvPr/>
        </p:nvPicPr>
        <p:blipFill>
          <a:blip r:embed="rId4"/>
          <a:stretch>
            <a:fillRect/>
          </a:stretch>
        </p:blipFill>
        <p:spPr>
          <a:xfrm>
            <a:off x="8859077" y="1724232"/>
            <a:ext cx="535950" cy="524899"/>
          </a:xfrm>
          <a:prstGeom prst="rect">
            <a:avLst/>
          </a:prstGeom>
        </p:spPr>
      </p:pic>
      <p:pic>
        <p:nvPicPr>
          <p:cNvPr id="4" name="Afbeelding 3">
            <a:extLst>
              <a:ext uri="{FF2B5EF4-FFF2-40B4-BE49-F238E27FC236}">
                <a16:creationId xmlns:a16="http://schemas.microsoft.com/office/drawing/2014/main" id="{5928EFCB-0795-91DF-168C-2919F6AACF30}"/>
              </a:ext>
            </a:extLst>
          </p:cNvPr>
          <p:cNvPicPr>
            <a:picLocks noChangeAspect="1"/>
          </p:cNvPicPr>
          <p:nvPr/>
        </p:nvPicPr>
        <p:blipFill>
          <a:blip r:embed="rId4"/>
          <a:stretch>
            <a:fillRect/>
          </a:stretch>
        </p:blipFill>
        <p:spPr>
          <a:xfrm>
            <a:off x="8865705" y="2705315"/>
            <a:ext cx="535950" cy="524899"/>
          </a:xfrm>
          <a:prstGeom prst="rect">
            <a:avLst/>
          </a:prstGeom>
        </p:spPr>
      </p:pic>
      <p:pic>
        <p:nvPicPr>
          <p:cNvPr id="6" name="Afbeelding 5">
            <a:extLst>
              <a:ext uri="{FF2B5EF4-FFF2-40B4-BE49-F238E27FC236}">
                <a16:creationId xmlns:a16="http://schemas.microsoft.com/office/drawing/2014/main" id="{6C131D77-FFA2-46AB-217B-B47DE0D6AC96}"/>
              </a:ext>
            </a:extLst>
          </p:cNvPr>
          <p:cNvPicPr>
            <a:picLocks noChangeAspect="1"/>
          </p:cNvPicPr>
          <p:nvPr/>
        </p:nvPicPr>
        <p:blipFill>
          <a:blip r:embed="rId4"/>
          <a:stretch>
            <a:fillRect/>
          </a:stretch>
        </p:blipFill>
        <p:spPr>
          <a:xfrm>
            <a:off x="8876603" y="3785644"/>
            <a:ext cx="535950" cy="524899"/>
          </a:xfrm>
          <a:prstGeom prst="rect">
            <a:avLst/>
          </a:prstGeom>
        </p:spPr>
      </p:pic>
      <p:sp>
        <p:nvSpPr>
          <p:cNvPr id="2" name="Rechthoek 1">
            <a:extLst>
              <a:ext uri="{FF2B5EF4-FFF2-40B4-BE49-F238E27FC236}">
                <a16:creationId xmlns:a16="http://schemas.microsoft.com/office/drawing/2014/main" id="{2674ECB7-8FAF-8C31-2401-EA88E90DB5AB}"/>
              </a:ext>
            </a:extLst>
          </p:cNvPr>
          <p:cNvSpPr/>
          <p:nvPr/>
        </p:nvSpPr>
        <p:spPr>
          <a:xfrm>
            <a:off x="2511287" y="1311965"/>
            <a:ext cx="1172817" cy="4061792"/>
          </a:xfrm>
          <a:prstGeom prst="rect">
            <a:avLst/>
          </a:prstGeom>
          <a:ln>
            <a:solidFill>
              <a:schemeClr val="bg2"/>
            </a:solid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solidFill>
                  <a:srgbClr val="FFFFFF"/>
                </a:solidFill>
              </a:ln>
              <a:solidFill>
                <a:srgbClr val="E32527"/>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4199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1+#ppt_w/2"/>
                                          </p:val>
                                        </p:tav>
                                        <p:tav tm="100000">
                                          <p:val>
                                            <p:strVal val="#ppt_x"/>
                                          </p:val>
                                        </p:tav>
                                      </p:tavLst>
                                    </p:anim>
                                    <p:anim calcmode="lin" valueType="num">
                                      <p:cBhvr additive="base">
                                        <p:cTn id="14"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1+#ppt_w/2"/>
                                          </p:val>
                                        </p:tav>
                                        <p:tav tm="100000">
                                          <p:val>
                                            <p:strVal val="#ppt_x"/>
                                          </p:val>
                                        </p:tav>
                                      </p:tavLst>
                                    </p:anim>
                                    <p:anim calcmode="lin" valueType="num">
                                      <p:cBhvr additive="base">
                                        <p:cTn id="20"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1+#ppt_w/2"/>
                                          </p:val>
                                        </p:tav>
                                        <p:tav tm="100000">
                                          <p:val>
                                            <p:strVal val="#ppt_x"/>
                                          </p:val>
                                        </p:tav>
                                      </p:tavLst>
                                    </p:anim>
                                    <p:anim calcmode="lin" valueType="num">
                                      <p:cBhvr additive="base">
                                        <p:cTn id="26"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1" name="Rectangle 210">
            <a:extLst>
              <a:ext uri="{FF2B5EF4-FFF2-40B4-BE49-F238E27FC236}">
                <a16:creationId xmlns:a16="http://schemas.microsoft.com/office/drawing/2014/main" id="{31293F9B-599E-4871-A414-757225FA34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3" name="Rectangle 212">
            <a:extLst>
              <a:ext uri="{FF2B5EF4-FFF2-40B4-BE49-F238E27FC236}">
                <a16:creationId xmlns:a16="http://schemas.microsoft.com/office/drawing/2014/main" id="{E5F17139-31EE-46AC-B04F-DBBD852DD6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21752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8253938C-9425-8137-13F6-540C0A8A40E8}"/>
              </a:ext>
            </a:extLst>
          </p:cNvPr>
          <p:cNvSpPr>
            <a:spLocks noGrp="1"/>
          </p:cNvSpPr>
          <p:nvPr>
            <p:ph type="title"/>
          </p:nvPr>
        </p:nvSpPr>
        <p:spPr>
          <a:xfrm>
            <a:off x="838200" y="565739"/>
            <a:ext cx="10515600" cy="1124949"/>
          </a:xfrm>
        </p:spPr>
        <p:txBody>
          <a:bodyPr>
            <a:normAutofit fontScale="90000"/>
          </a:bodyPr>
          <a:lstStyle/>
          <a:p>
            <a:r>
              <a:rPr lang="en-US" dirty="0" err="1">
                <a:solidFill>
                  <a:schemeClr val="bg1"/>
                </a:solidFill>
                <a:latin typeface="EindhovenType"/>
                <a:ea typeface="+mj-ea"/>
                <a:cs typeface="Arial" panose="020B0604020202020204" pitchFamily="34" charset="0"/>
              </a:rPr>
              <a:t>Vervolg</a:t>
            </a:r>
            <a:r>
              <a:rPr lang="en-US" dirty="0">
                <a:solidFill>
                  <a:schemeClr val="bg1"/>
                </a:solidFill>
                <a:latin typeface="EindhovenType"/>
                <a:ea typeface="+mj-ea"/>
                <a:cs typeface="Arial" panose="020B0604020202020204" pitchFamily="34" charset="0"/>
              </a:rPr>
              <a:t> op de </a:t>
            </a:r>
            <a:r>
              <a:rPr lang="en-US" dirty="0" err="1">
                <a:solidFill>
                  <a:schemeClr val="bg1"/>
                </a:solidFill>
                <a:latin typeface="EindhovenType"/>
                <a:ea typeface="+mj-ea"/>
                <a:cs typeface="Arial" panose="020B0604020202020204" pitchFamily="34" charset="0"/>
              </a:rPr>
              <a:t>Dienstverleningsvisie</a:t>
            </a:r>
            <a:r>
              <a:rPr lang="en-US" dirty="0">
                <a:solidFill>
                  <a:schemeClr val="bg1"/>
                </a:solidFill>
                <a:latin typeface="EindhovenType"/>
                <a:ea typeface="+mj-ea"/>
                <a:cs typeface="Arial" panose="020B0604020202020204" pitchFamily="34" charset="0"/>
              </a:rPr>
              <a:t>, I-</a:t>
            </a:r>
            <a:r>
              <a:rPr lang="en-US" dirty="0" err="1">
                <a:solidFill>
                  <a:schemeClr val="bg1"/>
                </a:solidFill>
                <a:latin typeface="EindhovenType"/>
                <a:ea typeface="+mj-ea"/>
                <a:cs typeface="Arial" panose="020B0604020202020204" pitchFamily="34" charset="0"/>
              </a:rPr>
              <a:t>visie</a:t>
            </a:r>
            <a:r>
              <a:rPr lang="en-US" dirty="0">
                <a:solidFill>
                  <a:schemeClr val="bg1"/>
                </a:solidFill>
                <a:latin typeface="EindhovenType"/>
                <a:ea typeface="+mj-ea"/>
                <a:cs typeface="Arial" panose="020B0604020202020204" pitchFamily="34" charset="0"/>
              </a:rPr>
              <a:t> </a:t>
            </a:r>
            <a:r>
              <a:rPr lang="en-US" dirty="0" err="1">
                <a:solidFill>
                  <a:schemeClr val="bg1"/>
                </a:solidFill>
                <a:latin typeface="EindhovenType"/>
                <a:ea typeface="+mj-ea"/>
                <a:cs typeface="Arial" panose="020B0604020202020204" pitchFamily="34" charset="0"/>
              </a:rPr>
              <a:t>en</a:t>
            </a:r>
            <a:r>
              <a:rPr lang="en-US" dirty="0">
                <a:solidFill>
                  <a:schemeClr val="bg1"/>
                </a:solidFill>
                <a:latin typeface="EindhovenType"/>
                <a:ea typeface="+mj-ea"/>
                <a:cs typeface="Arial" panose="020B0604020202020204" pitchFamily="34" charset="0"/>
              </a:rPr>
              <a:t> –</a:t>
            </a:r>
            <a:r>
              <a:rPr lang="en-US" dirty="0" err="1">
                <a:solidFill>
                  <a:schemeClr val="bg1"/>
                </a:solidFill>
                <a:latin typeface="EindhovenType"/>
                <a:ea typeface="+mj-ea"/>
                <a:cs typeface="Arial" panose="020B0604020202020204" pitchFamily="34" charset="0"/>
              </a:rPr>
              <a:t>strategie</a:t>
            </a:r>
            <a:r>
              <a:rPr lang="en-US" dirty="0">
                <a:solidFill>
                  <a:schemeClr val="bg1"/>
                </a:solidFill>
                <a:latin typeface="EindhovenType"/>
                <a:ea typeface="+mj-ea"/>
                <a:cs typeface="Arial" panose="020B0604020202020204" pitchFamily="34" charset="0"/>
              </a:rPr>
              <a:t> </a:t>
            </a:r>
            <a:r>
              <a:rPr lang="en-US" dirty="0" err="1">
                <a:solidFill>
                  <a:schemeClr val="bg1"/>
                </a:solidFill>
                <a:latin typeface="EindhovenType"/>
                <a:ea typeface="+mj-ea"/>
                <a:cs typeface="Arial" panose="020B0604020202020204" pitchFamily="34" charset="0"/>
              </a:rPr>
              <a:t>en</a:t>
            </a:r>
            <a:r>
              <a:rPr lang="en-US" dirty="0">
                <a:solidFill>
                  <a:schemeClr val="bg1"/>
                </a:solidFill>
                <a:latin typeface="EindhovenType"/>
                <a:ea typeface="+mj-ea"/>
                <a:cs typeface="Arial" panose="020B0604020202020204" pitchFamily="34" charset="0"/>
              </a:rPr>
              <a:t> </a:t>
            </a:r>
            <a:r>
              <a:rPr lang="en-US" dirty="0" err="1">
                <a:solidFill>
                  <a:schemeClr val="bg1"/>
                </a:solidFill>
                <a:latin typeface="EindhovenType"/>
                <a:ea typeface="+mj-ea"/>
                <a:cs typeface="Arial" panose="020B0604020202020204" pitchFamily="34" charset="0"/>
              </a:rPr>
              <a:t>datastrategie</a:t>
            </a:r>
            <a:endParaRPr lang="nl-NL" dirty="0">
              <a:solidFill>
                <a:schemeClr val="bg1"/>
              </a:solidFill>
              <a:latin typeface="EindhovenType"/>
              <a:cs typeface="Arial" panose="020B0604020202020204" pitchFamily="34" charset="0"/>
            </a:endParaRPr>
          </a:p>
        </p:txBody>
      </p:sp>
      <p:grpSp>
        <p:nvGrpSpPr>
          <p:cNvPr id="215" name="Graphic 190">
            <a:extLst>
              <a:ext uri="{FF2B5EF4-FFF2-40B4-BE49-F238E27FC236}">
                <a16:creationId xmlns:a16="http://schemas.microsoft.com/office/drawing/2014/main" id="{53883AA7-7F86-41F8-A1D8-06E9886E763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36528"/>
            <a:ext cx="1291642" cy="429215"/>
            <a:chOff x="2504802" y="1755501"/>
            <a:chExt cx="1598829" cy="531293"/>
          </a:xfrm>
          <a:solidFill>
            <a:schemeClr val="bg1"/>
          </a:solidFill>
        </p:grpSpPr>
        <p:sp>
          <p:nvSpPr>
            <p:cNvPr id="216" name="Freeform: Shape 215">
              <a:extLst>
                <a:ext uri="{FF2B5EF4-FFF2-40B4-BE49-F238E27FC236}">
                  <a16:creationId xmlns:a16="http://schemas.microsoft.com/office/drawing/2014/main" id="{FC80ACB6-0FE0-4F10-998D-2E8D463750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1C2903D5-FF18-4A00-8E9F-9335FCF1E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grpSp>
      <p:grpSp>
        <p:nvGrpSpPr>
          <p:cNvPr id="219" name="Group 218">
            <a:extLst>
              <a:ext uri="{FF2B5EF4-FFF2-40B4-BE49-F238E27FC236}">
                <a16:creationId xmlns:a16="http://schemas.microsoft.com/office/drawing/2014/main" id="{71A8B53C-ED2D-4081-AC0C-F87A9D4B3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210480" y="681042"/>
            <a:ext cx="1562428" cy="1493465"/>
            <a:chOff x="3121343" y="4864099"/>
            <a:chExt cx="2085971" cy="1993901"/>
          </a:xfrm>
          <a:solidFill>
            <a:schemeClr val="bg1"/>
          </a:solidFill>
        </p:grpSpPr>
        <p:sp>
          <p:nvSpPr>
            <p:cNvPr id="220" name="Freeform: Shape 219">
              <a:extLst>
                <a:ext uri="{FF2B5EF4-FFF2-40B4-BE49-F238E27FC236}">
                  <a16:creationId xmlns:a16="http://schemas.microsoft.com/office/drawing/2014/main" id="{E2C7D52B-9C2A-4BDB-89DC-A89BDB9F8CB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C4B951A6-4FAF-4CBA-B55F-3AAD557581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FC4DABFE-3395-46F4-95C0-CA58332AAF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782225D9-CC2C-4D45-B90F-5EC7DD2652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DDC31B28-21ED-494B-BA30-31CD8F9CD9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9BD8A01F-C2B9-47B6-977F-15E31A8C1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5D562CCF-082E-4E33-BC25-3C2F3CB261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A91A36DF-6DC9-4C5F-A16E-BC6DC84292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0DEF31D0-A584-489A-B972-966367742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2706B7B1-0776-4349-9782-39E4AD4ED0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7ECC02B0-321C-499C-AB67-2DE74D4DED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F5B3F392-AC23-49B8-A36A-D93B0BD76D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1A72EA58-66EE-4BA2-923C-2B66CFC42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aphicFrame>
        <p:nvGraphicFramePr>
          <p:cNvPr id="30" name="Tijdelijke aanduiding voor inhoud 2">
            <a:extLst>
              <a:ext uri="{FF2B5EF4-FFF2-40B4-BE49-F238E27FC236}">
                <a16:creationId xmlns:a16="http://schemas.microsoft.com/office/drawing/2014/main" id="{0DF4A06A-6C18-C945-B073-A0887AA0081A}"/>
              </a:ext>
            </a:extLst>
          </p:cNvPr>
          <p:cNvGraphicFramePr>
            <a:graphicFrameLocks noGrp="1"/>
          </p:cNvGraphicFramePr>
          <p:nvPr>
            <p:ph idx="1"/>
          </p:nvPr>
        </p:nvGraphicFramePr>
        <p:xfrm>
          <a:off x="567950" y="2639965"/>
          <a:ext cx="10995518" cy="35369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5874040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0">
                                            <p:graphicEl>
                                              <a:dgm id="{38AF221C-456E-41F4-B0D7-705B9744AB39}"/>
                                            </p:graphicEl>
                                          </p:spTgt>
                                        </p:tgtEl>
                                        <p:attrNameLst>
                                          <p:attrName>style.visibility</p:attrName>
                                        </p:attrNameLst>
                                      </p:cBhvr>
                                      <p:to>
                                        <p:strVal val="visible"/>
                                      </p:to>
                                    </p:set>
                                    <p:anim calcmode="lin" valueType="num">
                                      <p:cBhvr additive="base">
                                        <p:cTn id="7" dur="500" fill="hold"/>
                                        <p:tgtEl>
                                          <p:spTgt spid="30">
                                            <p:graphicEl>
                                              <a:dgm id="{38AF221C-456E-41F4-B0D7-705B9744AB39}"/>
                                            </p:graphic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0">
                                            <p:graphicEl>
                                              <a:dgm id="{38AF221C-456E-41F4-B0D7-705B9744AB39}"/>
                                            </p:graphic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0">
                                            <p:graphicEl>
                                              <a:dgm id="{A5350F5E-20DD-43AE-989A-561337F6AE6C}"/>
                                            </p:graphicEl>
                                          </p:spTgt>
                                        </p:tgtEl>
                                        <p:attrNameLst>
                                          <p:attrName>style.visibility</p:attrName>
                                        </p:attrNameLst>
                                      </p:cBhvr>
                                      <p:to>
                                        <p:strVal val="visible"/>
                                      </p:to>
                                    </p:set>
                                    <p:anim calcmode="lin" valueType="num">
                                      <p:cBhvr additive="base">
                                        <p:cTn id="13" dur="500" fill="hold"/>
                                        <p:tgtEl>
                                          <p:spTgt spid="30">
                                            <p:graphicEl>
                                              <a:dgm id="{A5350F5E-20DD-43AE-989A-561337F6AE6C}"/>
                                            </p:graphic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0">
                                            <p:graphicEl>
                                              <a:dgm id="{A5350F5E-20DD-43AE-989A-561337F6AE6C}"/>
                                            </p:graphicEl>
                                          </p:spTgt>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30">
                                            <p:graphicEl>
                                              <a:dgm id="{38F6BE0D-823A-4FA6-AE8A-A7F7D0B2635E}"/>
                                            </p:graphicEl>
                                          </p:spTgt>
                                        </p:tgtEl>
                                        <p:attrNameLst>
                                          <p:attrName>style.visibility</p:attrName>
                                        </p:attrNameLst>
                                      </p:cBhvr>
                                      <p:to>
                                        <p:strVal val="visible"/>
                                      </p:to>
                                    </p:set>
                                    <p:anim calcmode="lin" valueType="num">
                                      <p:cBhvr additive="base">
                                        <p:cTn id="17" dur="500" fill="hold"/>
                                        <p:tgtEl>
                                          <p:spTgt spid="30">
                                            <p:graphicEl>
                                              <a:dgm id="{38F6BE0D-823A-4FA6-AE8A-A7F7D0B2635E}"/>
                                            </p:graphic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30">
                                            <p:graphicEl>
                                              <a:dgm id="{38F6BE0D-823A-4FA6-AE8A-A7F7D0B2635E}"/>
                                            </p:graphic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0" grpId="0">
        <p:bldSub>
          <a:bldDgm bld="one"/>
        </p:bldSub>
      </p:bldGraphic>
    </p:bld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Afbeelding 4" descr="Afbeelding met schoeisel, kleding, overdekt, plafond&#10;&#10;Automatisch gegenereerde beschrijving">
            <a:extLst>
              <a:ext uri="{FF2B5EF4-FFF2-40B4-BE49-F238E27FC236}">
                <a16:creationId xmlns:a16="http://schemas.microsoft.com/office/drawing/2014/main" id="{43A6C6DF-48F2-0AF1-6835-24E2ECC6AE71}"/>
              </a:ext>
            </a:extLst>
          </p:cNvPr>
          <p:cNvPicPr>
            <a:picLocks noChangeAspect="1"/>
          </p:cNvPicPr>
          <p:nvPr/>
        </p:nvPicPr>
        <p:blipFill rotWithShape="1">
          <a:blip r:embed="rId3"/>
          <a:srcRect t="42671" r="9092" b="15615"/>
          <a:stretch/>
        </p:blipFill>
        <p:spPr>
          <a:xfrm>
            <a:off x="3523488" y="10"/>
            <a:ext cx="8668512" cy="6857990"/>
          </a:xfrm>
          <a:prstGeom prst="rect">
            <a:avLst/>
          </a:prstGeom>
        </p:spPr>
      </p:pic>
      <p:sp>
        <p:nvSpPr>
          <p:cNvPr id="49" name="Rectangle 48">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p:cNvSpPr>
            <a:spLocks noGrp="1"/>
          </p:cNvSpPr>
          <p:nvPr>
            <p:ph type="title"/>
          </p:nvPr>
        </p:nvSpPr>
        <p:spPr>
          <a:xfrm>
            <a:off x="477981" y="1122363"/>
            <a:ext cx="4023360" cy="3204134"/>
          </a:xfrm>
        </p:spPr>
        <p:txBody>
          <a:bodyPr vert="horz" lIns="91440" tIns="45720" rIns="91440" bIns="45720" rtlCol="0" anchor="b">
            <a:normAutofit/>
          </a:bodyPr>
          <a:lstStyle/>
          <a:p>
            <a:r>
              <a:rPr lang="en-US" sz="4800">
                <a:latin typeface="+mj-lt"/>
                <a:ea typeface="+mj-ea"/>
                <a:cs typeface="+mj-cs"/>
              </a:rPr>
              <a:t>Hoofdlijn</a:t>
            </a:r>
          </a:p>
        </p:txBody>
      </p:sp>
      <p:sp>
        <p:nvSpPr>
          <p:cNvPr id="51" name="Rectangle 5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5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kstvak 5">
            <a:extLst>
              <a:ext uri="{FF2B5EF4-FFF2-40B4-BE49-F238E27FC236}">
                <a16:creationId xmlns:a16="http://schemas.microsoft.com/office/drawing/2014/main" id="{B6088277-DC3D-6330-1391-3CA504A1028C}"/>
              </a:ext>
            </a:extLst>
          </p:cNvPr>
          <p:cNvSpPr txBox="1"/>
          <p:nvPr/>
        </p:nvSpPr>
        <p:spPr>
          <a:xfrm>
            <a:off x="10024534" y="6488668"/>
            <a:ext cx="228940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EindhovenType"/>
                <a:ea typeface="+mn-ea"/>
                <a:cs typeface="+mn-cs"/>
              </a:rPr>
              <a:t>FOTO: RETRO FUTURE</a:t>
            </a:r>
          </a:p>
        </p:txBody>
      </p:sp>
    </p:spTree>
    <p:extLst>
      <p:ext uri="{BB962C8B-B14F-4D97-AF65-F5344CB8AC3E}">
        <p14:creationId xmlns:p14="http://schemas.microsoft.com/office/powerpoint/2010/main" val="26419279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A37769-1CDD-4B46-9619-E609F2AB8CE3}"/>
              </a:ext>
            </a:extLst>
          </p:cNvPr>
          <p:cNvSpPr>
            <a:spLocks noGrp="1"/>
          </p:cNvSpPr>
          <p:nvPr>
            <p:ph type="ctrTitle"/>
          </p:nvPr>
        </p:nvSpPr>
        <p:spPr>
          <a:xfrm>
            <a:off x="1080000" y="1397470"/>
            <a:ext cx="6414341" cy="1976971"/>
          </a:xfrm>
        </p:spPr>
        <p:txBody>
          <a:bodyPr/>
          <a:lstStyle/>
          <a:p>
            <a:r>
              <a:rPr lang="nl-NL" dirty="0">
                <a:ea typeface="ＭＳ Ｐゴシック"/>
              </a:rPr>
              <a:t>De negende week van Grip op Informatie</a:t>
            </a:r>
          </a:p>
        </p:txBody>
      </p:sp>
      <p:sp>
        <p:nvSpPr>
          <p:cNvPr id="3" name="Ondertitel 2">
            <a:extLst>
              <a:ext uri="{FF2B5EF4-FFF2-40B4-BE49-F238E27FC236}">
                <a16:creationId xmlns:a16="http://schemas.microsoft.com/office/drawing/2014/main" id="{15F776B1-5449-452E-9096-2780058FF703}"/>
              </a:ext>
            </a:extLst>
          </p:cNvPr>
          <p:cNvSpPr>
            <a:spLocks noGrp="1"/>
          </p:cNvSpPr>
          <p:nvPr>
            <p:ph type="subTitle" idx="1"/>
          </p:nvPr>
        </p:nvSpPr>
        <p:spPr>
          <a:xfrm>
            <a:off x="1080000" y="3432035"/>
            <a:ext cx="6120000" cy="958382"/>
          </a:xfrm>
        </p:spPr>
        <p:txBody>
          <a:bodyPr lIns="0" tIns="0" rIns="0" bIns="0" anchor="t">
            <a:noAutofit/>
          </a:bodyPr>
          <a:lstStyle/>
          <a:p>
            <a:r>
              <a:rPr lang="nl-NL" sz="3200" b="1" i="1" dirty="0">
                <a:solidFill>
                  <a:srgbClr val="00A9F3"/>
                </a:solidFill>
                <a:latin typeface="Arial"/>
                <a:ea typeface="ＭＳ Ｐゴシック"/>
                <a:cs typeface="+mj-cs"/>
              </a:rPr>
              <a:t>11 tot en met 18 april 2024</a:t>
            </a:r>
            <a:endParaRPr lang="nl-NL" sz="3200" i="1" dirty="0">
              <a:solidFill>
                <a:srgbClr val="000000"/>
              </a:solidFill>
              <a:latin typeface="Arial"/>
              <a:ea typeface="ＭＳ Ｐゴシック"/>
              <a:cs typeface="+mj-cs"/>
            </a:endParaRPr>
          </a:p>
          <a:p>
            <a:br>
              <a:rPr lang="nl-NL" sz="3200" b="1" i="1" dirty="0">
                <a:latin typeface="Arial"/>
                <a:ea typeface="ＭＳ Ｐゴシック"/>
                <a:cs typeface="+mj-cs"/>
              </a:rPr>
            </a:br>
            <a:r>
              <a:rPr lang="nl-NL" sz="3200" b="1" i="1" dirty="0">
                <a:solidFill>
                  <a:srgbClr val="00A9F3"/>
                </a:solidFill>
                <a:latin typeface="Arial"/>
                <a:ea typeface="ＭＳ Ｐゴシック"/>
                <a:cs typeface="+mj-cs"/>
              </a:rPr>
              <a:t>#wvgrip</a:t>
            </a:r>
            <a:endParaRPr lang="nl-NL" sz="3200" i="1" dirty="0">
              <a:ea typeface="ＭＳ Ｐゴシック"/>
              <a:cs typeface="Arial"/>
            </a:endParaRPr>
          </a:p>
        </p:txBody>
      </p:sp>
      <p:sp>
        <p:nvSpPr>
          <p:cNvPr id="4" name="Tijdelijke aanduiding voor datum 3">
            <a:extLst>
              <a:ext uri="{FF2B5EF4-FFF2-40B4-BE49-F238E27FC236}">
                <a16:creationId xmlns:a16="http://schemas.microsoft.com/office/drawing/2014/main" id="{C51EFD3E-33DC-498D-838C-2191846DCD71}"/>
              </a:ext>
            </a:extLst>
          </p:cNvPr>
          <p:cNvSpPr>
            <a:spLocks noGrp="1"/>
          </p:cNvSpPr>
          <p:nvPr>
            <p:ph type="dt" sz="half" idx="10"/>
          </p:nvPr>
        </p:nvSpPr>
        <p:spPr/>
        <p:txBody>
          <a:bodyPr/>
          <a:lstStyle/>
          <a:p>
            <a:pPr marL="0" marR="0" lvl="0" indent="0" algn="l" defTabSz="457200" rtl="0" eaLnBrk="0" fontAlgn="auto" latinLnBrk="0" hangingPunct="0">
              <a:lnSpc>
                <a:spcPct val="100000"/>
              </a:lnSpc>
              <a:spcBef>
                <a:spcPts val="0"/>
              </a:spcBef>
              <a:spcAft>
                <a:spcPts val="0"/>
              </a:spcAft>
              <a:buClrTx/>
              <a:buSzTx/>
              <a:buFontTx/>
              <a:buNone/>
              <a:tabLst/>
              <a:defRPr/>
            </a:pPr>
            <a:endParaRPr kumimoji="0" lang="nl-NL" sz="10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84115299"/>
      </p:ext>
    </p:extLst>
  </p:cSld>
  <p:clrMapOvr>
    <a:masterClrMapping/>
  </p:clrMapOvr>
  <p:transition spd="slow">
    <p:wipe/>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Graphic 212">
            <a:extLst>
              <a:ext uri="{FF2B5EF4-FFF2-40B4-BE49-F238E27FC236}">
                <a16:creationId xmlns:a16="http://schemas.microsoft.com/office/drawing/2014/main" id="{55C61911-45B2-48BF-AC7A-1EB579B42C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Graphic 212">
            <a:extLst>
              <a:ext uri="{FF2B5EF4-FFF2-40B4-BE49-F238E27FC236}">
                <a16:creationId xmlns:a16="http://schemas.microsoft.com/office/drawing/2014/main" id="{2DE4D4CE-6DAE-4A05-BE5B-6BCE3F4EC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02373" y="798490"/>
            <a:ext cx="914565" cy="914565"/>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AA9C6D00-0978-4945-A839-6A50B9109FF6}"/>
              </a:ext>
            </a:extLst>
          </p:cNvPr>
          <p:cNvSpPr>
            <a:spLocks noGrp="1"/>
          </p:cNvSpPr>
          <p:nvPr>
            <p:ph type="title"/>
          </p:nvPr>
        </p:nvSpPr>
        <p:spPr>
          <a:xfrm>
            <a:off x="6390627" y="1075457"/>
            <a:ext cx="4114571" cy="849138"/>
          </a:xfrm>
        </p:spPr>
        <p:txBody>
          <a:bodyPr>
            <a:normAutofit/>
          </a:bodyPr>
          <a:lstStyle/>
          <a:p>
            <a:pPr algn="ctr"/>
            <a:r>
              <a:rPr lang="nl-NL">
                <a:solidFill>
                  <a:schemeClr val="bg1"/>
                </a:solidFill>
                <a:latin typeface="EindhovenType"/>
              </a:rPr>
              <a:t>Doelstelling</a:t>
            </a:r>
          </a:p>
        </p:txBody>
      </p:sp>
      <p:grpSp>
        <p:nvGrpSpPr>
          <p:cNvPr id="14" name="Group 14">
            <a:extLst>
              <a:ext uri="{FF2B5EF4-FFF2-40B4-BE49-F238E27FC236}">
                <a16:creationId xmlns:a16="http://schemas.microsoft.com/office/drawing/2014/main" id="{B8CB1D39-68D4-4372-BF3B-2A33A7495E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77893"/>
            <a:ext cx="1861854" cy="717514"/>
            <a:chOff x="0" y="377893"/>
            <a:chExt cx="1861854" cy="717514"/>
          </a:xfrm>
          <a:solidFill>
            <a:schemeClr val="bg1"/>
          </a:solidFill>
        </p:grpSpPr>
        <p:sp>
          <p:nvSpPr>
            <p:cNvPr id="18" name="Freeform: Shape 15">
              <a:extLst>
                <a:ext uri="{FF2B5EF4-FFF2-40B4-BE49-F238E27FC236}">
                  <a16:creationId xmlns:a16="http://schemas.microsoft.com/office/drawing/2014/main" id="{C5A741B9-65EC-4C5B-9FE0-4A18575771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377893"/>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7963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283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7963"/>
                  </a:lnTo>
                  <a:lnTo>
                    <a:pt x="1613277" y="39017"/>
                  </a:lnTo>
                  <a:lnTo>
                    <a:pt x="1374516" y="277779"/>
                  </a:lnTo>
                  <a:lnTo>
                    <a:pt x="1135754" y="39017"/>
                  </a:lnTo>
                  <a:lnTo>
                    <a:pt x="896745" y="277779"/>
                  </a:lnTo>
                  <a:lnTo>
                    <a:pt x="657984" y="39017"/>
                  </a:lnTo>
                  <a:lnTo>
                    <a:pt x="419222" y="277779"/>
                  </a:lnTo>
                  <a:lnTo>
                    <a:pt x="180458" y="39017"/>
                  </a:lnTo>
                  <a:lnTo>
                    <a:pt x="0" y="219283"/>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 name="Freeform: Shape 16">
              <a:extLst>
                <a:ext uri="{FF2B5EF4-FFF2-40B4-BE49-F238E27FC236}">
                  <a16:creationId xmlns:a16="http://schemas.microsoft.com/office/drawing/2014/main" id="{C0BB4301-41FA-4453-956F-A11CC664B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17628"/>
              <a:ext cx="1861854" cy="277779"/>
            </a:xfrm>
            <a:custGeom>
              <a:avLst/>
              <a:gdLst>
                <a:gd name="connsiteX0" fmla="*/ 180458 w 1861854"/>
                <a:gd name="connsiteY0" fmla="*/ 0 h 277779"/>
                <a:gd name="connsiteX1" fmla="*/ 419222 w 1861854"/>
                <a:gd name="connsiteY1" fmla="*/ 238761 h 277779"/>
                <a:gd name="connsiteX2" fmla="*/ 657984 w 1861854"/>
                <a:gd name="connsiteY2" fmla="*/ 0 h 277779"/>
                <a:gd name="connsiteX3" fmla="*/ 896745 w 1861854"/>
                <a:gd name="connsiteY3" fmla="*/ 238761 h 277779"/>
                <a:gd name="connsiteX4" fmla="*/ 1135754 w 1861854"/>
                <a:gd name="connsiteY4" fmla="*/ 0 h 277779"/>
                <a:gd name="connsiteX5" fmla="*/ 1374516 w 1861854"/>
                <a:gd name="connsiteY5" fmla="*/ 238761 h 277779"/>
                <a:gd name="connsiteX6" fmla="*/ 1613277 w 1861854"/>
                <a:gd name="connsiteY6" fmla="*/ 0 h 277779"/>
                <a:gd name="connsiteX7" fmla="*/ 1861854 w 1861854"/>
                <a:gd name="connsiteY7" fmla="*/ 248577 h 277779"/>
                <a:gd name="connsiteX8" fmla="*/ 1842470 w 1861854"/>
                <a:gd name="connsiteY8" fmla="*/ 268208 h 277779"/>
                <a:gd name="connsiteX9" fmla="*/ 1613277 w 1861854"/>
                <a:gd name="connsiteY9" fmla="*/ 39017 h 277779"/>
                <a:gd name="connsiteX10" fmla="*/ 1374516 w 1861854"/>
                <a:gd name="connsiteY10" fmla="*/ 277779 h 277779"/>
                <a:gd name="connsiteX11" fmla="*/ 1135754 w 1861854"/>
                <a:gd name="connsiteY11" fmla="*/ 39017 h 277779"/>
                <a:gd name="connsiteX12" fmla="*/ 896745 w 1861854"/>
                <a:gd name="connsiteY12" fmla="*/ 277779 h 277779"/>
                <a:gd name="connsiteX13" fmla="*/ 657984 w 1861854"/>
                <a:gd name="connsiteY13" fmla="*/ 39017 h 277779"/>
                <a:gd name="connsiteX14" fmla="*/ 419222 w 1861854"/>
                <a:gd name="connsiteY14" fmla="*/ 277779 h 277779"/>
                <a:gd name="connsiteX15" fmla="*/ 180458 w 1861854"/>
                <a:gd name="connsiteY15" fmla="*/ 39017 h 277779"/>
                <a:gd name="connsiteX16" fmla="*/ 0 w 1861854"/>
                <a:gd name="connsiteY16" fmla="*/ 219475 h 277779"/>
                <a:gd name="connsiteX17" fmla="*/ 0 w 1861854"/>
                <a:gd name="connsiteY17" fmla="*/ 180458 h 27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61854" h="277779">
                  <a:moveTo>
                    <a:pt x="180458" y="0"/>
                  </a:moveTo>
                  <a:lnTo>
                    <a:pt x="419222" y="238761"/>
                  </a:lnTo>
                  <a:lnTo>
                    <a:pt x="657984" y="0"/>
                  </a:lnTo>
                  <a:lnTo>
                    <a:pt x="896745" y="238761"/>
                  </a:lnTo>
                  <a:lnTo>
                    <a:pt x="1135754" y="0"/>
                  </a:lnTo>
                  <a:lnTo>
                    <a:pt x="1374516" y="238761"/>
                  </a:lnTo>
                  <a:lnTo>
                    <a:pt x="1613277" y="0"/>
                  </a:lnTo>
                  <a:lnTo>
                    <a:pt x="1861854" y="248577"/>
                  </a:lnTo>
                  <a:lnTo>
                    <a:pt x="1842470" y="268208"/>
                  </a:lnTo>
                  <a:lnTo>
                    <a:pt x="1613277" y="39017"/>
                  </a:lnTo>
                  <a:lnTo>
                    <a:pt x="1374516" y="277779"/>
                  </a:lnTo>
                  <a:lnTo>
                    <a:pt x="1135754" y="39017"/>
                  </a:lnTo>
                  <a:lnTo>
                    <a:pt x="896745" y="277779"/>
                  </a:lnTo>
                  <a:lnTo>
                    <a:pt x="657984" y="39017"/>
                  </a:lnTo>
                  <a:lnTo>
                    <a:pt x="419222" y="277779"/>
                  </a:lnTo>
                  <a:lnTo>
                    <a:pt x="180458" y="39017"/>
                  </a:lnTo>
                  <a:lnTo>
                    <a:pt x="0" y="219475"/>
                  </a:lnTo>
                  <a:lnTo>
                    <a:pt x="0" y="180458"/>
                  </a:lnTo>
                  <a:close/>
                </a:path>
              </a:pathLst>
            </a:custGeom>
            <a:grpFill/>
            <a:ln w="9525"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grpSp>
      <p:sp>
        <p:nvSpPr>
          <p:cNvPr id="195" name="Oval 18">
            <a:extLst>
              <a:ext uri="{FF2B5EF4-FFF2-40B4-BE49-F238E27FC236}">
                <a16:creationId xmlns:a16="http://schemas.microsoft.com/office/drawing/2014/main" id="{10C23D31-5B0A-4956-A59F-A24F57D2A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6" name="Oval 20">
            <a:extLst>
              <a:ext uri="{FF2B5EF4-FFF2-40B4-BE49-F238E27FC236}">
                <a16:creationId xmlns:a16="http://schemas.microsoft.com/office/drawing/2014/main" id="{F4C6FC6E-4AAF-4628-B7E5-85DF9D32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988" y="4604761"/>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jdelijke aanduiding voor inhoud 3">
            <a:extLst>
              <a:ext uri="{FF2B5EF4-FFF2-40B4-BE49-F238E27FC236}">
                <a16:creationId xmlns:a16="http://schemas.microsoft.com/office/drawing/2014/main" id="{D6B2A99C-CB25-471D-882B-D270A04A59D6}"/>
              </a:ext>
            </a:extLst>
          </p:cNvPr>
          <p:cNvSpPr>
            <a:spLocks noGrp="1"/>
          </p:cNvSpPr>
          <p:nvPr>
            <p:ph idx="1"/>
          </p:nvPr>
        </p:nvSpPr>
        <p:spPr>
          <a:xfrm>
            <a:off x="993866" y="2277564"/>
            <a:ext cx="10423342" cy="3611190"/>
          </a:xfrm>
        </p:spPr>
        <p:txBody>
          <a:bodyPr>
            <a:noAutofit/>
          </a:bodyPr>
          <a:lstStyle/>
          <a:p>
            <a:pPr>
              <a:lnSpc>
                <a:spcPct val="100000"/>
              </a:lnSpc>
            </a:pPr>
            <a:r>
              <a:rPr lang="nl-NL" sz="1800" dirty="0">
                <a:solidFill>
                  <a:schemeClr val="bg1"/>
                </a:solidFill>
                <a:latin typeface="EindhovenType"/>
                <a:ea typeface="+mn-ea"/>
                <a:cs typeface="Arial" panose="020B0604020202020204" pitchFamily="34" charset="0"/>
              </a:rPr>
              <a:t>We bouwen aan een wendbare organisatie die vanuit de ambitie van de het </a:t>
            </a:r>
            <a:r>
              <a:rPr lang="nl-NL" sz="1800" dirty="0" err="1">
                <a:solidFill>
                  <a:schemeClr val="bg1"/>
                </a:solidFill>
                <a:latin typeface="EindhovenType"/>
                <a:ea typeface="+mn-ea"/>
                <a:cs typeface="Arial" panose="020B0604020202020204" pitchFamily="34" charset="0"/>
              </a:rPr>
              <a:t>bestuurakkoord</a:t>
            </a:r>
            <a:r>
              <a:rPr lang="nl-NL" sz="1800" dirty="0">
                <a:solidFill>
                  <a:schemeClr val="bg1"/>
                </a:solidFill>
                <a:latin typeface="EindhovenType"/>
                <a:ea typeface="+mn-ea"/>
                <a:cs typeface="Arial" panose="020B0604020202020204" pitchFamily="34" charset="0"/>
              </a:rPr>
              <a:t> : </a:t>
            </a:r>
          </a:p>
          <a:p>
            <a:pPr marL="342900" indent="-342900">
              <a:lnSpc>
                <a:spcPct val="100000"/>
              </a:lnSpc>
              <a:buFontTx/>
              <a:buChar char="-"/>
            </a:pPr>
            <a:r>
              <a:rPr lang="nl-NL" sz="1800" dirty="0">
                <a:solidFill>
                  <a:schemeClr val="bg1"/>
                </a:solidFill>
                <a:latin typeface="EindhovenType"/>
                <a:ea typeface="+mn-ea"/>
                <a:cs typeface="Arial" panose="020B0604020202020204" pitchFamily="34" charset="0"/>
              </a:rPr>
              <a:t>Passende dienstverlening verleent </a:t>
            </a:r>
            <a:r>
              <a:rPr kumimoji="0" lang="nl-NL" sz="1800" b="0" u="none" strike="noStrike" kern="1200" cap="none" spc="0" normalizeH="0" baseline="0" noProof="0" dirty="0">
                <a:ln>
                  <a:noFill/>
                </a:ln>
                <a:solidFill>
                  <a:schemeClr val="bg1"/>
                </a:solidFill>
                <a:effectLst/>
                <a:uLnTx/>
                <a:uFillTx/>
                <a:latin typeface="EindhovenType"/>
                <a:ea typeface="+mn-ea"/>
                <a:cs typeface="Arial" panose="020B0604020202020204" pitchFamily="34" charset="0"/>
              </a:rPr>
              <a:t>(dienstverleningsvisie).</a:t>
            </a:r>
          </a:p>
          <a:p>
            <a:pPr marL="342900" indent="-342900">
              <a:lnSpc>
                <a:spcPct val="100000"/>
              </a:lnSpc>
              <a:buFontTx/>
              <a:buChar char="-"/>
            </a:pPr>
            <a:r>
              <a:rPr kumimoji="0" lang="nl-NL" sz="1800" b="0" u="none" strike="noStrike" kern="1200" cap="none" spc="0" normalizeH="0" baseline="0" noProof="0" dirty="0">
                <a:ln>
                  <a:noFill/>
                </a:ln>
                <a:solidFill>
                  <a:schemeClr val="bg1"/>
                </a:solidFill>
                <a:effectLst/>
                <a:uLnTx/>
                <a:uFillTx/>
                <a:latin typeface="EindhovenType"/>
                <a:ea typeface="+mn-ea"/>
                <a:cs typeface="Arial" panose="020B0604020202020204" pitchFamily="34" charset="0"/>
              </a:rPr>
              <a:t>Data-vaardig is</a:t>
            </a:r>
            <a:r>
              <a:rPr lang="nl-NL" sz="1800" dirty="0">
                <a:solidFill>
                  <a:schemeClr val="bg1"/>
                </a:solidFill>
                <a:latin typeface="EindhovenType"/>
                <a:ea typeface="+mn-ea"/>
                <a:cs typeface="Arial" panose="020B0604020202020204" pitchFamily="34" charset="0"/>
              </a:rPr>
              <a:t> </a:t>
            </a:r>
            <a:r>
              <a:rPr kumimoji="0" lang="nl-NL" sz="1800" b="0" u="none" strike="noStrike" kern="1200" cap="none" spc="0" normalizeH="0" baseline="0" noProof="0" dirty="0">
                <a:ln>
                  <a:noFill/>
                </a:ln>
                <a:solidFill>
                  <a:schemeClr val="bg1"/>
                </a:solidFill>
                <a:effectLst/>
                <a:uLnTx/>
                <a:uFillTx/>
                <a:latin typeface="EindhovenType"/>
                <a:ea typeface="+mn-ea"/>
                <a:cs typeface="Arial" panose="020B0604020202020204" pitchFamily="34" charset="0"/>
              </a:rPr>
              <a:t>(datastrategie).</a:t>
            </a:r>
          </a:p>
          <a:p>
            <a:pPr marL="342900" indent="-342900">
              <a:lnSpc>
                <a:spcPct val="100000"/>
              </a:lnSpc>
              <a:buFontTx/>
              <a:buChar char="-"/>
            </a:pPr>
            <a:r>
              <a:rPr kumimoji="0" lang="nl-NL" sz="1800" b="0" u="none" strike="noStrike" kern="1200" cap="none" spc="0" normalizeH="0" baseline="0" noProof="0" dirty="0">
                <a:ln>
                  <a:noFill/>
                </a:ln>
                <a:solidFill>
                  <a:schemeClr val="bg1"/>
                </a:solidFill>
                <a:effectLst/>
                <a:uLnTx/>
                <a:uFillTx/>
                <a:latin typeface="EindhovenType"/>
                <a:ea typeface="+mn-ea"/>
                <a:cs typeface="Arial" panose="020B0604020202020204" pitchFamily="34" charset="0"/>
              </a:rPr>
              <a:t>De basis én organisatie van IT op orde heeft  (IV management strategie).</a:t>
            </a:r>
          </a:p>
          <a:p>
            <a:pPr>
              <a:lnSpc>
                <a:spcPct val="100000"/>
              </a:lnSpc>
            </a:pPr>
            <a:endParaRPr lang="nl-NL" sz="1800" dirty="0">
              <a:solidFill>
                <a:schemeClr val="bg1"/>
              </a:solidFill>
              <a:latin typeface="EindhovenType"/>
              <a:ea typeface="+mn-ea"/>
              <a:cs typeface="Arial" panose="020B0604020202020204" pitchFamily="34" charset="0"/>
            </a:endParaRPr>
          </a:p>
          <a:p>
            <a:pPr>
              <a:lnSpc>
                <a:spcPct val="100000"/>
              </a:lnSpc>
            </a:pPr>
            <a:r>
              <a:rPr lang="nl-NL" sz="1800" dirty="0">
                <a:solidFill>
                  <a:schemeClr val="bg1"/>
                </a:solidFill>
                <a:latin typeface="EindhovenType"/>
                <a:ea typeface="+mn-ea"/>
                <a:cs typeface="Arial" panose="020B0604020202020204" pitchFamily="34" charset="0"/>
              </a:rPr>
              <a:t>Dit doen we door </a:t>
            </a:r>
            <a:r>
              <a:rPr lang="nl-NL" sz="1800" b="1" dirty="0">
                <a:latin typeface="EindhovenType"/>
                <a:ea typeface="+mn-ea"/>
                <a:cs typeface="Arial" panose="020B0604020202020204" pitchFamily="34" charset="0"/>
              </a:rPr>
              <a:t>generieke voorzieningen </a:t>
            </a:r>
            <a:r>
              <a:rPr lang="nl-NL" sz="1800" dirty="0">
                <a:solidFill>
                  <a:schemeClr val="bg1"/>
                </a:solidFill>
                <a:latin typeface="EindhovenType"/>
                <a:ea typeface="+mn-ea"/>
                <a:cs typeface="Arial" panose="020B0604020202020204" pitchFamily="34" charset="0"/>
              </a:rPr>
              <a:t>te ontwikkelen waar een sponsor voor is (</a:t>
            </a:r>
            <a:r>
              <a:rPr lang="nl-NL" sz="1800" dirty="0" err="1">
                <a:solidFill>
                  <a:schemeClr val="bg1"/>
                </a:solidFill>
                <a:latin typeface="EindhovenType"/>
                <a:ea typeface="+mn-ea"/>
                <a:cs typeface="Arial" panose="020B0604020202020204" pitchFamily="34" charset="0"/>
              </a:rPr>
              <a:t>launching</a:t>
            </a:r>
            <a:r>
              <a:rPr lang="nl-NL" sz="1800" dirty="0">
                <a:solidFill>
                  <a:schemeClr val="bg1"/>
                </a:solidFill>
                <a:latin typeface="EindhovenType"/>
                <a:ea typeface="+mn-ea"/>
                <a:cs typeface="Arial" panose="020B0604020202020204" pitchFamily="34" charset="0"/>
              </a:rPr>
              <a:t> customer).</a:t>
            </a:r>
          </a:p>
          <a:p>
            <a:pPr>
              <a:lnSpc>
                <a:spcPct val="100000"/>
              </a:lnSpc>
            </a:pPr>
            <a:r>
              <a:rPr lang="nl-NL" sz="1800" dirty="0">
                <a:solidFill>
                  <a:schemeClr val="bg1"/>
                </a:solidFill>
                <a:latin typeface="EindhovenType"/>
                <a:ea typeface="+mn-ea"/>
                <a:cs typeface="Arial" panose="020B0604020202020204" pitchFamily="34" charset="0"/>
              </a:rPr>
              <a:t>Daar waar al mogelijk passen we de uitgangspunten en componenten van Common </a:t>
            </a:r>
            <a:r>
              <a:rPr lang="nl-NL" sz="1800" dirty="0" err="1">
                <a:solidFill>
                  <a:schemeClr val="bg1"/>
                </a:solidFill>
                <a:latin typeface="EindhovenType"/>
                <a:ea typeface="+mn-ea"/>
                <a:cs typeface="Arial" panose="020B0604020202020204" pitchFamily="34" charset="0"/>
              </a:rPr>
              <a:t>Ground</a:t>
            </a:r>
            <a:r>
              <a:rPr lang="nl-NL" sz="1800" dirty="0">
                <a:solidFill>
                  <a:schemeClr val="bg1"/>
                </a:solidFill>
                <a:latin typeface="EindhovenType"/>
                <a:ea typeface="+mn-ea"/>
                <a:cs typeface="Arial" panose="020B0604020202020204" pitchFamily="34" charset="0"/>
              </a:rPr>
              <a:t> toe</a:t>
            </a:r>
          </a:p>
        </p:txBody>
      </p:sp>
      <p:grpSp>
        <p:nvGrpSpPr>
          <p:cNvPr id="197" name="Graphic 185">
            <a:extLst>
              <a:ext uri="{FF2B5EF4-FFF2-40B4-BE49-F238E27FC236}">
                <a16:creationId xmlns:a16="http://schemas.microsoft.com/office/drawing/2014/main" id="{582A903B-6B78-4F0A-B7C9-3D80499020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428634" y="5987064"/>
            <a:ext cx="1054466" cy="469689"/>
            <a:chOff x="9841624" y="4115729"/>
            <a:chExt cx="602169" cy="268223"/>
          </a:xfrm>
          <a:solidFill>
            <a:schemeClr val="bg1"/>
          </a:solidFill>
        </p:grpSpPr>
        <p:sp>
          <p:nvSpPr>
            <p:cNvPr id="24" name="Freeform: Shape 23">
              <a:extLst>
                <a:ext uri="{FF2B5EF4-FFF2-40B4-BE49-F238E27FC236}">
                  <a16:creationId xmlns:a16="http://schemas.microsoft.com/office/drawing/2014/main" id="{D510EA93-8F64-42C8-A630-D449506E9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98" name="Freeform: Shape 24">
              <a:extLst>
                <a:ext uri="{FF2B5EF4-FFF2-40B4-BE49-F238E27FC236}">
                  <a16:creationId xmlns:a16="http://schemas.microsoft.com/office/drawing/2014/main" id="{06CB53FC-E4DA-4001-928B-9998A85EA5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0" name="Freeform: Shape 25">
              <a:extLst>
                <a:ext uri="{FF2B5EF4-FFF2-40B4-BE49-F238E27FC236}">
                  <a16:creationId xmlns:a16="http://schemas.microsoft.com/office/drawing/2014/main" id="{D210B969-4FDF-4AAC-9397-63D5434958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4" name="Freeform: Shape 26">
              <a:extLst>
                <a:ext uri="{FF2B5EF4-FFF2-40B4-BE49-F238E27FC236}">
                  <a16:creationId xmlns:a16="http://schemas.microsoft.com/office/drawing/2014/main" id="{570B3EF0-84EA-4F47-86A3-1EA1F644A4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6" name="Freeform: Shape 27">
              <a:extLst>
                <a:ext uri="{FF2B5EF4-FFF2-40B4-BE49-F238E27FC236}">
                  <a16:creationId xmlns:a16="http://schemas.microsoft.com/office/drawing/2014/main" id="{259369A8-EF57-42A1-8EC8-F6A9F92A3A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92842560"/>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2">
            <a:extLst>
              <a:ext uri="{FF2B5EF4-FFF2-40B4-BE49-F238E27FC236}">
                <a16:creationId xmlns:a16="http://schemas.microsoft.com/office/drawing/2014/main" id="{7B583285-2FFB-9C2F-1AFB-D9D28A95E869}"/>
              </a:ext>
            </a:extLst>
          </p:cNvPr>
          <p:cNvSpPr>
            <a:spLocks noChangeArrowheads="1"/>
          </p:cNvSpPr>
          <p:nvPr/>
        </p:nvSpPr>
        <p:spPr bwMode="auto">
          <a:xfrm>
            <a:off x="4378363" y="830749"/>
            <a:ext cx="1109236" cy="520427"/>
          </a:xfrm>
          <a:prstGeom prst="rect">
            <a:avLst/>
          </a:prstGeom>
          <a:solidFill>
            <a:srgbClr val="FCE1DE"/>
          </a:solidFill>
          <a:ln w="25400">
            <a:solidFill>
              <a:srgbClr val="243F60"/>
            </a:solidFill>
            <a:miter lim="800000"/>
            <a:headEnd/>
            <a:tailEnd/>
          </a:ln>
        </p:spPr>
        <p:txBody>
          <a:bodyPr vert="horz" wrap="square" lIns="34295" tIns="17148" rIns="34295" bIns="17148" numCol="1" anchor="ctr" anchorCtr="0" compatLnSpc="1">
            <a:prstTxWarp prst="textNoShape">
              <a:avLst/>
            </a:prstTxWarp>
          </a:bodyPr>
          <a:lstStyle/>
          <a:p>
            <a:pPr marL="0" marR="0" lvl="0" indent="0" algn="ctr" defTabSz="342943" rtl="0" eaLnBrk="0" fontAlgn="base" latinLnBrk="0" hangingPunct="0">
              <a:lnSpc>
                <a:spcPct val="100000"/>
              </a:lnSpc>
              <a:spcBef>
                <a:spcPct val="0"/>
              </a:spcBef>
              <a:spcAft>
                <a:spcPct val="0"/>
              </a:spcAft>
              <a:buClrTx/>
              <a:buSzTx/>
              <a:buFontTx/>
              <a:buNone/>
              <a:tabLst/>
              <a:defRPr/>
            </a:pPr>
            <a:r>
              <a:rPr kumimoji="0" lang="nl-NL" altLang="nl-NL" sz="762" b="1" i="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Onze informatievoorziening is duurzaam toegankelijk</a:t>
            </a:r>
            <a:endParaRPr kumimoji="0" lang="nl-NL" altLang="nl-NL" sz="762" b="1"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
        <p:nvSpPr>
          <p:cNvPr id="6" name="Rechthoek 3">
            <a:extLst>
              <a:ext uri="{FF2B5EF4-FFF2-40B4-BE49-F238E27FC236}">
                <a16:creationId xmlns:a16="http://schemas.microsoft.com/office/drawing/2014/main" id="{EE874C7D-1A51-FFEE-4B3C-068115F57357}"/>
              </a:ext>
            </a:extLst>
          </p:cNvPr>
          <p:cNvSpPr>
            <a:spLocks noChangeArrowheads="1"/>
          </p:cNvSpPr>
          <p:nvPr/>
        </p:nvSpPr>
        <p:spPr bwMode="auto">
          <a:xfrm>
            <a:off x="6047735" y="830749"/>
            <a:ext cx="965362" cy="520427"/>
          </a:xfrm>
          <a:prstGeom prst="rect">
            <a:avLst/>
          </a:prstGeom>
          <a:solidFill>
            <a:srgbClr val="FCE1DE"/>
          </a:solidFill>
          <a:ln w="25400">
            <a:solidFill>
              <a:srgbClr val="243F60"/>
            </a:solidFill>
            <a:miter lim="800000"/>
            <a:headEnd/>
            <a:tailEnd/>
          </a:ln>
        </p:spPr>
        <p:txBody>
          <a:bodyPr vert="horz" wrap="square" lIns="34295" tIns="17148" rIns="34295" bIns="17148" numCol="1" anchor="ctr" anchorCtr="0" compatLnSpc="1">
            <a:prstTxWarp prst="textNoShape">
              <a:avLst/>
            </a:prstTxWarp>
          </a:bodyPr>
          <a:lstStyle/>
          <a:p>
            <a:pPr marL="0" marR="0" lvl="0" indent="0" algn="ctr" defTabSz="342943" rtl="0" eaLnBrk="0" fontAlgn="base" latinLnBrk="0" hangingPunct="0">
              <a:lnSpc>
                <a:spcPct val="100000"/>
              </a:lnSpc>
              <a:spcBef>
                <a:spcPct val="0"/>
              </a:spcBef>
              <a:spcAft>
                <a:spcPct val="0"/>
              </a:spcAft>
              <a:buClrTx/>
              <a:buSzTx/>
              <a:buFontTx/>
              <a:buNone/>
              <a:tabLst/>
              <a:defRPr/>
            </a:pPr>
            <a:r>
              <a:rPr kumimoji="0" lang="nl-NL" altLang="nl-NL" sz="762" b="1" i="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We werken </a:t>
            </a:r>
            <a:r>
              <a:rPr kumimoji="0" lang="nl-NL" altLang="nl-NL" sz="762" b="1" i="0" u="none" strike="noStrike" kern="1200" cap="none" spc="0" normalizeH="0" baseline="0" noProof="0" err="1">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datagedreven</a:t>
            </a:r>
            <a:r>
              <a:rPr kumimoji="0" lang="nl-NL" altLang="nl-NL" sz="762" b="1" i="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 </a:t>
            </a:r>
            <a:endParaRPr kumimoji="0" lang="nl-NL" altLang="nl-NL" sz="762" b="1"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
        <p:nvSpPr>
          <p:cNvPr id="7" name="Rechthoek 4">
            <a:extLst>
              <a:ext uri="{FF2B5EF4-FFF2-40B4-BE49-F238E27FC236}">
                <a16:creationId xmlns:a16="http://schemas.microsoft.com/office/drawing/2014/main" id="{A6E31C2F-4E43-6FA4-4C0A-4A09275C577E}"/>
              </a:ext>
            </a:extLst>
          </p:cNvPr>
          <p:cNvSpPr>
            <a:spLocks noChangeArrowheads="1"/>
          </p:cNvSpPr>
          <p:nvPr/>
        </p:nvSpPr>
        <p:spPr bwMode="auto">
          <a:xfrm>
            <a:off x="2752151" y="159121"/>
            <a:ext cx="7417201" cy="451073"/>
          </a:xfrm>
          <a:prstGeom prst="rect">
            <a:avLst/>
          </a:prstGeom>
          <a:solidFill>
            <a:srgbClr val="FCE1DE"/>
          </a:solidFill>
          <a:ln w="25400">
            <a:solidFill>
              <a:srgbClr val="243F60"/>
            </a:solidFill>
            <a:miter lim="800000"/>
            <a:headEnd/>
            <a:tailEnd/>
          </a:ln>
        </p:spPr>
        <p:txBody>
          <a:bodyPr vert="horz" wrap="square" lIns="34295" tIns="17148" rIns="34295" bIns="17148" numCol="1" anchor="ctr" anchorCtr="0" compatLnSpc="1">
            <a:prstTxWarp prst="textNoShape">
              <a:avLst/>
            </a:prstTxWarp>
          </a:bodyPr>
          <a:lstStyle/>
          <a:p>
            <a:pPr marL="0" marR="0" lvl="0" indent="0" algn="ctr" defTabSz="342943" rtl="0" eaLnBrk="0" fontAlgn="base" latinLnBrk="0" hangingPunct="0">
              <a:lnSpc>
                <a:spcPct val="100000"/>
              </a:lnSpc>
              <a:spcBef>
                <a:spcPct val="0"/>
              </a:spcBef>
              <a:spcAft>
                <a:spcPct val="0"/>
              </a:spcAft>
              <a:buClrTx/>
              <a:buSzTx/>
              <a:buFontTx/>
              <a:buNone/>
              <a:tabLst/>
              <a:defRPr/>
            </a:pPr>
            <a:r>
              <a:rPr kumimoji="0" lang="nl-NL" altLang="nl-NL" sz="1200" b="1" i="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Opgave: We zetten generieke (IT) voorzieningen optimaal in om te voldoen aan de maatschappelijke taakontwikkeling van Eindhoven</a:t>
            </a:r>
            <a:endParaRPr kumimoji="0" lang="nl-NL" altLang="nl-NL" sz="1200" b="1"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sp>
        <p:nvSpPr>
          <p:cNvPr id="52" name="Rechthoek 2">
            <a:extLst>
              <a:ext uri="{FF2B5EF4-FFF2-40B4-BE49-F238E27FC236}">
                <a16:creationId xmlns:a16="http://schemas.microsoft.com/office/drawing/2014/main" id="{07F1B30B-40CA-1ACE-292A-C29B7A0092EB}"/>
              </a:ext>
            </a:extLst>
          </p:cNvPr>
          <p:cNvSpPr>
            <a:spLocks noChangeArrowheads="1"/>
          </p:cNvSpPr>
          <p:nvPr/>
        </p:nvSpPr>
        <p:spPr bwMode="auto">
          <a:xfrm>
            <a:off x="9070278" y="830749"/>
            <a:ext cx="1081735" cy="520427"/>
          </a:xfrm>
          <a:prstGeom prst="rect">
            <a:avLst/>
          </a:prstGeom>
          <a:solidFill>
            <a:srgbClr val="FCE1DE"/>
          </a:solidFill>
          <a:ln w="25400">
            <a:solidFill>
              <a:srgbClr val="243F60"/>
            </a:solidFill>
            <a:miter lim="800000"/>
            <a:headEnd/>
            <a:tailEnd/>
          </a:ln>
        </p:spPr>
        <p:txBody>
          <a:bodyPr vert="horz" wrap="square" lIns="34295" tIns="17148" rIns="34295" bIns="17148" numCol="1" anchor="ctr" anchorCtr="0" compatLnSpc="1">
            <a:prstTxWarp prst="textNoShape">
              <a:avLst/>
            </a:prstTxWarp>
          </a:bodyPr>
          <a:lstStyle/>
          <a:p>
            <a:pPr marL="0" marR="0" lvl="0" indent="0" algn="ctr" defTabSz="342943" rtl="0" eaLnBrk="0" fontAlgn="base" latinLnBrk="0" hangingPunct="0">
              <a:lnSpc>
                <a:spcPct val="100000"/>
              </a:lnSpc>
              <a:spcBef>
                <a:spcPct val="0"/>
              </a:spcBef>
              <a:spcAft>
                <a:spcPct val="0"/>
              </a:spcAft>
              <a:buClrTx/>
              <a:buSzTx/>
              <a:buFontTx/>
              <a:buNone/>
              <a:tabLst/>
              <a:defRPr/>
            </a:pPr>
            <a:r>
              <a:rPr kumimoji="0" lang="nl-NL" altLang="nl-NL" sz="762"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We zetten voorzieningen in op initiatief van sectoren</a:t>
            </a:r>
            <a:endParaRPr kumimoji="0" lang="nl-NL" altLang="nl-NL" sz="762" b="1" i="0" u="none" strike="noStrike" kern="1200" cap="none" spc="0" normalizeH="0" baseline="0" noProof="0" dirty="0">
              <a:ln>
                <a:noFill/>
              </a:ln>
              <a:solidFill>
                <a:srgbClr val="FF0000"/>
              </a:solidFill>
              <a:effectLst/>
              <a:uLnTx/>
              <a:uFillTx/>
              <a:latin typeface="Arial" panose="020B0604020202020204" pitchFamily="34" charset="0"/>
              <a:ea typeface="+mn-ea"/>
              <a:cs typeface="+mn-cs"/>
            </a:endParaRPr>
          </a:p>
        </p:txBody>
      </p:sp>
      <p:cxnSp>
        <p:nvCxnSpPr>
          <p:cNvPr id="81" name="Rechte verbindingslijn 80">
            <a:extLst>
              <a:ext uri="{FF2B5EF4-FFF2-40B4-BE49-F238E27FC236}">
                <a16:creationId xmlns:a16="http://schemas.microsoft.com/office/drawing/2014/main" id="{4D55A327-3B57-7870-8101-BF711AD4EE2A}"/>
              </a:ext>
            </a:extLst>
          </p:cNvPr>
          <p:cNvCxnSpPr>
            <a:cxnSpLocks/>
            <a:stCxn id="7" idx="2"/>
            <a:endCxn id="52" idx="0"/>
          </p:cNvCxnSpPr>
          <p:nvPr/>
        </p:nvCxnSpPr>
        <p:spPr>
          <a:xfrm>
            <a:off x="6460752" y="610194"/>
            <a:ext cx="3150394" cy="220555"/>
          </a:xfrm>
          <a:prstGeom prst="line">
            <a:avLst/>
          </a:prstGeom>
        </p:spPr>
        <p:style>
          <a:lnRef idx="1">
            <a:schemeClr val="accent1"/>
          </a:lnRef>
          <a:fillRef idx="0">
            <a:schemeClr val="accent1"/>
          </a:fillRef>
          <a:effectRef idx="0">
            <a:schemeClr val="accent1"/>
          </a:effectRef>
          <a:fontRef idx="minor">
            <a:schemeClr val="tx1"/>
          </a:fontRef>
        </p:style>
      </p:cxnSp>
      <p:sp>
        <p:nvSpPr>
          <p:cNvPr id="82" name="Rechthoek 81">
            <a:extLst>
              <a:ext uri="{FF2B5EF4-FFF2-40B4-BE49-F238E27FC236}">
                <a16:creationId xmlns:a16="http://schemas.microsoft.com/office/drawing/2014/main" id="{71A82683-D8ED-CF2D-C02D-8A3D3E37F829}"/>
              </a:ext>
            </a:extLst>
          </p:cNvPr>
          <p:cNvSpPr/>
          <p:nvPr/>
        </p:nvSpPr>
        <p:spPr>
          <a:xfrm>
            <a:off x="1560224" y="825225"/>
            <a:ext cx="1026958" cy="52595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43" b="1" i="0" u="none" strike="noStrike" kern="1200" cap="none" spc="0" normalizeH="0" baseline="0" noProof="0">
                <a:ln>
                  <a:noFill/>
                </a:ln>
                <a:solidFill>
                  <a:prstClr val="white"/>
                </a:solidFill>
                <a:effectLst/>
                <a:uLnTx/>
                <a:uFillTx/>
                <a:latin typeface="Calibri" panose="020F0502020204030204"/>
                <a:ea typeface="+mn-ea"/>
                <a:cs typeface="+mn-cs"/>
              </a:rPr>
              <a:t>Doelen</a:t>
            </a:r>
          </a:p>
        </p:txBody>
      </p:sp>
      <p:sp>
        <p:nvSpPr>
          <p:cNvPr id="83" name="Rechthoek 82">
            <a:extLst>
              <a:ext uri="{FF2B5EF4-FFF2-40B4-BE49-F238E27FC236}">
                <a16:creationId xmlns:a16="http://schemas.microsoft.com/office/drawing/2014/main" id="{F734E610-E907-FC41-E307-7E0EA5152D09}"/>
              </a:ext>
            </a:extLst>
          </p:cNvPr>
          <p:cNvSpPr/>
          <p:nvPr/>
        </p:nvSpPr>
        <p:spPr>
          <a:xfrm>
            <a:off x="1559296" y="2039997"/>
            <a:ext cx="966847" cy="463587"/>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43" b="1" i="0" u="none" strike="noStrike" kern="1200" cap="none" spc="0" normalizeH="0" baseline="0" noProof="0">
                <a:ln>
                  <a:noFill/>
                </a:ln>
                <a:solidFill>
                  <a:prstClr val="white"/>
                </a:solidFill>
                <a:effectLst/>
                <a:uLnTx/>
                <a:uFillTx/>
                <a:latin typeface="Calibri" panose="020F0502020204030204"/>
                <a:ea typeface="+mn-ea"/>
                <a:cs typeface="+mn-cs"/>
              </a:rPr>
              <a:t>Resultaten</a:t>
            </a:r>
          </a:p>
        </p:txBody>
      </p:sp>
      <p:sp>
        <p:nvSpPr>
          <p:cNvPr id="84" name="Rechthoek 83">
            <a:extLst>
              <a:ext uri="{FF2B5EF4-FFF2-40B4-BE49-F238E27FC236}">
                <a16:creationId xmlns:a16="http://schemas.microsoft.com/office/drawing/2014/main" id="{3178E092-ECEC-DDB9-EC37-090087A10368}"/>
              </a:ext>
            </a:extLst>
          </p:cNvPr>
          <p:cNvSpPr/>
          <p:nvPr/>
        </p:nvSpPr>
        <p:spPr>
          <a:xfrm>
            <a:off x="1559295" y="4286973"/>
            <a:ext cx="1027887" cy="463587"/>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43" b="1" i="0" u="none" strike="noStrike" kern="1200" cap="none" spc="0" normalizeH="0" baseline="0" noProof="0">
                <a:ln>
                  <a:noFill/>
                </a:ln>
                <a:solidFill>
                  <a:prstClr val="white"/>
                </a:solidFill>
                <a:effectLst/>
                <a:uLnTx/>
                <a:uFillTx/>
                <a:latin typeface="Calibri" panose="020F0502020204030204"/>
                <a:ea typeface="+mn-ea"/>
                <a:cs typeface="+mn-cs"/>
              </a:rPr>
              <a:t>Inspanningen</a:t>
            </a:r>
          </a:p>
        </p:txBody>
      </p:sp>
      <p:sp>
        <p:nvSpPr>
          <p:cNvPr id="122" name="Rechthoek 121">
            <a:extLst>
              <a:ext uri="{FF2B5EF4-FFF2-40B4-BE49-F238E27FC236}">
                <a16:creationId xmlns:a16="http://schemas.microsoft.com/office/drawing/2014/main" id="{49432EFF-9545-6D5E-51D5-06BDA14950CC}"/>
              </a:ext>
            </a:extLst>
          </p:cNvPr>
          <p:cNvSpPr/>
          <p:nvPr/>
        </p:nvSpPr>
        <p:spPr>
          <a:xfrm>
            <a:off x="5242288" y="4286974"/>
            <a:ext cx="526045" cy="1292043"/>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rPr>
              <a:t>Inrichten autorisatiemodel voor processen en data</a:t>
            </a:r>
          </a:p>
        </p:txBody>
      </p:sp>
      <p:sp>
        <p:nvSpPr>
          <p:cNvPr id="126" name="Rechthoek 125">
            <a:extLst>
              <a:ext uri="{FF2B5EF4-FFF2-40B4-BE49-F238E27FC236}">
                <a16:creationId xmlns:a16="http://schemas.microsoft.com/office/drawing/2014/main" id="{3338224B-4C2E-88EA-8628-EB93D5ED4C52}"/>
              </a:ext>
            </a:extLst>
          </p:cNvPr>
          <p:cNvSpPr/>
          <p:nvPr/>
        </p:nvSpPr>
        <p:spPr>
          <a:xfrm>
            <a:off x="4409201" y="4286974"/>
            <a:ext cx="448674" cy="1292043"/>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rPr>
              <a:t>Inrichten voorzieningen  zaakplat-form</a:t>
            </a:r>
          </a:p>
        </p:txBody>
      </p:sp>
      <p:sp>
        <p:nvSpPr>
          <p:cNvPr id="127" name="Rechthoek 126">
            <a:extLst>
              <a:ext uri="{FF2B5EF4-FFF2-40B4-BE49-F238E27FC236}">
                <a16:creationId xmlns:a16="http://schemas.microsoft.com/office/drawing/2014/main" id="{980EDF1D-DDEA-4A35-6DA8-8FD74A4E8D93}"/>
              </a:ext>
            </a:extLst>
          </p:cNvPr>
          <p:cNvSpPr/>
          <p:nvPr/>
        </p:nvSpPr>
        <p:spPr>
          <a:xfrm>
            <a:off x="7031971" y="4293562"/>
            <a:ext cx="494812" cy="1292043"/>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rPr>
              <a:t>Inrichten voorzieningen  data en </a:t>
            </a:r>
            <a:r>
              <a:rPr kumimoji="0" lang="nl-NL" sz="762" b="0" i="0" u="none" strike="noStrike" kern="0" cap="none" spc="0" normalizeH="0" baseline="0" noProof="0" err="1">
                <a:ln>
                  <a:noFill/>
                </a:ln>
                <a:solidFill>
                  <a:srgbClr val="535353"/>
                </a:solidFill>
                <a:effectLst/>
                <a:uLnTx/>
                <a:uFillTx/>
                <a:latin typeface="Calibri" panose="020F0502020204030204"/>
                <a:ea typeface="+mn-ea"/>
                <a:cs typeface="Calibri"/>
                <a:sym typeface="Calibri"/>
              </a:rPr>
              <a:t>analytics</a:t>
            </a: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p:txBody>
      </p:sp>
      <p:sp>
        <p:nvSpPr>
          <p:cNvPr id="128" name="Rechthoek 127">
            <a:extLst>
              <a:ext uri="{FF2B5EF4-FFF2-40B4-BE49-F238E27FC236}">
                <a16:creationId xmlns:a16="http://schemas.microsoft.com/office/drawing/2014/main" id="{4BAC51EB-B30D-A03A-A734-E79CDFA53494}"/>
              </a:ext>
            </a:extLst>
          </p:cNvPr>
          <p:cNvSpPr/>
          <p:nvPr/>
        </p:nvSpPr>
        <p:spPr>
          <a:xfrm>
            <a:off x="7911196" y="4286974"/>
            <a:ext cx="494811" cy="1292043"/>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rPr>
              <a:t>Campagne (veilig) gebruik voorzieningen</a:t>
            </a:r>
          </a:p>
        </p:txBody>
      </p:sp>
      <p:sp>
        <p:nvSpPr>
          <p:cNvPr id="146" name="Rechthoek 145">
            <a:extLst>
              <a:ext uri="{FF2B5EF4-FFF2-40B4-BE49-F238E27FC236}">
                <a16:creationId xmlns:a16="http://schemas.microsoft.com/office/drawing/2014/main" id="{73F51C41-E5E9-2DA4-C570-C283F815AE48}"/>
              </a:ext>
            </a:extLst>
          </p:cNvPr>
          <p:cNvSpPr/>
          <p:nvPr/>
        </p:nvSpPr>
        <p:spPr>
          <a:xfrm>
            <a:off x="3576114" y="4277996"/>
            <a:ext cx="448674" cy="1292043"/>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rPr>
              <a:t>Inrichten voorzieningen proces platform</a:t>
            </a:r>
          </a:p>
        </p:txBody>
      </p:sp>
      <p:sp>
        <p:nvSpPr>
          <p:cNvPr id="115" name="Rechthoek 114">
            <a:extLst>
              <a:ext uri="{FF2B5EF4-FFF2-40B4-BE49-F238E27FC236}">
                <a16:creationId xmlns:a16="http://schemas.microsoft.com/office/drawing/2014/main" id="{88EC76D4-27AE-0B79-1F5D-BB7955C28A34}"/>
              </a:ext>
            </a:extLst>
          </p:cNvPr>
          <p:cNvSpPr/>
          <p:nvPr/>
        </p:nvSpPr>
        <p:spPr>
          <a:xfrm>
            <a:off x="4268194" y="2039999"/>
            <a:ext cx="1379249" cy="1797079"/>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1" i="0" u="none" strike="noStrike" kern="0" cap="none" spc="0" normalizeH="0" baseline="0" noProof="0" dirty="0">
                <a:ln>
                  <a:noFill/>
                </a:ln>
                <a:solidFill>
                  <a:srgbClr val="E32527"/>
                </a:solidFill>
                <a:effectLst/>
                <a:uLnTx/>
                <a:uFillTx/>
                <a:latin typeface="Calibri" panose="020F0502020204030204"/>
                <a:ea typeface="+mn-ea"/>
                <a:cs typeface="Calibri"/>
                <a:sym typeface="Calibri"/>
              </a:rPr>
              <a:t>Zaakgericht werken is onderdeel van de procesuitvoering</a:t>
            </a: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1" i="0" u="none" strike="noStrike" kern="0" cap="none" spc="0" normalizeH="0" baseline="0" noProof="0" dirty="0">
              <a:ln>
                <a:noFill/>
              </a:ln>
              <a:solidFill>
                <a:srgbClr val="E32527"/>
              </a:solidFill>
              <a:effectLst/>
              <a:uLnTx/>
              <a:uFillTx/>
              <a:latin typeface="Calibri" panose="020F0502020204030204"/>
              <a:ea typeface="+mn-ea"/>
              <a:cs typeface="Calibri"/>
              <a:sym typeface="Calibri"/>
            </a:endParaRP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dirty="0">
                <a:ln>
                  <a:noFill/>
                </a:ln>
                <a:solidFill>
                  <a:srgbClr val="000000"/>
                </a:solidFill>
                <a:effectLst/>
                <a:uLnTx/>
                <a:uFillTx/>
                <a:latin typeface="Arial,Italic"/>
                <a:ea typeface="+mn-ea"/>
                <a:cs typeface="+mn-cs"/>
                <a:sym typeface="Calibri"/>
              </a:rPr>
              <a:t>Informatie nodig voor de uitvoering van de (</a:t>
            </a:r>
            <a:r>
              <a:rPr kumimoji="0" lang="nl-NL" sz="572" b="0" i="1" u="none" strike="noStrike" kern="1200" cap="none" spc="0" normalizeH="0" baseline="0" noProof="0" dirty="0" err="1">
                <a:ln>
                  <a:noFill/>
                </a:ln>
                <a:solidFill>
                  <a:srgbClr val="000000"/>
                </a:solidFill>
                <a:effectLst/>
                <a:uLnTx/>
                <a:uFillTx/>
                <a:latin typeface="Arial,Italic"/>
                <a:ea typeface="+mn-ea"/>
                <a:cs typeface="+mn-cs"/>
                <a:sym typeface="Calibri"/>
              </a:rPr>
              <a:t>bedrijfs</a:t>
            </a:r>
            <a:r>
              <a:rPr kumimoji="0" lang="nl-NL" sz="572" b="0" i="1" u="none" strike="noStrike" kern="1200" cap="none" spc="0" normalizeH="0" baseline="0" noProof="0" dirty="0">
                <a:ln>
                  <a:noFill/>
                </a:ln>
                <a:solidFill>
                  <a:srgbClr val="000000"/>
                </a:solidFill>
                <a:effectLst/>
                <a:uLnTx/>
                <a:uFillTx/>
                <a:latin typeface="Arial,Italic"/>
                <a:ea typeface="+mn-ea"/>
                <a:cs typeface="+mn-cs"/>
                <a:sym typeface="Calibri"/>
              </a:rPr>
              <a:t>)processen is toegankelijk en beschikbaar ook als deze in verschillende applicaties is opgeslagen.</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dirty="0">
                <a:ln>
                  <a:noFill/>
                </a:ln>
                <a:solidFill>
                  <a:srgbClr val="000000"/>
                </a:solidFill>
                <a:effectLst/>
                <a:uLnTx/>
                <a:uFillTx/>
                <a:latin typeface="Arial,Italic"/>
                <a:ea typeface="+mn-ea"/>
                <a:cs typeface="+mn-cs"/>
                <a:sym typeface="Calibri"/>
              </a:rPr>
              <a:t>We maken gebruik van de common </a:t>
            </a:r>
            <a:r>
              <a:rPr kumimoji="0" lang="nl-NL" sz="572" b="0" i="1" u="none" strike="noStrike" kern="1200" cap="none" spc="0" normalizeH="0" baseline="0" noProof="0" dirty="0" err="1">
                <a:ln>
                  <a:noFill/>
                </a:ln>
                <a:solidFill>
                  <a:srgbClr val="000000"/>
                </a:solidFill>
                <a:effectLst/>
                <a:uLnTx/>
                <a:uFillTx/>
                <a:latin typeface="Arial,Italic"/>
                <a:ea typeface="+mn-ea"/>
                <a:cs typeface="+mn-cs"/>
                <a:sym typeface="Calibri"/>
              </a:rPr>
              <a:t>ground</a:t>
            </a:r>
            <a:r>
              <a:rPr kumimoji="0" lang="nl-NL" sz="572" b="0" i="1" u="none" strike="noStrike" kern="1200" cap="none" spc="0" normalizeH="0" baseline="0" noProof="0" dirty="0">
                <a:ln>
                  <a:noFill/>
                </a:ln>
                <a:solidFill>
                  <a:srgbClr val="000000"/>
                </a:solidFill>
                <a:effectLst/>
                <a:uLnTx/>
                <a:uFillTx/>
                <a:latin typeface="Arial,Italic"/>
                <a:ea typeface="+mn-ea"/>
                <a:cs typeface="+mn-cs"/>
                <a:sym typeface="Calibri"/>
              </a:rPr>
              <a:t> producten voor zaakgericht werken</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dirty="0">
                <a:ln>
                  <a:noFill/>
                </a:ln>
                <a:solidFill>
                  <a:srgbClr val="000000"/>
                </a:solidFill>
                <a:effectLst/>
                <a:uLnTx/>
                <a:uFillTx/>
                <a:latin typeface="Arial,Italic"/>
                <a:ea typeface="+mn-ea"/>
                <a:cs typeface="+mn-cs"/>
                <a:sym typeface="Calibri"/>
              </a:rPr>
              <a:t>We zijn in staat common </a:t>
            </a:r>
            <a:r>
              <a:rPr kumimoji="0" lang="nl-NL" sz="572" b="0" i="1" u="none" strike="noStrike" kern="1200" cap="none" spc="0" normalizeH="0" baseline="0" noProof="0" dirty="0" err="1">
                <a:ln>
                  <a:noFill/>
                </a:ln>
                <a:solidFill>
                  <a:srgbClr val="000000"/>
                </a:solidFill>
                <a:effectLst/>
                <a:uLnTx/>
                <a:uFillTx/>
                <a:latin typeface="Arial,Italic"/>
                <a:ea typeface="+mn-ea"/>
                <a:cs typeface="+mn-cs"/>
                <a:sym typeface="Calibri"/>
              </a:rPr>
              <a:t>ground</a:t>
            </a:r>
            <a:r>
              <a:rPr kumimoji="0" lang="nl-NL" sz="572" b="0" i="1" u="none" strike="noStrike" kern="1200" cap="none" spc="0" normalizeH="0" baseline="0" noProof="0" dirty="0">
                <a:ln>
                  <a:noFill/>
                </a:ln>
                <a:solidFill>
                  <a:srgbClr val="000000"/>
                </a:solidFill>
                <a:effectLst/>
                <a:uLnTx/>
                <a:uFillTx/>
                <a:latin typeface="Arial,Italic"/>
                <a:ea typeface="+mn-ea"/>
                <a:cs typeface="+mn-cs"/>
                <a:sym typeface="Calibri"/>
              </a:rPr>
              <a:t> producten te ontwikkelen samen met de markt en een interne </a:t>
            </a:r>
            <a:r>
              <a:rPr kumimoji="0" lang="nl-NL" sz="572" b="0" i="1" u="none" strike="noStrike" kern="1200" cap="none" spc="0" normalizeH="0" baseline="0" noProof="0" dirty="0" err="1">
                <a:ln>
                  <a:noFill/>
                </a:ln>
                <a:solidFill>
                  <a:srgbClr val="000000"/>
                </a:solidFill>
                <a:effectLst/>
                <a:uLnTx/>
                <a:uFillTx/>
                <a:latin typeface="Arial,Italic"/>
                <a:ea typeface="+mn-ea"/>
                <a:cs typeface="+mn-cs"/>
                <a:sym typeface="Calibri"/>
              </a:rPr>
              <a:t>launching</a:t>
            </a:r>
            <a:r>
              <a:rPr kumimoji="0" lang="nl-NL" sz="572" b="0" i="1" u="none" strike="noStrike" kern="1200" cap="none" spc="0" normalizeH="0" baseline="0" noProof="0" dirty="0">
                <a:ln>
                  <a:noFill/>
                </a:ln>
                <a:solidFill>
                  <a:srgbClr val="000000"/>
                </a:solidFill>
                <a:effectLst/>
                <a:uLnTx/>
                <a:uFillTx/>
                <a:latin typeface="Arial,Italic"/>
                <a:ea typeface="+mn-ea"/>
                <a:cs typeface="+mn-cs"/>
                <a:sym typeface="Calibri"/>
              </a:rPr>
              <a:t> customer</a:t>
            </a: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dirty="0">
              <a:ln>
                <a:noFill/>
              </a:ln>
              <a:solidFill>
                <a:srgbClr val="535353"/>
              </a:solidFill>
              <a:effectLst/>
              <a:uLnTx/>
              <a:uFillTx/>
              <a:latin typeface="Calibri" panose="020F0502020204030204"/>
              <a:ea typeface="+mn-ea"/>
              <a:cs typeface="Calibri"/>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dirty="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dirty="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dirty="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dirty="0">
              <a:ln>
                <a:noFill/>
              </a:ln>
              <a:solidFill>
                <a:srgbClr val="535353"/>
              </a:solidFill>
              <a:effectLst/>
              <a:uLnTx/>
              <a:uFillTx/>
              <a:latin typeface="Calibri" panose="020F0502020204030204"/>
              <a:ea typeface="+mn-ea"/>
              <a:cs typeface="Calibri"/>
              <a:sym typeface="Calibri"/>
            </a:endParaRPr>
          </a:p>
        </p:txBody>
      </p:sp>
      <p:sp>
        <p:nvSpPr>
          <p:cNvPr id="118" name="Rechthoek 117">
            <a:extLst>
              <a:ext uri="{FF2B5EF4-FFF2-40B4-BE49-F238E27FC236}">
                <a16:creationId xmlns:a16="http://schemas.microsoft.com/office/drawing/2014/main" id="{0FF3967B-EBA7-691D-BE41-B6448C1612E5}"/>
              </a:ext>
            </a:extLst>
          </p:cNvPr>
          <p:cNvSpPr/>
          <p:nvPr/>
        </p:nvSpPr>
        <p:spPr>
          <a:xfrm>
            <a:off x="5818960" y="2057972"/>
            <a:ext cx="1451547" cy="1797079"/>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1" i="0" u="none" strike="noStrike" kern="0" cap="none" spc="0" normalizeH="0" baseline="0" noProof="0">
                <a:ln>
                  <a:noFill/>
                </a:ln>
                <a:solidFill>
                  <a:srgbClr val="E32527"/>
                </a:solidFill>
                <a:effectLst/>
                <a:uLnTx/>
                <a:uFillTx/>
                <a:latin typeface="Calibri" panose="020F0502020204030204"/>
                <a:ea typeface="+mn-ea"/>
                <a:cs typeface="Calibri"/>
                <a:sym typeface="Calibri"/>
              </a:rPr>
              <a:t>Denken vanuit data is normaal</a:t>
            </a: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1" i="0" u="none" strike="noStrike" kern="0" cap="none" spc="0" normalizeH="0" baseline="0" noProof="0">
              <a:ln>
                <a:noFill/>
              </a:ln>
              <a:solidFill>
                <a:srgbClr val="E32527"/>
              </a:solidFill>
              <a:effectLst/>
              <a:uLnTx/>
              <a:uFillTx/>
              <a:latin typeface="Calibri" panose="020F0502020204030204"/>
              <a:ea typeface="+mn-ea"/>
              <a:cs typeface="Calibri"/>
              <a:sym typeface="Calibri"/>
            </a:endParaRP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Voorzieningen voor </a:t>
            </a:r>
            <a:r>
              <a:rPr kumimoji="0" lang="nl-NL" sz="572" b="0" i="1" u="none" strike="noStrike" kern="1200" cap="none" spc="0" normalizeH="0" baseline="0" noProof="0" err="1">
                <a:ln>
                  <a:noFill/>
                </a:ln>
                <a:solidFill>
                  <a:srgbClr val="000000"/>
                </a:solidFill>
                <a:effectLst/>
                <a:uLnTx/>
                <a:uFillTx/>
                <a:latin typeface="Arial,Italic"/>
                <a:ea typeface="+mn-ea"/>
                <a:cs typeface="+mn-cs"/>
                <a:sym typeface="Calibri"/>
              </a:rPr>
              <a:t>datagedreven</a:t>
            </a: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 werken zijn operationeel. </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We richten een </a:t>
            </a:r>
            <a:r>
              <a:rPr kumimoji="0" lang="nl-NL" sz="572" b="0" i="1" u="none" strike="noStrike" kern="1200" cap="none" spc="0" normalizeH="0" baseline="0" noProof="0" err="1">
                <a:ln>
                  <a:noFill/>
                </a:ln>
                <a:solidFill>
                  <a:srgbClr val="000000"/>
                </a:solidFill>
                <a:effectLst/>
                <a:uLnTx/>
                <a:uFillTx/>
                <a:latin typeface="Arial,Italic"/>
                <a:ea typeface="+mn-ea"/>
                <a:cs typeface="+mn-cs"/>
                <a:sym typeface="Calibri"/>
              </a:rPr>
              <a:t>gemeentebreed</a:t>
            </a: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 dataplatform in</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err="1">
                <a:ln>
                  <a:noFill/>
                </a:ln>
                <a:solidFill>
                  <a:srgbClr val="000000"/>
                </a:solidFill>
                <a:effectLst/>
                <a:uLnTx/>
                <a:uFillTx/>
                <a:latin typeface="Arial,Italic"/>
                <a:ea typeface="+mn-ea"/>
                <a:cs typeface="+mn-cs"/>
                <a:sym typeface="Calibri"/>
              </a:rPr>
              <a:t>Governance</a:t>
            </a: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 rondom data is ingericht</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We hebben alleen toegang tot de data die we nodig hebben voor ons werk</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We hebben kwaliteitsmanagement t.a.v. data ingericht</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endParaRPr kumimoji="0" lang="nl-NL" sz="572" b="0" i="1" u="none" strike="noStrike" kern="1200" cap="none" spc="0" normalizeH="0" baseline="0" noProof="0">
              <a:ln>
                <a:noFill/>
              </a:ln>
              <a:solidFill>
                <a:srgbClr val="000000"/>
              </a:solidFill>
              <a:effectLst/>
              <a:uLnTx/>
              <a:uFillTx/>
              <a:latin typeface="Arial,Italic"/>
              <a:ea typeface="+mn-ea"/>
              <a:cs typeface="+mn-cs"/>
              <a:sym typeface="Calibri"/>
            </a:endParaRP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endParaRPr kumimoji="0" lang="nl-NL" sz="572" b="0" i="1" u="none" strike="noStrike" kern="1200" cap="none" spc="0" normalizeH="0" baseline="0" noProof="0">
              <a:ln>
                <a:noFill/>
              </a:ln>
              <a:solidFill>
                <a:srgbClr val="000000"/>
              </a:solidFill>
              <a:effectLst/>
              <a:uLnTx/>
              <a:uFillTx/>
              <a:latin typeface="Arial,Italic"/>
              <a:ea typeface="+mn-ea"/>
              <a:cs typeface="+mn-cs"/>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p:txBody>
      </p:sp>
      <p:sp>
        <p:nvSpPr>
          <p:cNvPr id="59" name="Rechthoek 58">
            <a:extLst>
              <a:ext uri="{FF2B5EF4-FFF2-40B4-BE49-F238E27FC236}">
                <a16:creationId xmlns:a16="http://schemas.microsoft.com/office/drawing/2014/main" id="{686E72ED-D386-44BF-0A29-E08B3F14BE14}"/>
              </a:ext>
            </a:extLst>
          </p:cNvPr>
          <p:cNvSpPr/>
          <p:nvPr/>
        </p:nvSpPr>
        <p:spPr>
          <a:xfrm>
            <a:off x="8773628" y="2039999"/>
            <a:ext cx="1373222" cy="1797079"/>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1" i="0" u="none" strike="noStrike" kern="0" cap="none" spc="0" normalizeH="0" baseline="0" noProof="0">
                <a:ln>
                  <a:noFill/>
                </a:ln>
                <a:solidFill>
                  <a:srgbClr val="E32527"/>
                </a:solidFill>
                <a:effectLst/>
                <a:uLnTx/>
                <a:uFillTx/>
                <a:latin typeface="Calibri" panose="020F0502020204030204"/>
                <a:ea typeface="+mn-ea"/>
                <a:cs typeface="Calibri"/>
                <a:sym typeface="Calibri"/>
              </a:rPr>
              <a:t>Digitaal samenwerken </a:t>
            </a: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1" i="0" u="none" strike="noStrike" kern="0" cap="none" spc="0" normalizeH="0" baseline="0" noProof="0">
              <a:ln>
                <a:noFill/>
              </a:ln>
              <a:solidFill>
                <a:srgbClr val="E32527"/>
              </a:solidFill>
              <a:effectLst/>
              <a:uLnTx/>
              <a:uFillTx/>
              <a:latin typeface="Calibri" panose="020F0502020204030204"/>
              <a:ea typeface="+mn-ea"/>
              <a:cs typeface="Calibri"/>
              <a:sym typeface="Calibri"/>
            </a:endParaRPr>
          </a:p>
          <a:p>
            <a:pPr marL="399193" marR="0" lvl="1"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endParaRPr kumimoji="0" lang="nl-NL" sz="572" b="0" i="1" u="none" strike="noStrike" kern="1200" cap="none" spc="0" normalizeH="0" baseline="0" noProof="0">
              <a:ln>
                <a:noFill/>
              </a:ln>
              <a:solidFill>
                <a:srgbClr val="000000"/>
              </a:solidFill>
              <a:effectLst/>
              <a:uLnTx/>
              <a:uFillTx/>
              <a:latin typeface="Arial,Italic"/>
              <a:ea typeface="+mn-ea"/>
              <a:cs typeface="+mn-cs"/>
              <a:sym typeface="Calibri"/>
            </a:endParaRP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Voorzieningen voor digitaal samenwerken zijn operationeel (Werkplekplatform)</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err="1">
                <a:ln>
                  <a:noFill/>
                </a:ln>
                <a:solidFill>
                  <a:srgbClr val="000000"/>
                </a:solidFill>
                <a:effectLst/>
                <a:uLnTx/>
                <a:uFillTx/>
                <a:latin typeface="Arial,Italic"/>
                <a:ea typeface="+mn-ea"/>
                <a:cs typeface="+mn-cs"/>
                <a:sym typeface="Calibri"/>
              </a:rPr>
              <a:t>Governance</a:t>
            </a: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 rondom digitaal samenwerken is ingericht</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Medewerkers weten hoe ze de voorzieningen moeten inzetten en gebruiken. </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endParaRPr kumimoji="0" lang="nl-NL" sz="572" b="0" i="1" u="none" strike="noStrike" kern="1200" cap="none" spc="0" normalizeH="0" baseline="0" noProof="0">
              <a:ln>
                <a:noFill/>
              </a:ln>
              <a:solidFill>
                <a:srgbClr val="000000"/>
              </a:solidFill>
              <a:effectLst/>
              <a:uLnTx/>
              <a:uFillTx/>
              <a:latin typeface="Arial,Italic"/>
              <a:ea typeface="+mn-ea"/>
              <a:cs typeface="+mn-cs"/>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p:txBody>
      </p:sp>
      <p:sp>
        <p:nvSpPr>
          <p:cNvPr id="62" name="Rechthoek 61">
            <a:extLst>
              <a:ext uri="{FF2B5EF4-FFF2-40B4-BE49-F238E27FC236}">
                <a16:creationId xmlns:a16="http://schemas.microsoft.com/office/drawing/2014/main" id="{A369160F-E657-81FC-BEC5-C2FE5AE6D4AD}"/>
              </a:ext>
            </a:extLst>
          </p:cNvPr>
          <p:cNvSpPr/>
          <p:nvPr/>
        </p:nvSpPr>
        <p:spPr>
          <a:xfrm>
            <a:off x="8790420" y="4286974"/>
            <a:ext cx="465372" cy="1310802"/>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rPr>
              <a:t>Inrichten IAM omgeving</a:t>
            </a:r>
          </a:p>
        </p:txBody>
      </p:sp>
      <p:sp>
        <p:nvSpPr>
          <p:cNvPr id="72" name="Rechthoek 71">
            <a:extLst>
              <a:ext uri="{FF2B5EF4-FFF2-40B4-BE49-F238E27FC236}">
                <a16:creationId xmlns:a16="http://schemas.microsoft.com/office/drawing/2014/main" id="{B0A84348-4A26-4290-E1AC-B38EA394A476}"/>
              </a:ext>
            </a:extLst>
          </p:cNvPr>
          <p:cNvSpPr/>
          <p:nvPr/>
        </p:nvSpPr>
        <p:spPr>
          <a:xfrm>
            <a:off x="9640208" y="4277594"/>
            <a:ext cx="488439" cy="1310802"/>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rPr>
              <a:t>Inrichten </a:t>
            </a:r>
            <a:r>
              <a:rPr kumimoji="0" lang="nl-NL" sz="762" b="0" i="0" u="none" strike="noStrike" kern="0" cap="none" spc="0" normalizeH="0" baseline="0" noProof="0" err="1">
                <a:ln>
                  <a:noFill/>
                </a:ln>
                <a:solidFill>
                  <a:srgbClr val="535353"/>
                </a:solidFill>
                <a:effectLst/>
                <a:uLnTx/>
                <a:uFillTx/>
                <a:latin typeface="Calibri" panose="020F0502020204030204"/>
                <a:ea typeface="+mn-ea"/>
                <a:cs typeface="Calibri"/>
                <a:sym typeface="Calibri"/>
              </a:rPr>
              <a:t>voorzieining</a:t>
            </a:r>
            <a:r>
              <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rPr>
              <a:t> voor Documentbeheer</a:t>
            </a:r>
          </a:p>
        </p:txBody>
      </p:sp>
      <p:sp>
        <p:nvSpPr>
          <p:cNvPr id="25" name="Rechthoek 3">
            <a:extLst>
              <a:ext uri="{FF2B5EF4-FFF2-40B4-BE49-F238E27FC236}">
                <a16:creationId xmlns:a16="http://schemas.microsoft.com/office/drawing/2014/main" id="{EB1B1D13-76C0-4197-E0F4-ECEAF072E4A6}"/>
              </a:ext>
            </a:extLst>
          </p:cNvPr>
          <p:cNvSpPr>
            <a:spLocks noChangeArrowheads="1"/>
          </p:cNvSpPr>
          <p:nvPr/>
        </p:nvSpPr>
        <p:spPr bwMode="auto">
          <a:xfrm>
            <a:off x="7573233" y="830749"/>
            <a:ext cx="936907" cy="520427"/>
          </a:xfrm>
          <a:prstGeom prst="rect">
            <a:avLst/>
          </a:prstGeom>
          <a:solidFill>
            <a:srgbClr val="FCE1DE"/>
          </a:solidFill>
          <a:ln w="25400">
            <a:solidFill>
              <a:srgbClr val="243F60"/>
            </a:solidFill>
            <a:miter lim="800000"/>
            <a:headEnd/>
            <a:tailEnd/>
          </a:ln>
        </p:spPr>
        <p:txBody>
          <a:bodyPr vert="horz" wrap="square" lIns="34295" tIns="17148" rIns="34295" bIns="17148" numCol="1" anchor="ctr" anchorCtr="0" compatLnSpc="1">
            <a:prstTxWarp prst="textNoShape">
              <a:avLst/>
            </a:prstTxWarp>
          </a:bodyPr>
          <a:lstStyle/>
          <a:p>
            <a:pPr marL="0" marR="0" lvl="0" indent="0" algn="ctr" defTabSz="342943" rtl="0" eaLnBrk="0" fontAlgn="base" latinLnBrk="0" hangingPunct="0">
              <a:lnSpc>
                <a:spcPct val="100000"/>
              </a:lnSpc>
              <a:spcBef>
                <a:spcPct val="0"/>
              </a:spcBef>
              <a:spcAft>
                <a:spcPct val="0"/>
              </a:spcAft>
              <a:buClrTx/>
              <a:buSzTx/>
              <a:buFontTx/>
              <a:buNone/>
              <a:tabLst/>
              <a:defRPr/>
            </a:pPr>
            <a:r>
              <a:rPr kumimoji="0" lang="nl-NL" altLang="nl-NL" sz="762"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We beschikken over digitaal vaardige medewerkers</a:t>
            </a:r>
            <a:endParaRPr kumimoji="0" lang="nl-NL" altLang="nl-NL" sz="762" b="1"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cxnSp>
        <p:nvCxnSpPr>
          <p:cNvPr id="74" name="Rechte verbindingslijn 73">
            <a:extLst>
              <a:ext uri="{FF2B5EF4-FFF2-40B4-BE49-F238E27FC236}">
                <a16:creationId xmlns:a16="http://schemas.microsoft.com/office/drawing/2014/main" id="{EB5E6C2C-BB2A-0B61-8240-4C6B34FD1C5D}"/>
              </a:ext>
            </a:extLst>
          </p:cNvPr>
          <p:cNvCxnSpPr>
            <a:cxnSpLocks/>
            <a:stCxn id="7" idx="2"/>
            <a:endCxn id="25" idx="0"/>
          </p:cNvCxnSpPr>
          <p:nvPr/>
        </p:nvCxnSpPr>
        <p:spPr>
          <a:xfrm>
            <a:off x="6460752" y="610194"/>
            <a:ext cx="1580935" cy="220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6" name="Rechte verbindingslijn 105">
            <a:extLst>
              <a:ext uri="{FF2B5EF4-FFF2-40B4-BE49-F238E27FC236}">
                <a16:creationId xmlns:a16="http://schemas.microsoft.com/office/drawing/2014/main" id="{6D62999D-D851-61A1-1700-D3A279FBC40F}"/>
              </a:ext>
            </a:extLst>
          </p:cNvPr>
          <p:cNvCxnSpPr>
            <a:cxnSpLocks/>
            <a:stCxn id="7" idx="2"/>
            <a:endCxn id="6" idx="0"/>
          </p:cNvCxnSpPr>
          <p:nvPr/>
        </p:nvCxnSpPr>
        <p:spPr>
          <a:xfrm>
            <a:off x="6460752" y="610194"/>
            <a:ext cx="69664" cy="220555"/>
          </a:xfrm>
          <a:prstGeom prst="line">
            <a:avLst/>
          </a:prstGeom>
        </p:spPr>
        <p:style>
          <a:lnRef idx="1">
            <a:schemeClr val="accent1"/>
          </a:lnRef>
          <a:fillRef idx="0">
            <a:schemeClr val="accent1"/>
          </a:fillRef>
          <a:effectRef idx="0">
            <a:schemeClr val="accent1"/>
          </a:effectRef>
          <a:fontRef idx="minor">
            <a:schemeClr val="tx1"/>
          </a:fontRef>
        </p:style>
      </p:cxnSp>
      <p:cxnSp>
        <p:nvCxnSpPr>
          <p:cNvPr id="108" name="Rechte verbindingslijn 107">
            <a:extLst>
              <a:ext uri="{FF2B5EF4-FFF2-40B4-BE49-F238E27FC236}">
                <a16:creationId xmlns:a16="http://schemas.microsoft.com/office/drawing/2014/main" id="{B9B543DF-0370-11B2-9D9B-74AC641C7D45}"/>
              </a:ext>
            </a:extLst>
          </p:cNvPr>
          <p:cNvCxnSpPr>
            <a:cxnSpLocks/>
            <a:stCxn id="7" idx="2"/>
          </p:cNvCxnSpPr>
          <p:nvPr/>
        </p:nvCxnSpPr>
        <p:spPr>
          <a:xfrm flipH="1">
            <a:off x="5154719" y="610194"/>
            <a:ext cx="1306033" cy="2425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3" name="Rechte verbindingslijn 112">
            <a:extLst>
              <a:ext uri="{FF2B5EF4-FFF2-40B4-BE49-F238E27FC236}">
                <a16:creationId xmlns:a16="http://schemas.microsoft.com/office/drawing/2014/main" id="{C5AC057A-0889-D77E-AC24-793F9B876B38}"/>
              </a:ext>
            </a:extLst>
          </p:cNvPr>
          <p:cNvCxnSpPr>
            <a:cxnSpLocks/>
            <a:stCxn id="5" idx="2"/>
            <a:endCxn id="115" idx="0"/>
          </p:cNvCxnSpPr>
          <p:nvPr/>
        </p:nvCxnSpPr>
        <p:spPr>
          <a:xfrm>
            <a:off x="4932981" y="1351176"/>
            <a:ext cx="24838" cy="688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Rechte verbindingslijn 115">
            <a:extLst>
              <a:ext uri="{FF2B5EF4-FFF2-40B4-BE49-F238E27FC236}">
                <a16:creationId xmlns:a16="http://schemas.microsoft.com/office/drawing/2014/main" id="{1DD0AAC8-966D-2489-33E9-9503C24CB077}"/>
              </a:ext>
            </a:extLst>
          </p:cNvPr>
          <p:cNvCxnSpPr>
            <a:cxnSpLocks/>
            <a:stCxn id="5" idx="2"/>
            <a:endCxn id="118" idx="0"/>
          </p:cNvCxnSpPr>
          <p:nvPr/>
        </p:nvCxnSpPr>
        <p:spPr>
          <a:xfrm>
            <a:off x="4932981" y="1351176"/>
            <a:ext cx="1611753" cy="7067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19" name="Rechte verbindingslijn 118">
            <a:extLst>
              <a:ext uri="{FF2B5EF4-FFF2-40B4-BE49-F238E27FC236}">
                <a16:creationId xmlns:a16="http://schemas.microsoft.com/office/drawing/2014/main" id="{8054F393-A074-EE3D-6F0C-0964856DF1CE}"/>
              </a:ext>
            </a:extLst>
          </p:cNvPr>
          <p:cNvCxnSpPr>
            <a:cxnSpLocks/>
            <a:stCxn id="5" idx="2"/>
          </p:cNvCxnSpPr>
          <p:nvPr/>
        </p:nvCxnSpPr>
        <p:spPr>
          <a:xfrm>
            <a:off x="4932981" y="1351176"/>
            <a:ext cx="4582415" cy="697819"/>
          </a:xfrm>
          <a:prstGeom prst="line">
            <a:avLst/>
          </a:prstGeom>
        </p:spPr>
        <p:style>
          <a:lnRef idx="1">
            <a:schemeClr val="dk1"/>
          </a:lnRef>
          <a:fillRef idx="0">
            <a:schemeClr val="dk1"/>
          </a:fillRef>
          <a:effectRef idx="0">
            <a:schemeClr val="dk1"/>
          </a:effectRef>
          <a:fontRef idx="minor">
            <a:schemeClr val="tx1"/>
          </a:fontRef>
        </p:style>
      </p:cxnSp>
      <p:cxnSp>
        <p:nvCxnSpPr>
          <p:cNvPr id="123" name="Rechte verbindingslijn 122">
            <a:extLst>
              <a:ext uri="{FF2B5EF4-FFF2-40B4-BE49-F238E27FC236}">
                <a16:creationId xmlns:a16="http://schemas.microsoft.com/office/drawing/2014/main" id="{D92FC439-FB30-10E4-7EF7-EDE88093F9C7}"/>
              </a:ext>
            </a:extLst>
          </p:cNvPr>
          <p:cNvCxnSpPr>
            <a:cxnSpLocks/>
            <a:stCxn id="6" idx="2"/>
            <a:endCxn id="115" idx="0"/>
          </p:cNvCxnSpPr>
          <p:nvPr/>
        </p:nvCxnSpPr>
        <p:spPr>
          <a:xfrm flipH="1">
            <a:off x="4957819" y="1351176"/>
            <a:ext cx="1572597" cy="688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29" name="Rechte verbindingslijn 128">
            <a:extLst>
              <a:ext uri="{FF2B5EF4-FFF2-40B4-BE49-F238E27FC236}">
                <a16:creationId xmlns:a16="http://schemas.microsoft.com/office/drawing/2014/main" id="{76543961-DC63-7A9E-9C29-3A13C2C9FECE}"/>
              </a:ext>
            </a:extLst>
          </p:cNvPr>
          <p:cNvCxnSpPr>
            <a:cxnSpLocks/>
            <a:stCxn id="6" idx="2"/>
            <a:endCxn id="118" idx="0"/>
          </p:cNvCxnSpPr>
          <p:nvPr/>
        </p:nvCxnSpPr>
        <p:spPr>
          <a:xfrm>
            <a:off x="6530416" y="1351176"/>
            <a:ext cx="14318" cy="706796"/>
          </a:xfrm>
          <a:prstGeom prst="line">
            <a:avLst/>
          </a:prstGeom>
        </p:spPr>
        <p:style>
          <a:lnRef idx="1">
            <a:schemeClr val="accent1"/>
          </a:lnRef>
          <a:fillRef idx="0">
            <a:schemeClr val="accent1"/>
          </a:fillRef>
          <a:effectRef idx="0">
            <a:schemeClr val="accent1"/>
          </a:effectRef>
          <a:fontRef idx="minor">
            <a:schemeClr val="tx1"/>
          </a:fontRef>
        </p:style>
      </p:cxnSp>
      <p:sp>
        <p:nvSpPr>
          <p:cNvPr id="142" name="Rechthoek 141">
            <a:extLst>
              <a:ext uri="{FF2B5EF4-FFF2-40B4-BE49-F238E27FC236}">
                <a16:creationId xmlns:a16="http://schemas.microsoft.com/office/drawing/2014/main" id="{F39B571D-77E9-3B71-371C-30687B2E2760}"/>
              </a:ext>
            </a:extLst>
          </p:cNvPr>
          <p:cNvSpPr/>
          <p:nvPr/>
        </p:nvSpPr>
        <p:spPr>
          <a:xfrm>
            <a:off x="7442024" y="2048976"/>
            <a:ext cx="1160087" cy="1818803"/>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1" i="0" u="none" strike="noStrike" kern="0" cap="none" spc="0" normalizeH="0" baseline="0" noProof="0">
                <a:ln>
                  <a:noFill/>
                </a:ln>
                <a:solidFill>
                  <a:srgbClr val="E32527"/>
                </a:solidFill>
                <a:effectLst/>
                <a:uLnTx/>
                <a:uFillTx/>
                <a:latin typeface="Calibri" panose="020F0502020204030204"/>
                <a:ea typeface="+mn-ea"/>
                <a:cs typeface="Calibri"/>
                <a:sym typeface="Calibri"/>
              </a:rPr>
              <a:t>Medewerkers en klanten hebben alleen toegang tot de informatie die zij nodig hebben voor hun werk</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endParaRPr kumimoji="0" lang="nl-NL" sz="572" b="0" i="1" u="none" strike="noStrike" kern="1200" cap="none" spc="0" normalizeH="0" baseline="0" noProof="0">
              <a:ln>
                <a:noFill/>
              </a:ln>
              <a:solidFill>
                <a:srgbClr val="000000"/>
              </a:solidFill>
              <a:effectLst/>
              <a:uLnTx/>
              <a:uFillTx/>
              <a:latin typeface="Arial,Italic"/>
              <a:ea typeface="+mn-ea"/>
              <a:cs typeface="+mn-cs"/>
              <a:sym typeface="Calibri"/>
            </a:endParaRP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We werken volgens een </a:t>
            </a:r>
            <a:r>
              <a:rPr kumimoji="0" lang="nl-NL" sz="572" b="0" i="1" u="none" strike="noStrike" kern="1200" cap="none" spc="0" normalizeH="0" baseline="0" noProof="0" err="1">
                <a:ln>
                  <a:noFill/>
                </a:ln>
                <a:solidFill>
                  <a:srgbClr val="000000"/>
                </a:solidFill>
                <a:effectLst/>
                <a:uLnTx/>
                <a:uFillTx/>
                <a:latin typeface="Arial,Italic"/>
                <a:ea typeface="+mn-ea"/>
                <a:cs typeface="+mn-cs"/>
                <a:sym typeface="Calibri"/>
              </a:rPr>
              <a:t>gemeentebreed</a:t>
            </a: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 autorisatiemodel</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We hebben het in- en uitdienst proces op orde</a:t>
            </a: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endParaRPr kumimoji="0" lang="nl-NL" sz="572" b="0" i="1" u="none" strike="noStrike" kern="1200" cap="none" spc="0" normalizeH="0" baseline="0" noProof="0">
              <a:ln>
                <a:noFill/>
              </a:ln>
              <a:solidFill>
                <a:srgbClr val="000000"/>
              </a:solidFill>
              <a:effectLst/>
              <a:uLnTx/>
              <a:uFillTx/>
              <a:latin typeface="Arial,Italic"/>
              <a:ea typeface="+mn-ea"/>
              <a:cs typeface="+mn-cs"/>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1" i="0" u="none" strike="noStrike" kern="0" cap="none" spc="0" normalizeH="0" baseline="0" noProof="0">
              <a:ln>
                <a:noFill/>
              </a:ln>
              <a:solidFill>
                <a:srgbClr val="E32527"/>
              </a:solidFill>
              <a:effectLst/>
              <a:uLnTx/>
              <a:uFillTx/>
              <a:latin typeface="Calibri" panose="020F0502020204030204"/>
              <a:ea typeface="+mn-ea"/>
              <a:cs typeface="Calibri"/>
              <a:sym typeface="Calibri"/>
            </a:endParaRP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endParaRPr kumimoji="0" lang="nl-NL" sz="572" b="0" i="1" u="none" strike="noStrike" kern="1200" cap="none" spc="0" normalizeH="0" baseline="0" noProof="0">
              <a:ln>
                <a:noFill/>
              </a:ln>
              <a:solidFill>
                <a:srgbClr val="000000"/>
              </a:solidFill>
              <a:effectLst/>
              <a:uLnTx/>
              <a:uFillTx/>
              <a:latin typeface="Arial,Italic"/>
              <a:ea typeface="+mn-ea"/>
              <a:cs typeface="+mn-cs"/>
              <a:sym typeface="Calibri"/>
            </a:endParaRPr>
          </a:p>
          <a:p>
            <a:pPr marL="108871" marR="0" lvl="0" indent="-108871" algn="l" defTabSz="580577" rtl="0" eaLnBrk="1" fontAlgn="auto" latinLnBrk="0" hangingPunct="0">
              <a:lnSpc>
                <a:spcPct val="100000"/>
              </a:lnSpc>
              <a:spcBef>
                <a:spcPts val="0"/>
              </a:spcBef>
              <a:spcAft>
                <a:spcPts val="0"/>
              </a:spcAft>
              <a:buClr>
                <a:prstClr val="black"/>
              </a:buClr>
              <a:buSzPct val="80000"/>
              <a:buFont typeface="Arial" panose="020B0604020202020204" pitchFamily="34" charset="0"/>
              <a:buChar char="•"/>
              <a:tabLst/>
              <a:defRPr/>
            </a:pPr>
            <a:endParaRPr kumimoji="0" lang="nl-NL" sz="572" b="0" i="1" u="none" strike="noStrike" kern="1200" cap="none" spc="0" normalizeH="0" baseline="0" noProof="0">
              <a:ln>
                <a:noFill/>
              </a:ln>
              <a:solidFill>
                <a:srgbClr val="000000"/>
              </a:solidFill>
              <a:effectLst/>
              <a:uLnTx/>
              <a:uFillTx/>
              <a:latin typeface="Arial,Italic"/>
              <a:ea typeface="+mn-ea"/>
              <a:cs typeface="+mn-cs"/>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a:p>
            <a:pPr marL="0" marR="0" lvl="0" indent="0" algn="l" defTabSz="580577" rtl="0" eaLnBrk="1" fontAlgn="auto" latinLnBrk="0" hangingPunct="0">
              <a:lnSpc>
                <a:spcPct val="100000"/>
              </a:lnSpc>
              <a:spcBef>
                <a:spcPts val="0"/>
              </a:spcBef>
              <a:spcAft>
                <a:spcPts val="0"/>
              </a:spcAft>
              <a:buClr>
                <a:prstClr val="black"/>
              </a:buClr>
              <a:buSzPct val="80000"/>
              <a:buFontTx/>
              <a:buNone/>
              <a:tabLst/>
              <a:defRPr/>
            </a:pPr>
            <a:endPar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endParaRPr>
          </a:p>
        </p:txBody>
      </p:sp>
      <p:cxnSp>
        <p:nvCxnSpPr>
          <p:cNvPr id="147" name="Rechte verbindingslijn 146">
            <a:extLst>
              <a:ext uri="{FF2B5EF4-FFF2-40B4-BE49-F238E27FC236}">
                <a16:creationId xmlns:a16="http://schemas.microsoft.com/office/drawing/2014/main" id="{CDD6CC38-6380-E48E-BA49-CA86D17B47E4}"/>
              </a:ext>
            </a:extLst>
          </p:cNvPr>
          <p:cNvCxnSpPr>
            <a:cxnSpLocks/>
            <a:stCxn id="6" idx="2"/>
            <a:endCxn id="142" idx="0"/>
          </p:cNvCxnSpPr>
          <p:nvPr/>
        </p:nvCxnSpPr>
        <p:spPr>
          <a:xfrm>
            <a:off x="6530416" y="1351176"/>
            <a:ext cx="1491652" cy="697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9" name="Rechte verbindingslijn 148">
            <a:extLst>
              <a:ext uri="{FF2B5EF4-FFF2-40B4-BE49-F238E27FC236}">
                <a16:creationId xmlns:a16="http://schemas.microsoft.com/office/drawing/2014/main" id="{5D83C3F2-EB4F-A94F-1692-4974928BC496}"/>
              </a:ext>
            </a:extLst>
          </p:cNvPr>
          <p:cNvCxnSpPr>
            <a:cxnSpLocks/>
            <a:stCxn id="25" idx="2"/>
            <a:endCxn id="115" idx="0"/>
          </p:cNvCxnSpPr>
          <p:nvPr/>
        </p:nvCxnSpPr>
        <p:spPr>
          <a:xfrm flipH="1">
            <a:off x="4957819" y="1351176"/>
            <a:ext cx="3083868" cy="688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1" name="Rechte verbindingslijn 150">
            <a:extLst>
              <a:ext uri="{FF2B5EF4-FFF2-40B4-BE49-F238E27FC236}">
                <a16:creationId xmlns:a16="http://schemas.microsoft.com/office/drawing/2014/main" id="{4EFD74B0-2F82-805E-EDD6-5185A2A716BE}"/>
              </a:ext>
            </a:extLst>
          </p:cNvPr>
          <p:cNvCxnSpPr>
            <a:cxnSpLocks/>
            <a:stCxn id="25" idx="2"/>
            <a:endCxn id="59" idx="0"/>
          </p:cNvCxnSpPr>
          <p:nvPr/>
        </p:nvCxnSpPr>
        <p:spPr>
          <a:xfrm>
            <a:off x="8041687" y="1351176"/>
            <a:ext cx="1418552" cy="688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3" name="Rechte verbindingslijn 152">
            <a:extLst>
              <a:ext uri="{FF2B5EF4-FFF2-40B4-BE49-F238E27FC236}">
                <a16:creationId xmlns:a16="http://schemas.microsoft.com/office/drawing/2014/main" id="{A31D4FE2-2285-C6AF-51B0-957E651C1F1C}"/>
              </a:ext>
            </a:extLst>
          </p:cNvPr>
          <p:cNvCxnSpPr>
            <a:cxnSpLocks/>
            <a:stCxn id="25" idx="2"/>
            <a:endCxn id="118" idx="0"/>
          </p:cNvCxnSpPr>
          <p:nvPr/>
        </p:nvCxnSpPr>
        <p:spPr>
          <a:xfrm flipH="1">
            <a:off x="6544734" y="1351176"/>
            <a:ext cx="1496953" cy="7067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5" name="Rechte verbindingslijn 154">
            <a:extLst>
              <a:ext uri="{FF2B5EF4-FFF2-40B4-BE49-F238E27FC236}">
                <a16:creationId xmlns:a16="http://schemas.microsoft.com/office/drawing/2014/main" id="{47AE0664-5BA2-91D0-4DAD-203CA1D164DF}"/>
              </a:ext>
            </a:extLst>
          </p:cNvPr>
          <p:cNvCxnSpPr>
            <a:cxnSpLocks/>
            <a:stCxn id="5" idx="2"/>
            <a:endCxn id="142" idx="0"/>
          </p:cNvCxnSpPr>
          <p:nvPr/>
        </p:nvCxnSpPr>
        <p:spPr>
          <a:xfrm>
            <a:off x="4932981" y="1351176"/>
            <a:ext cx="3089087" cy="697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7" name="Rechte verbindingslijn 156">
            <a:extLst>
              <a:ext uri="{FF2B5EF4-FFF2-40B4-BE49-F238E27FC236}">
                <a16:creationId xmlns:a16="http://schemas.microsoft.com/office/drawing/2014/main" id="{8D77B60E-093B-0AED-A05A-B04FE9D37E89}"/>
              </a:ext>
            </a:extLst>
          </p:cNvPr>
          <p:cNvCxnSpPr>
            <a:cxnSpLocks/>
            <a:stCxn id="52" idx="2"/>
            <a:endCxn id="115" idx="0"/>
          </p:cNvCxnSpPr>
          <p:nvPr/>
        </p:nvCxnSpPr>
        <p:spPr>
          <a:xfrm flipH="1">
            <a:off x="4957819" y="1351176"/>
            <a:ext cx="4653327" cy="688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59" name="Rechte verbindingslijn 158">
            <a:extLst>
              <a:ext uri="{FF2B5EF4-FFF2-40B4-BE49-F238E27FC236}">
                <a16:creationId xmlns:a16="http://schemas.microsoft.com/office/drawing/2014/main" id="{57097E55-486C-6968-AC57-294186B5E3F3}"/>
              </a:ext>
            </a:extLst>
          </p:cNvPr>
          <p:cNvCxnSpPr>
            <a:cxnSpLocks/>
            <a:stCxn id="52" idx="2"/>
            <a:endCxn id="59" idx="0"/>
          </p:cNvCxnSpPr>
          <p:nvPr/>
        </p:nvCxnSpPr>
        <p:spPr>
          <a:xfrm flipH="1">
            <a:off x="9460239" y="1351176"/>
            <a:ext cx="150907" cy="6888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1" name="Rechte verbindingslijn 160">
            <a:extLst>
              <a:ext uri="{FF2B5EF4-FFF2-40B4-BE49-F238E27FC236}">
                <a16:creationId xmlns:a16="http://schemas.microsoft.com/office/drawing/2014/main" id="{A5CAA706-803D-703E-B941-0D7EBBE56DF7}"/>
              </a:ext>
            </a:extLst>
          </p:cNvPr>
          <p:cNvCxnSpPr>
            <a:cxnSpLocks/>
            <a:stCxn id="52" idx="2"/>
            <a:endCxn id="118" idx="0"/>
          </p:cNvCxnSpPr>
          <p:nvPr/>
        </p:nvCxnSpPr>
        <p:spPr>
          <a:xfrm flipH="1">
            <a:off x="6544734" y="1351176"/>
            <a:ext cx="3066412" cy="7067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88" name="Rechte verbindingslijn 187">
            <a:extLst>
              <a:ext uri="{FF2B5EF4-FFF2-40B4-BE49-F238E27FC236}">
                <a16:creationId xmlns:a16="http://schemas.microsoft.com/office/drawing/2014/main" id="{3A89AE77-6F65-8798-5D33-95161075BA71}"/>
              </a:ext>
            </a:extLst>
          </p:cNvPr>
          <p:cNvCxnSpPr>
            <a:cxnSpLocks/>
            <a:stCxn id="115" idx="2"/>
            <a:endCxn id="146" idx="0"/>
          </p:cNvCxnSpPr>
          <p:nvPr/>
        </p:nvCxnSpPr>
        <p:spPr>
          <a:xfrm flipH="1">
            <a:off x="3800451" y="3837078"/>
            <a:ext cx="1157368" cy="44091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0" name="Rechte verbindingslijn 189">
            <a:extLst>
              <a:ext uri="{FF2B5EF4-FFF2-40B4-BE49-F238E27FC236}">
                <a16:creationId xmlns:a16="http://schemas.microsoft.com/office/drawing/2014/main" id="{B6362E12-600D-8FC7-BE7B-C3EC17EBAA19}"/>
              </a:ext>
            </a:extLst>
          </p:cNvPr>
          <p:cNvCxnSpPr>
            <a:cxnSpLocks/>
            <a:stCxn id="115" idx="2"/>
            <a:endCxn id="126" idx="0"/>
          </p:cNvCxnSpPr>
          <p:nvPr/>
        </p:nvCxnSpPr>
        <p:spPr>
          <a:xfrm flipH="1">
            <a:off x="4633538" y="3837078"/>
            <a:ext cx="324281" cy="4498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92" name="Rechte verbindingslijn 191">
            <a:extLst>
              <a:ext uri="{FF2B5EF4-FFF2-40B4-BE49-F238E27FC236}">
                <a16:creationId xmlns:a16="http://schemas.microsoft.com/office/drawing/2014/main" id="{83113360-CB9C-6054-1173-49A50D063A29}"/>
              </a:ext>
            </a:extLst>
          </p:cNvPr>
          <p:cNvCxnSpPr>
            <a:cxnSpLocks/>
            <a:stCxn id="115" idx="2"/>
            <a:endCxn id="122" idx="0"/>
          </p:cNvCxnSpPr>
          <p:nvPr/>
        </p:nvCxnSpPr>
        <p:spPr>
          <a:xfrm>
            <a:off x="4957819" y="3837078"/>
            <a:ext cx="547492" cy="449896"/>
          </a:xfrm>
          <a:prstGeom prst="line">
            <a:avLst/>
          </a:prstGeom>
          <a:ln>
            <a:solidFill>
              <a:schemeClr val="accent5">
                <a:lumMod val="75000"/>
              </a:schemeClr>
            </a:solidFill>
          </a:ln>
        </p:spPr>
        <p:style>
          <a:lnRef idx="1">
            <a:schemeClr val="accent4"/>
          </a:lnRef>
          <a:fillRef idx="0">
            <a:schemeClr val="accent4"/>
          </a:fillRef>
          <a:effectRef idx="0">
            <a:schemeClr val="accent4"/>
          </a:effectRef>
          <a:fontRef idx="minor">
            <a:schemeClr val="tx1"/>
          </a:fontRef>
        </p:style>
      </p:cxnSp>
      <p:cxnSp>
        <p:nvCxnSpPr>
          <p:cNvPr id="194" name="Rechte verbindingslijn 193">
            <a:extLst>
              <a:ext uri="{FF2B5EF4-FFF2-40B4-BE49-F238E27FC236}">
                <a16:creationId xmlns:a16="http://schemas.microsoft.com/office/drawing/2014/main" id="{E650DECE-293F-1513-16D4-5D403F37C64E}"/>
              </a:ext>
            </a:extLst>
          </p:cNvPr>
          <p:cNvCxnSpPr>
            <a:cxnSpLocks/>
            <a:stCxn id="118" idx="2"/>
            <a:endCxn id="146" idx="0"/>
          </p:cNvCxnSpPr>
          <p:nvPr/>
        </p:nvCxnSpPr>
        <p:spPr>
          <a:xfrm flipH="1">
            <a:off x="3800451" y="3855051"/>
            <a:ext cx="2744283" cy="4229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96" name="Rechte verbindingslijn 195">
            <a:extLst>
              <a:ext uri="{FF2B5EF4-FFF2-40B4-BE49-F238E27FC236}">
                <a16:creationId xmlns:a16="http://schemas.microsoft.com/office/drawing/2014/main" id="{3A6533CD-54CB-6B2C-4B05-2E236AEBD7CC}"/>
              </a:ext>
            </a:extLst>
          </p:cNvPr>
          <p:cNvCxnSpPr>
            <a:cxnSpLocks/>
            <a:stCxn id="118" idx="2"/>
            <a:endCxn id="126" idx="0"/>
          </p:cNvCxnSpPr>
          <p:nvPr/>
        </p:nvCxnSpPr>
        <p:spPr>
          <a:xfrm flipH="1">
            <a:off x="4633538" y="3855051"/>
            <a:ext cx="1911196" cy="431923"/>
          </a:xfrm>
          <a:prstGeom prst="line">
            <a:avLst/>
          </a:prstGeom>
        </p:spPr>
        <p:style>
          <a:lnRef idx="1">
            <a:schemeClr val="accent1"/>
          </a:lnRef>
          <a:fillRef idx="0">
            <a:schemeClr val="accent1"/>
          </a:fillRef>
          <a:effectRef idx="0">
            <a:schemeClr val="accent1"/>
          </a:effectRef>
          <a:fontRef idx="minor">
            <a:schemeClr val="tx1"/>
          </a:fontRef>
        </p:style>
      </p:cxnSp>
      <p:cxnSp>
        <p:nvCxnSpPr>
          <p:cNvPr id="198" name="Rechte verbindingslijn 197">
            <a:extLst>
              <a:ext uri="{FF2B5EF4-FFF2-40B4-BE49-F238E27FC236}">
                <a16:creationId xmlns:a16="http://schemas.microsoft.com/office/drawing/2014/main" id="{CEC75946-95B1-5614-DEFE-4922CBB0E42C}"/>
              </a:ext>
            </a:extLst>
          </p:cNvPr>
          <p:cNvCxnSpPr>
            <a:cxnSpLocks/>
            <a:stCxn id="115" idx="2"/>
            <a:endCxn id="127" idx="0"/>
          </p:cNvCxnSpPr>
          <p:nvPr/>
        </p:nvCxnSpPr>
        <p:spPr>
          <a:xfrm>
            <a:off x="4957819" y="3837078"/>
            <a:ext cx="2321558" cy="4564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0" name="Rechte verbindingslijn 199">
            <a:extLst>
              <a:ext uri="{FF2B5EF4-FFF2-40B4-BE49-F238E27FC236}">
                <a16:creationId xmlns:a16="http://schemas.microsoft.com/office/drawing/2014/main" id="{D9F092A8-E712-664F-9510-A9515BBBFEC1}"/>
              </a:ext>
            </a:extLst>
          </p:cNvPr>
          <p:cNvCxnSpPr>
            <a:cxnSpLocks/>
            <a:stCxn id="118" idx="2"/>
            <a:endCxn id="127" idx="0"/>
          </p:cNvCxnSpPr>
          <p:nvPr/>
        </p:nvCxnSpPr>
        <p:spPr>
          <a:xfrm>
            <a:off x="6544734" y="3855051"/>
            <a:ext cx="734643" cy="438511"/>
          </a:xfrm>
          <a:prstGeom prst="line">
            <a:avLst/>
          </a:prstGeom>
        </p:spPr>
        <p:style>
          <a:lnRef idx="1">
            <a:schemeClr val="accent1"/>
          </a:lnRef>
          <a:fillRef idx="0">
            <a:schemeClr val="accent1"/>
          </a:fillRef>
          <a:effectRef idx="0">
            <a:schemeClr val="accent1"/>
          </a:effectRef>
          <a:fontRef idx="minor">
            <a:schemeClr val="tx1"/>
          </a:fontRef>
        </p:style>
      </p:cxnSp>
      <p:cxnSp>
        <p:nvCxnSpPr>
          <p:cNvPr id="202" name="Rechte verbindingslijn 201">
            <a:extLst>
              <a:ext uri="{FF2B5EF4-FFF2-40B4-BE49-F238E27FC236}">
                <a16:creationId xmlns:a16="http://schemas.microsoft.com/office/drawing/2014/main" id="{E5CB6390-5F15-0C49-76AB-EF8972AC9D94}"/>
              </a:ext>
            </a:extLst>
          </p:cNvPr>
          <p:cNvCxnSpPr>
            <a:cxnSpLocks/>
            <a:stCxn id="142" idx="2"/>
            <a:endCxn id="122" idx="0"/>
          </p:cNvCxnSpPr>
          <p:nvPr/>
        </p:nvCxnSpPr>
        <p:spPr>
          <a:xfrm flipH="1">
            <a:off x="5505311" y="3867779"/>
            <a:ext cx="2516757" cy="419195"/>
          </a:xfrm>
          <a:prstGeom prst="line">
            <a:avLst/>
          </a:prstGeom>
        </p:spPr>
        <p:style>
          <a:lnRef idx="1">
            <a:schemeClr val="accent1"/>
          </a:lnRef>
          <a:fillRef idx="0">
            <a:schemeClr val="accent1"/>
          </a:fillRef>
          <a:effectRef idx="0">
            <a:schemeClr val="accent1"/>
          </a:effectRef>
          <a:fontRef idx="minor">
            <a:schemeClr val="tx1"/>
          </a:fontRef>
        </p:style>
      </p:cxnSp>
      <p:cxnSp>
        <p:nvCxnSpPr>
          <p:cNvPr id="204" name="Rechte verbindingslijn 203">
            <a:extLst>
              <a:ext uri="{FF2B5EF4-FFF2-40B4-BE49-F238E27FC236}">
                <a16:creationId xmlns:a16="http://schemas.microsoft.com/office/drawing/2014/main" id="{1FCC9E2F-9D82-D402-B170-15879EA41D39}"/>
              </a:ext>
            </a:extLst>
          </p:cNvPr>
          <p:cNvCxnSpPr>
            <a:cxnSpLocks/>
            <a:stCxn id="142" idx="2"/>
            <a:endCxn id="62" idx="0"/>
          </p:cNvCxnSpPr>
          <p:nvPr/>
        </p:nvCxnSpPr>
        <p:spPr>
          <a:xfrm>
            <a:off x="8022068" y="3867779"/>
            <a:ext cx="1001038" cy="419195"/>
          </a:xfrm>
          <a:prstGeom prst="line">
            <a:avLst/>
          </a:prstGeom>
        </p:spPr>
        <p:style>
          <a:lnRef idx="1">
            <a:schemeClr val="accent1"/>
          </a:lnRef>
          <a:fillRef idx="0">
            <a:schemeClr val="accent1"/>
          </a:fillRef>
          <a:effectRef idx="0">
            <a:schemeClr val="accent1"/>
          </a:effectRef>
          <a:fontRef idx="minor">
            <a:schemeClr val="tx1"/>
          </a:fontRef>
        </p:style>
      </p:cxnSp>
      <p:cxnSp>
        <p:nvCxnSpPr>
          <p:cNvPr id="206" name="Rechte verbindingslijn 205">
            <a:extLst>
              <a:ext uri="{FF2B5EF4-FFF2-40B4-BE49-F238E27FC236}">
                <a16:creationId xmlns:a16="http://schemas.microsoft.com/office/drawing/2014/main" id="{4B9161C6-8A01-998E-8DC6-487486B38DD4}"/>
              </a:ext>
            </a:extLst>
          </p:cNvPr>
          <p:cNvCxnSpPr>
            <a:cxnSpLocks/>
            <a:stCxn id="142" idx="2"/>
            <a:endCxn id="127" idx="0"/>
          </p:cNvCxnSpPr>
          <p:nvPr/>
        </p:nvCxnSpPr>
        <p:spPr>
          <a:xfrm flipH="1">
            <a:off x="7279377" y="3867779"/>
            <a:ext cx="742691" cy="425783"/>
          </a:xfrm>
          <a:prstGeom prst="line">
            <a:avLst/>
          </a:prstGeom>
        </p:spPr>
        <p:style>
          <a:lnRef idx="1">
            <a:schemeClr val="accent1"/>
          </a:lnRef>
          <a:fillRef idx="0">
            <a:schemeClr val="accent1"/>
          </a:fillRef>
          <a:effectRef idx="0">
            <a:schemeClr val="accent1"/>
          </a:effectRef>
          <a:fontRef idx="minor">
            <a:schemeClr val="tx1"/>
          </a:fontRef>
        </p:style>
      </p:cxnSp>
      <p:cxnSp>
        <p:nvCxnSpPr>
          <p:cNvPr id="208" name="Rechte verbindingslijn 207">
            <a:extLst>
              <a:ext uri="{FF2B5EF4-FFF2-40B4-BE49-F238E27FC236}">
                <a16:creationId xmlns:a16="http://schemas.microsoft.com/office/drawing/2014/main" id="{CC8C2423-574E-782B-72BA-2244C76B3338}"/>
              </a:ext>
            </a:extLst>
          </p:cNvPr>
          <p:cNvCxnSpPr>
            <a:cxnSpLocks/>
            <a:stCxn id="142" idx="2"/>
            <a:endCxn id="126" idx="0"/>
          </p:cNvCxnSpPr>
          <p:nvPr/>
        </p:nvCxnSpPr>
        <p:spPr>
          <a:xfrm flipH="1">
            <a:off x="4633538" y="3867779"/>
            <a:ext cx="3388530" cy="419195"/>
          </a:xfrm>
          <a:prstGeom prst="line">
            <a:avLst/>
          </a:prstGeom>
        </p:spPr>
        <p:style>
          <a:lnRef idx="1">
            <a:schemeClr val="accent1"/>
          </a:lnRef>
          <a:fillRef idx="0">
            <a:schemeClr val="accent1"/>
          </a:fillRef>
          <a:effectRef idx="0">
            <a:schemeClr val="accent1"/>
          </a:effectRef>
          <a:fontRef idx="minor">
            <a:schemeClr val="tx1"/>
          </a:fontRef>
        </p:style>
      </p:cxnSp>
      <p:cxnSp>
        <p:nvCxnSpPr>
          <p:cNvPr id="210" name="Rechte verbindingslijn 209">
            <a:extLst>
              <a:ext uri="{FF2B5EF4-FFF2-40B4-BE49-F238E27FC236}">
                <a16:creationId xmlns:a16="http://schemas.microsoft.com/office/drawing/2014/main" id="{13FB7155-D4CF-D629-7155-35CAA8C60A42}"/>
              </a:ext>
            </a:extLst>
          </p:cNvPr>
          <p:cNvCxnSpPr>
            <a:cxnSpLocks/>
            <a:stCxn id="142" idx="2"/>
          </p:cNvCxnSpPr>
          <p:nvPr/>
        </p:nvCxnSpPr>
        <p:spPr>
          <a:xfrm flipH="1">
            <a:off x="4656607" y="3867779"/>
            <a:ext cx="3365461" cy="40903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2" name="Rechte verbindingslijn 211">
            <a:extLst>
              <a:ext uri="{FF2B5EF4-FFF2-40B4-BE49-F238E27FC236}">
                <a16:creationId xmlns:a16="http://schemas.microsoft.com/office/drawing/2014/main" id="{41A32284-172E-DACC-1FE3-89BEF60D48FD}"/>
              </a:ext>
            </a:extLst>
          </p:cNvPr>
          <p:cNvCxnSpPr>
            <a:cxnSpLocks/>
            <a:stCxn id="115" idx="2"/>
            <a:endCxn id="72" idx="0"/>
          </p:cNvCxnSpPr>
          <p:nvPr/>
        </p:nvCxnSpPr>
        <p:spPr>
          <a:xfrm>
            <a:off x="4957819" y="3837078"/>
            <a:ext cx="4926609" cy="440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16" name="Rechte verbindingslijn 215">
            <a:extLst>
              <a:ext uri="{FF2B5EF4-FFF2-40B4-BE49-F238E27FC236}">
                <a16:creationId xmlns:a16="http://schemas.microsoft.com/office/drawing/2014/main" id="{FEC4CFD1-808B-6554-52E3-DB6BDCCC020C}"/>
              </a:ext>
            </a:extLst>
          </p:cNvPr>
          <p:cNvCxnSpPr>
            <a:cxnSpLocks/>
            <a:stCxn id="118" idx="2"/>
            <a:endCxn id="72" idx="0"/>
          </p:cNvCxnSpPr>
          <p:nvPr/>
        </p:nvCxnSpPr>
        <p:spPr>
          <a:xfrm>
            <a:off x="6544734" y="3855051"/>
            <a:ext cx="3339694" cy="422543"/>
          </a:xfrm>
          <a:prstGeom prst="line">
            <a:avLst/>
          </a:prstGeom>
        </p:spPr>
        <p:style>
          <a:lnRef idx="1">
            <a:schemeClr val="accent1"/>
          </a:lnRef>
          <a:fillRef idx="0">
            <a:schemeClr val="accent1"/>
          </a:fillRef>
          <a:effectRef idx="0">
            <a:schemeClr val="accent1"/>
          </a:effectRef>
          <a:fontRef idx="minor">
            <a:schemeClr val="tx1"/>
          </a:fontRef>
        </p:style>
      </p:cxnSp>
      <p:cxnSp>
        <p:nvCxnSpPr>
          <p:cNvPr id="220" name="Rechte verbindingslijn 219">
            <a:extLst>
              <a:ext uri="{FF2B5EF4-FFF2-40B4-BE49-F238E27FC236}">
                <a16:creationId xmlns:a16="http://schemas.microsoft.com/office/drawing/2014/main" id="{C69BE07D-59A8-9503-FA55-960EA8F03F1E}"/>
              </a:ext>
            </a:extLst>
          </p:cNvPr>
          <p:cNvCxnSpPr>
            <a:cxnSpLocks/>
            <a:stCxn id="59" idx="2"/>
            <a:endCxn id="72" idx="0"/>
          </p:cNvCxnSpPr>
          <p:nvPr/>
        </p:nvCxnSpPr>
        <p:spPr>
          <a:xfrm>
            <a:off x="9460239" y="3837078"/>
            <a:ext cx="424189" cy="440516"/>
          </a:xfrm>
          <a:prstGeom prst="line">
            <a:avLst/>
          </a:prstGeom>
        </p:spPr>
        <p:style>
          <a:lnRef idx="1">
            <a:schemeClr val="accent1"/>
          </a:lnRef>
          <a:fillRef idx="0">
            <a:schemeClr val="accent1"/>
          </a:fillRef>
          <a:effectRef idx="0">
            <a:schemeClr val="accent1"/>
          </a:effectRef>
          <a:fontRef idx="minor">
            <a:schemeClr val="tx1"/>
          </a:fontRef>
        </p:style>
      </p:cxnSp>
      <p:cxnSp>
        <p:nvCxnSpPr>
          <p:cNvPr id="222" name="Rechte verbindingslijn 221">
            <a:extLst>
              <a:ext uri="{FF2B5EF4-FFF2-40B4-BE49-F238E27FC236}">
                <a16:creationId xmlns:a16="http://schemas.microsoft.com/office/drawing/2014/main" id="{37DA8835-1AC9-72E5-E9DE-B7488E3277D4}"/>
              </a:ext>
            </a:extLst>
          </p:cNvPr>
          <p:cNvCxnSpPr>
            <a:cxnSpLocks/>
            <a:stCxn id="59" idx="2"/>
            <a:endCxn id="62" idx="0"/>
          </p:cNvCxnSpPr>
          <p:nvPr/>
        </p:nvCxnSpPr>
        <p:spPr>
          <a:xfrm flipH="1">
            <a:off x="9023106" y="3837078"/>
            <a:ext cx="437133" cy="449896"/>
          </a:xfrm>
          <a:prstGeom prst="line">
            <a:avLst/>
          </a:prstGeom>
        </p:spPr>
        <p:style>
          <a:lnRef idx="1">
            <a:schemeClr val="accent1"/>
          </a:lnRef>
          <a:fillRef idx="0">
            <a:schemeClr val="accent1"/>
          </a:fillRef>
          <a:effectRef idx="0">
            <a:schemeClr val="accent1"/>
          </a:effectRef>
          <a:fontRef idx="minor">
            <a:schemeClr val="tx1"/>
          </a:fontRef>
        </p:style>
      </p:cxnSp>
      <p:sp>
        <p:nvSpPr>
          <p:cNvPr id="225" name="Rechthoek 224">
            <a:extLst>
              <a:ext uri="{FF2B5EF4-FFF2-40B4-BE49-F238E27FC236}">
                <a16:creationId xmlns:a16="http://schemas.microsoft.com/office/drawing/2014/main" id="{9DF448F7-8749-EAF7-C5B9-E1C0E35F52EB}"/>
              </a:ext>
            </a:extLst>
          </p:cNvPr>
          <p:cNvSpPr/>
          <p:nvPr/>
        </p:nvSpPr>
        <p:spPr>
          <a:xfrm>
            <a:off x="1556831" y="6070362"/>
            <a:ext cx="1027887" cy="463587"/>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43" b="1" i="0" u="none" strike="noStrike" kern="1200" cap="none" spc="0" normalizeH="0" baseline="0" noProof="0">
                <a:ln>
                  <a:noFill/>
                </a:ln>
                <a:solidFill>
                  <a:prstClr val="white"/>
                </a:solidFill>
                <a:effectLst/>
                <a:uLnTx/>
                <a:uFillTx/>
                <a:latin typeface="Calibri" panose="020F0502020204030204"/>
                <a:ea typeface="+mn-ea"/>
                <a:cs typeface="+mn-cs"/>
              </a:rPr>
              <a:t>Aanpak</a:t>
            </a:r>
          </a:p>
        </p:txBody>
      </p:sp>
      <p:sp>
        <p:nvSpPr>
          <p:cNvPr id="226" name="Rechthoek 225">
            <a:extLst>
              <a:ext uri="{FF2B5EF4-FFF2-40B4-BE49-F238E27FC236}">
                <a16:creationId xmlns:a16="http://schemas.microsoft.com/office/drawing/2014/main" id="{AFFBEF6C-C7BF-DFCC-6E55-74CE97A1D095}"/>
              </a:ext>
            </a:extLst>
          </p:cNvPr>
          <p:cNvSpPr/>
          <p:nvPr/>
        </p:nvSpPr>
        <p:spPr>
          <a:xfrm>
            <a:off x="2755708" y="6086116"/>
            <a:ext cx="7391141" cy="161690"/>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43" b="1" i="0" u="none" strike="noStrike" kern="1200" cap="none" spc="0" normalizeH="0" baseline="0" noProof="0">
                <a:ln>
                  <a:noFill/>
                </a:ln>
                <a:solidFill>
                  <a:prstClr val="white"/>
                </a:solidFill>
                <a:effectLst/>
                <a:uLnTx/>
                <a:uFillTx/>
                <a:latin typeface="Calibri" panose="020F0502020204030204"/>
                <a:ea typeface="+mn-ea"/>
                <a:cs typeface="+mn-cs"/>
              </a:rPr>
              <a:t>Kortcyclische ontwikkeling (agile) / werkbare producten gaan we meteen gebruiken </a:t>
            </a:r>
          </a:p>
        </p:txBody>
      </p:sp>
      <p:sp>
        <p:nvSpPr>
          <p:cNvPr id="227" name="Rechthoek 226">
            <a:extLst>
              <a:ext uri="{FF2B5EF4-FFF2-40B4-BE49-F238E27FC236}">
                <a16:creationId xmlns:a16="http://schemas.microsoft.com/office/drawing/2014/main" id="{3F799361-6350-94CB-BA24-3050C5E0F0CC}"/>
              </a:ext>
            </a:extLst>
          </p:cNvPr>
          <p:cNvSpPr/>
          <p:nvPr/>
        </p:nvSpPr>
        <p:spPr>
          <a:xfrm>
            <a:off x="2755709" y="6315269"/>
            <a:ext cx="7372938" cy="192958"/>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43" b="1" i="0" u="none" strike="noStrike" kern="1200" cap="none" spc="0" normalizeH="0" baseline="0" noProof="0">
                <a:ln>
                  <a:noFill/>
                </a:ln>
                <a:solidFill>
                  <a:prstClr val="white"/>
                </a:solidFill>
                <a:effectLst/>
                <a:uLnTx/>
                <a:uFillTx/>
                <a:latin typeface="Calibri" panose="020F0502020204030204"/>
                <a:ea typeface="+mn-ea"/>
                <a:cs typeface="+mn-cs"/>
              </a:rPr>
              <a:t>Inzet van (vaste) </a:t>
            </a:r>
            <a:r>
              <a:rPr kumimoji="0" lang="nl-NL" sz="1143" b="1" i="0" u="none" strike="noStrike" kern="1200" cap="none" spc="0" normalizeH="0" baseline="0" noProof="0" err="1">
                <a:ln>
                  <a:noFill/>
                </a:ln>
                <a:solidFill>
                  <a:prstClr val="white"/>
                </a:solidFill>
                <a:effectLst/>
                <a:uLnTx/>
                <a:uFillTx/>
                <a:latin typeface="Calibri" panose="020F0502020204030204"/>
                <a:ea typeface="+mn-ea"/>
                <a:cs typeface="+mn-cs"/>
              </a:rPr>
              <a:t>multi-disciplinaire</a:t>
            </a:r>
            <a:r>
              <a:rPr kumimoji="0" lang="nl-NL" sz="1143" b="1" i="0" u="none" strike="noStrike" kern="1200" cap="none" spc="0" normalizeH="0" baseline="0" noProof="0">
                <a:ln>
                  <a:noFill/>
                </a:ln>
                <a:solidFill>
                  <a:prstClr val="white"/>
                </a:solidFill>
                <a:effectLst/>
                <a:uLnTx/>
                <a:uFillTx/>
                <a:latin typeface="Calibri" panose="020F0502020204030204"/>
                <a:ea typeface="+mn-ea"/>
                <a:cs typeface="+mn-cs"/>
              </a:rPr>
              <a:t> teams</a:t>
            </a:r>
          </a:p>
        </p:txBody>
      </p:sp>
      <p:sp>
        <p:nvSpPr>
          <p:cNvPr id="228" name="Rechthoek 227">
            <a:extLst>
              <a:ext uri="{FF2B5EF4-FFF2-40B4-BE49-F238E27FC236}">
                <a16:creationId xmlns:a16="http://schemas.microsoft.com/office/drawing/2014/main" id="{3A9EF09C-A749-8D88-5A5D-404B5DB7F385}"/>
              </a:ext>
            </a:extLst>
          </p:cNvPr>
          <p:cNvSpPr/>
          <p:nvPr/>
        </p:nvSpPr>
        <p:spPr>
          <a:xfrm>
            <a:off x="2755709" y="6550684"/>
            <a:ext cx="7391140" cy="192958"/>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43" b="1" i="0" u="none" strike="noStrike" kern="1200" cap="none" spc="0" normalizeH="0" baseline="0" noProof="0">
                <a:ln>
                  <a:noFill/>
                </a:ln>
                <a:solidFill>
                  <a:prstClr val="white"/>
                </a:solidFill>
                <a:effectLst/>
                <a:uLnTx/>
                <a:uFillTx/>
                <a:latin typeface="Calibri" panose="020F0502020204030204"/>
                <a:ea typeface="+mn-ea"/>
                <a:cs typeface="+mn-cs"/>
              </a:rPr>
              <a:t>Uitvoeringsorganisatie staat voor de nieuwe werkwijze voor realiseren generieke IT voorzieningen</a:t>
            </a:r>
          </a:p>
        </p:txBody>
      </p:sp>
      <p:sp>
        <p:nvSpPr>
          <p:cNvPr id="229" name="Rechthoek 228">
            <a:extLst>
              <a:ext uri="{FF2B5EF4-FFF2-40B4-BE49-F238E27FC236}">
                <a16:creationId xmlns:a16="http://schemas.microsoft.com/office/drawing/2014/main" id="{5A326426-BB7B-F1C9-97EC-3B6E2931ECCE}"/>
              </a:ext>
            </a:extLst>
          </p:cNvPr>
          <p:cNvSpPr/>
          <p:nvPr/>
        </p:nvSpPr>
        <p:spPr>
          <a:xfrm>
            <a:off x="2755709" y="5836599"/>
            <a:ext cx="7391141" cy="177415"/>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43" b="1" i="0" u="none" strike="noStrike" kern="1200" cap="none" spc="0" normalizeH="0" baseline="0" noProof="0">
                <a:ln>
                  <a:noFill/>
                </a:ln>
                <a:solidFill>
                  <a:prstClr val="white"/>
                </a:solidFill>
                <a:effectLst/>
                <a:uLnTx/>
                <a:uFillTx/>
                <a:latin typeface="Calibri" panose="020F0502020204030204"/>
                <a:ea typeface="+mn-ea"/>
                <a:cs typeface="+mn-cs"/>
              </a:rPr>
              <a:t>Onder architectuur leveren van klantwaarde</a:t>
            </a:r>
          </a:p>
        </p:txBody>
      </p:sp>
      <p:cxnSp>
        <p:nvCxnSpPr>
          <p:cNvPr id="231" name="Rechte verbindingslijn 230">
            <a:extLst>
              <a:ext uri="{FF2B5EF4-FFF2-40B4-BE49-F238E27FC236}">
                <a16:creationId xmlns:a16="http://schemas.microsoft.com/office/drawing/2014/main" id="{0B5AC730-4813-68B2-1D6C-C15B7B0D8E7C}"/>
              </a:ext>
            </a:extLst>
          </p:cNvPr>
          <p:cNvCxnSpPr>
            <a:cxnSpLocks/>
            <a:stCxn id="115" idx="2"/>
            <a:endCxn id="128" idx="0"/>
          </p:cNvCxnSpPr>
          <p:nvPr/>
        </p:nvCxnSpPr>
        <p:spPr>
          <a:xfrm>
            <a:off x="4957819" y="3837078"/>
            <a:ext cx="3200783" cy="449896"/>
          </a:xfrm>
          <a:prstGeom prst="line">
            <a:avLst/>
          </a:prstGeom>
        </p:spPr>
        <p:style>
          <a:lnRef idx="1">
            <a:schemeClr val="accent1"/>
          </a:lnRef>
          <a:fillRef idx="0">
            <a:schemeClr val="accent1"/>
          </a:fillRef>
          <a:effectRef idx="0">
            <a:schemeClr val="accent1"/>
          </a:effectRef>
          <a:fontRef idx="minor">
            <a:schemeClr val="tx1"/>
          </a:fontRef>
        </p:style>
      </p:cxnSp>
      <p:cxnSp>
        <p:nvCxnSpPr>
          <p:cNvPr id="235" name="Rechte verbindingslijn 234">
            <a:extLst>
              <a:ext uri="{FF2B5EF4-FFF2-40B4-BE49-F238E27FC236}">
                <a16:creationId xmlns:a16="http://schemas.microsoft.com/office/drawing/2014/main" id="{BF187760-5501-8E35-F4D9-F3CB48D59D7C}"/>
              </a:ext>
            </a:extLst>
          </p:cNvPr>
          <p:cNvCxnSpPr>
            <a:cxnSpLocks/>
          </p:cNvCxnSpPr>
          <p:nvPr/>
        </p:nvCxnSpPr>
        <p:spPr>
          <a:xfrm>
            <a:off x="6284269" y="3853699"/>
            <a:ext cx="1661124" cy="445366"/>
          </a:xfrm>
          <a:prstGeom prst="line">
            <a:avLst/>
          </a:prstGeom>
        </p:spPr>
        <p:style>
          <a:lnRef idx="1">
            <a:schemeClr val="accent1"/>
          </a:lnRef>
          <a:fillRef idx="0">
            <a:schemeClr val="accent1"/>
          </a:fillRef>
          <a:effectRef idx="0">
            <a:schemeClr val="accent1"/>
          </a:effectRef>
          <a:fontRef idx="minor">
            <a:schemeClr val="tx1"/>
          </a:fontRef>
        </p:style>
      </p:cxnSp>
      <p:cxnSp>
        <p:nvCxnSpPr>
          <p:cNvPr id="237" name="Rechte verbindingslijn 236">
            <a:extLst>
              <a:ext uri="{FF2B5EF4-FFF2-40B4-BE49-F238E27FC236}">
                <a16:creationId xmlns:a16="http://schemas.microsoft.com/office/drawing/2014/main" id="{C78B45F4-7F24-58E5-9D2A-858923B8D161}"/>
              </a:ext>
            </a:extLst>
          </p:cNvPr>
          <p:cNvCxnSpPr>
            <a:cxnSpLocks/>
            <a:stCxn id="59" idx="2"/>
            <a:endCxn id="128" idx="0"/>
          </p:cNvCxnSpPr>
          <p:nvPr/>
        </p:nvCxnSpPr>
        <p:spPr>
          <a:xfrm flipH="1">
            <a:off x="8158602" y="3837078"/>
            <a:ext cx="1301637" cy="449896"/>
          </a:xfrm>
          <a:prstGeom prst="line">
            <a:avLst/>
          </a:prstGeom>
        </p:spPr>
        <p:style>
          <a:lnRef idx="1">
            <a:schemeClr val="accent1"/>
          </a:lnRef>
          <a:fillRef idx="0">
            <a:schemeClr val="accent1"/>
          </a:fillRef>
          <a:effectRef idx="0">
            <a:schemeClr val="accent1"/>
          </a:effectRef>
          <a:fontRef idx="minor">
            <a:schemeClr val="tx1"/>
          </a:fontRef>
        </p:style>
      </p:cxnSp>
      <p:cxnSp>
        <p:nvCxnSpPr>
          <p:cNvPr id="239" name="Rechte verbindingslijn 238">
            <a:extLst>
              <a:ext uri="{FF2B5EF4-FFF2-40B4-BE49-F238E27FC236}">
                <a16:creationId xmlns:a16="http://schemas.microsoft.com/office/drawing/2014/main" id="{0F00D7EB-6D40-B2F2-1F2E-FE3B73EC80FB}"/>
              </a:ext>
            </a:extLst>
          </p:cNvPr>
          <p:cNvCxnSpPr>
            <a:cxnSpLocks/>
            <a:stCxn id="142" idx="2"/>
            <a:endCxn id="128" idx="0"/>
          </p:cNvCxnSpPr>
          <p:nvPr/>
        </p:nvCxnSpPr>
        <p:spPr>
          <a:xfrm>
            <a:off x="8022068" y="3867779"/>
            <a:ext cx="136534" cy="419195"/>
          </a:xfrm>
          <a:prstGeom prst="line">
            <a:avLst/>
          </a:prstGeom>
        </p:spPr>
        <p:style>
          <a:lnRef idx="1">
            <a:schemeClr val="accent1"/>
          </a:lnRef>
          <a:fillRef idx="0">
            <a:schemeClr val="accent1"/>
          </a:fillRef>
          <a:effectRef idx="0">
            <a:schemeClr val="accent1"/>
          </a:effectRef>
          <a:fontRef idx="minor">
            <a:schemeClr val="tx1"/>
          </a:fontRef>
        </p:style>
      </p:cxnSp>
      <p:sp>
        <p:nvSpPr>
          <p:cNvPr id="336" name="Rechthoek 335">
            <a:extLst>
              <a:ext uri="{FF2B5EF4-FFF2-40B4-BE49-F238E27FC236}">
                <a16:creationId xmlns:a16="http://schemas.microsoft.com/office/drawing/2014/main" id="{8015C2A9-B03D-0EB2-FDE6-3A9142BFCC56}"/>
              </a:ext>
            </a:extLst>
          </p:cNvPr>
          <p:cNvSpPr/>
          <p:nvPr/>
        </p:nvSpPr>
        <p:spPr>
          <a:xfrm>
            <a:off x="645423" y="2036940"/>
            <a:ext cx="670102" cy="3574972"/>
          </a:xfrm>
          <a:prstGeom prst="rect">
            <a:avLst/>
          </a:prstGeom>
        </p:spPr>
        <p:style>
          <a:lnRef idx="1">
            <a:schemeClr val="accent6"/>
          </a:lnRef>
          <a:fillRef idx="2">
            <a:schemeClr val="accent6"/>
          </a:fillRef>
          <a:effectRef idx="1">
            <a:schemeClr val="accent6"/>
          </a:effectRef>
          <a:fontRef idx="minor">
            <a:schemeClr val="dk1"/>
          </a:fontRef>
        </p:style>
        <p:txBody>
          <a:bodyPr vert="vert27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43" b="1" i="0" u="none" strike="noStrike" kern="1200" cap="none" spc="0" normalizeH="0" baseline="0" noProof="0">
                <a:ln>
                  <a:noFill/>
                </a:ln>
                <a:solidFill>
                  <a:srgbClr val="E32527"/>
                </a:solidFill>
                <a:effectLst/>
                <a:uLnTx/>
                <a:uFillTx/>
                <a:latin typeface="Calibri" panose="020F0502020204030204"/>
                <a:ea typeface="+mn-ea"/>
                <a:cs typeface="+mn-cs"/>
              </a:rPr>
              <a:t>Klant initiatieven (</a:t>
            </a:r>
            <a:r>
              <a:rPr kumimoji="0" lang="nl-NL" sz="1143" b="1" i="0" u="none" strike="noStrike" kern="1200" cap="none" spc="0" normalizeH="0" baseline="0" noProof="0" err="1">
                <a:ln>
                  <a:noFill/>
                </a:ln>
                <a:solidFill>
                  <a:srgbClr val="E32527"/>
                </a:solidFill>
                <a:effectLst/>
                <a:uLnTx/>
                <a:uFillTx/>
                <a:latin typeface="Calibri" panose="020F0502020204030204"/>
                <a:ea typeface="+mn-ea"/>
                <a:cs typeface="+mn-cs"/>
              </a:rPr>
              <a:t>launching</a:t>
            </a:r>
            <a:r>
              <a:rPr kumimoji="0" lang="nl-NL" sz="1143" b="1" i="0" u="none" strike="noStrike" kern="1200" cap="none" spc="0" normalizeH="0" baseline="0" noProof="0">
                <a:ln>
                  <a:noFill/>
                </a:ln>
                <a:solidFill>
                  <a:srgbClr val="E32527"/>
                </a:solidFill>
                <a:effectLst/>
                <a:uLnTx/>
                <a:uFillTx/>
                <a:latin typeface="Calibri" panose="020F0502020204030204"/>
                <a:ea typeface="+mn-ea"/>
                <a:cs typeface="+mn-cs"/>
              </a:rPr>
              <a:t> customer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143" b="1" i="0" u="none" strike="noStrike" kern="1200" cap="none" spc="0" normalizeH="0" baseline="0" noProof="0">
                <a:ln>
                  <a:noFill/>
                </a:ln>
                <a:solidFill>
                  <a:srgbClr val="E32527"/>
                </a:solidFill>
                <a:effectLst/>
                <a:uLnTx/>
                <a:uFillTx/>
                <a:latin typeface="Calibri" panose="020F0502020204030204"/>
                <a:ea typeface="+mn-ea"/>
                <a:cs typeface="+mn-cs"/>
              </a:rPr>
              <a:t>Portfoliomanagement</a:t>
            </a:r>
          </a:p>
        </p:txBody>
      </p:sp>
      <p:cxnSp>
        <p:nvCxnSpPr>
          <p:cNvPr id="338" name="Rechte verbindingslijn 337">
            <a:extLst>
              <a:ext uri="{FF2B5EF4-FFF2-40B4-BE49-F238E27FC236}">
                <a16:creationId xmlns:a16="http://schemas.microsoft.com/office/drawing/2014/main" id="{BB9CF3C8-DFBD-38D7-1212-A205AD7E8D75}"/>
              </a:ext>
            </a:extLst>
          </p:cNvPr>
          <p:cNvCxnSpPr>
            <a:cxnSpLocks/>
            <a:stCxn id="336" idx="3"/>
            <a:endCxn id="83" idx="1"/>
          </p:cNvCxnSpPr>
          <p:nvPr/>
        </p:nvCxnSpPr>
        <p:spPr>
          <a:xfrm flipV="1">
            <a:off x="1315525" y="2271791"/>
            <a:ext cx="243771" cy="1552635"/>
          </a:xfrm>
          <a:prstGeom prst="line">
            <a:avLst/>
          </a:prstGeom>
        </p:spPr>
        <p:style>
          <a:lnRef idx="1">
            <a:schemeClr val="accent1"/>
          </a:lnRef>
          <a:fillRef idx="0">
            <a:schemeClr val="accent1"/>
          </a:fillRef>
          <a:effectRef idx="0">
            <a:schemeClr val="accent1"/>
          </a:effectRef>
          <a:fontRef idx="minor">
            <a:schemeClr val="tx1"/>
          </a:fontRef>
        </p:style>
      </p:cxnSp>
      <p:cxnSp>
        <p:nvCxnSpPr>
          <p:cNvPr id="340" name="Rechte verbindingslijn 339">
            <a:extLst>
              <a:ext uri="{FF2B5EF4-FFF2-40B4-BE49-F238E27FC236}">
                <a16:creationId xmlns:a16="http://schemas.microsoft.com/office/drawing/2014/main" id="{C35F3F36-1512-AD9A-001C-F7485733D6B9}"/>
              </a:ext>
            </a:extLst>
          </p:cNvPr>
          <p:cNvCxnSpPr>
            <a:cxnSpLocks/>
            <a:stCxn id="336" idx="3"/>
            <a:endCxn id="84" idx="1"/>
          </p:cNvCxnSpPr>
          <p:nvPr/>
        </p:nvCxnSpPr>
        <p:spPr>
          <a:xfrm>
            <a:off x="1315525" y="3824426"/>
            <a:ext cx="243770" cy="694341"/>
          </a:xfrm>
          <a:prstGeom prst="line">
            <a:avLst/>
          </a:prstGeom>
        </p:spPr>
        <p:style>
          <a:lnRef idx="1">
            <a:schemeClr val="accent1"/>
          </a:lnRef>
          <a:fillRef idx="0">
            <a:schemeClr val="accent1"/>
          </a:fillRef>
          <a:effectRef idx="0">
            <a:schemeClr val="accent1"/>
          </a:effectRef>
          <a:fontRef idx="minor">
            <a:schemeClr val="tx1"/>
          </a:fontRef>
        </p:style>
      </p:cxnSp>
      <p:sp>
        <p:nvSpPr>
          <p:cNvPr id="28" name="Rechthoek 2">
            <a:extLst>
              <a:ext uri="{FF2B5EF4-FFF2-40B4-BE49-F238E27FC236}">
                <a16:creationId xmlns:a16="http://schemas.microsoft.com/office/drawing/2014/main" id="{029D7EB4-CC7C-117B-0E5F-43BD0ED5C137}"/>
              </a:ext>
            </a:extLst>
          </p:cNvPr>
          <p:cNvSpPr>
            <a:spLocks noChangeArrowheads="1"/>
          </p:cNvSpPr>
          <p:nvPr/>
        </p:nvSpPr>
        <p:spPr bwMode="auto">
          <a:xfrm>
            <a:off x="2717706" y="817330"/>
            <a:ext cx="1100521" cy="520427"/>
          </a:xfrm>
          <a:prstGeom prst="rect">
            <a:avLst/>
          </a:prstGeom>
          <a:solidFill>
            <a:srgbClr val="FCE1DE"/>
          </a:solidFill>
          <a:ln w="25400">
            <a:solidFill>
              <a:srgbClr val="243F60"/>
            </a:solidFill>
            <a:miter lim="800000"/>
            <a:headEnd/>
            <a:tailEnd/>
          </a:ln>
        </p:spPr>
        <p:txBody>
          <a:bodyPr vert="horz" wrap="square" lIns="34295" tIns="17148" rIns="34295" bIns="17148" numCol="1" anchor="ctr" anchorCtr="0" compatLnSpc="1">
            <a:prstTxWarp prst="textNoShape">
              <a:avLst/>
            </a:prstTxWarp>
          </a:bodyPr>
          <a:lstStyle/>
          <a:p>
            <a:pPr marL="0" marR="0" lvl="0" indent="0" algn="ctr" defTabSz="342943" rtl="0" eaLnBrk="0" fontAlgn="base" latinLnBrk="0" hangingPunct="0">
              <a:lnSpc>
                <a:spcPct val="100000"/>
              </a:lnSpc>
              <a:spcBef>
                <a:spcPct val="0"/>
              </a:spcBef>
              <a:spcAft>
                <a:spcPct val="0"/>
              </a:spcAft>
              <a:buClrTx/>
              <a:buSzTx/>
              <a:buFontTx/>
              <a:buNone/>
              <a:tabLst/>
              <a:defRPr/>
            </a:pPr>
            <a:r>
              <a:rPr kumimoji="0" lang="nl-NL" altLang="nl-NL" sz="762" b="1" i="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We leveren passende dienstverlening waar de </a:t>
            </a:r>
            <a:r>
              <a:rPr kumimoji="0" lang="nl-NL" altLang="nl-NL" sz="762" b="1" i="0" u="none" strike="noStrike" kern="1200" cap="none" spc="0" normalizeH="0" baseline="0" noProof="0" err="1">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Eindhovenaar</a:t>
            </a:r>
            <a:r>
              <a:rPr kumimoji="0" lang="nl-NL" altLang="nl-NL" sz="762" b="1" i="0" u="none" strike="noStrike" kern="1200" cap="none" spc="0" normalizeH="0" baseline="0" noProof="0">
                <a:ln>
                  <a:noFill/>
                </a:ln>
                <a:solidFill>
                  <a:srgbClr val="FF0000"/>
                </a:solidFill>
                <a:effectLst/>
                <a:uLnTx/>
                <a:uFillTx/>
                <a:latin typeface="Arial" panose="020B0604020202020204" pitchFamily="34" charset="0"/>
                <a:ea typeface="Calibri" panose="020F0502020204030204" pitchFamily="34" charset="0"/>
                <a:cs typeface="Arial" panose="020B0604020202020204" pitchFamily="34" charset="0"/>
              </a:rPr>
              <a:t> centraal staat</a:t>
            </a:r>
            <a:endParaRPr kumimoji="0" lang="nl-NL" altLang="nl-NL" sz="762" b="1" i="0" u="none" strike="noStrike" kern="1200" cap="none" spc="0" normalizeH="0" baseline="0" noProof="0">
              <a:ln>
                <a:noFill/>
              </a:ln>
              <a:solidFill>
                <a:srgbClr val="FF0000"/>
              </a:solidFill>
              <a:effectLst/>
              <a:uLnTx/>
              <a:uFillTx/>
              <a:latin typeface="Arial" panose="020B0604020202020204" pitchFamily="34" charset="0"/>
              <a:ea typeface="+mn-ea"/>
              <a:cs typeface="+mn-cs"/>
            </a:endParaRPr>
          </a:p>
        </p:txBody>
      </p:sp>
      <p:cxnSp>
        <p:nvCxnSpPr>
          <p:cNvPr id="30" name="Rechte verbindingslijn 29">
            <a:extLst>
              <a:ext uri="{FF2B5EF4-FFF2-40B4-BE49-F238E27FC236}">
                <a16:creationId xmlns:a16="http://schemas.microsoft.com/office/drawing/2014/main" id="{6E177554-661E-1B35-723B-00879A390E06}"/>
              </a:ext>
            </a:extLst>
          </p:cNvPr>
          <p:cNvCxnSpPr>
            <a:cxnSpLocks/>
            <a:stCxn id="7" idx="2"/>
            <a:endCxn id="28" idx="0"/>
          </p:cNvCxnSpPr>
          <p:nvPr/>
        </p:nvCxnSpPr>
        <p:spPr>
          <a:xfrm flipH="1">
            <a:off x="3267967" y="610194"/>
            <a:ext cx="3192785" cy="207136"/>
          </a:xfrm>
          <a:prstGeom prst="line">
            <a:avLst/>
          </a:prstGeom>
        </p:spPr>
        <p:style>
          <a:lnRef idx="1">
            <a:schemeClr val="accent1"/>
          </a:lnRef>
          <a:fillRef idx="0">
            <a:schemeClr val="accent1"/>
          </a:fillRef>
          <a:effectRef idx="0">
            <a:schemeClr val="accent1"/>
          </a:effectRef>
          <a:fontRef idx="minor">
            <a:schemeClr val="tx1"/>
          </a:fontRef>
        </p:style>
      </p:cxnSp>
      <p:cxnSp>
        <p:nvCxnSpPr>
          <p:cNvPr id="233" name="Rechte verbindingslijn 232">
            <a:extLst>
              <a:ext uri="{FF2B5EF4-FFF2-40B4-BE49-F238E27FC236}">
                <a16:creationId xmlns:a16="http://schemas.microsoft.com/office/drawing/2014/main" id="{0126A845-8BBB-8DAC-B4EF-D408303EB69C}"/>
              </a:ext>
            </a:extLst>
          </p:cNvPr>
          <p:cNvCxnSpPr>
            <a:cxnSpLocks/>
            <a:stCxn id="28" idx="2"/>
            <a:endCxn id="115" idx="0"/>
          </p:cNvCxnSpPr>
          <p:nvPr/>
        </p:nvCxnSpPr>
        <p:spPr>
          <a:xfrm>
            <a:off x="3267967" y="1337757"/>
            <a:ext cx="1689852" cy="702242"/>
          </a:xfrm>
          <a:prstGeom prst="line">
            <a:avLst/>
          </a:prstGeom>
        </p:spPr>
        <p:style>
          <a:lnRef idx="1">
            <a:schemeClr val="accent1"/>
          </a:lnRef>
          <a:fillRef idx="0">
            <a:schemeClr val="accent1"/>
          </a:fillRef>
          <a:effectRef idx="0">
            <a:schemeClr val="accent1"/>
          </a:effectRef>
          <a:fontRef idx="minor">
            <a:schemeClr val="tx1"/>
          </a:fontRef>
        </p:style>
      </p:cxnSp>
      <p:cxnSp>
        <p:nvCxnSpPr>
          <p:cNvPr id="236" name="Rechte verbindingslijn 235">
            <a:extLst>
              <a:ext uri="{FF2B5EF4-FFF2-40B4-BE49-F238E27FC236}">
                <a16:creationId xmlns:a16="http://schemas.microsoft.com/office/drawing/2014/main" id="{E428CFED-297A-5C89-B9A1-9BAE0A9147D0}"/>
              </a:ext>
            </a:extLst>
          </p:cNvPr>
          <p:cNvCxnSpPr>
            <a:cxnSpLocks/>
            <a:stCxn id="28" idx="2"/>
            <a:endCxn id="118" idx="0"/>
          </p:cNvCxnSpPr>
          <p:nvPr/>
        </p:nvCxnSpPr>
        <p:spPr>
          <a:xfrm>
            <a:off x="3267967" y="1337757"/>
            <a:ext cx="3276767" cy="720215"/>
          </a:xfrm>
          <a:prstGeom prst="line">
            <a:avLst/>
          </a:prstGeom>
        </p:spPr>
        <p:style>
          <a:lnRef idx="1">
            <a:schemeClr val="accent1"/>
          </a:lnRef>
          <a:fillRef idx="0">
            <a:schemeClr val="accent1"/>
          </a:fillRef>
          <a:effectRef idx="0">
            <a:schemeClr val="accent1"/>
          </a:effectRef>
          <a:fontRef idx="minor">
            <a:schemeClr val="tx1"/>
          </a:fontRef>
        </p:style>
      </p:cxnSp>
      <p:cxnSp>
        <p:nvCxnSpPr>
          <p:cNvPr id="240" name="Rechte verbindingslijn 239">
            <a:extLst>
              <a:ext uri="{FF2B5EF4-FFF2-40B4-BE49-F238E27FC236}">
                <a16:creationId xmlns:a16="http://schemas.microsoft.com/office/drawing/2014/main" id="{048453CE-5A3E-9AE0-877D-94B87B934289}"/>
              </a:ext>
            </a:extLst>
          </p:cNvPr>
          <p:cNvCxnSpPr>
            <a:cxnSpLocks/>
            <a:stCxn id="28" idx="2"/>
            <a:endCxn id="142" idx="0"/>
          </p:cNvCxnSpPr>
          <p:nvPr/>
        </p:nvCxnSpPr>
        <p:spPr>
          <a:xfrm>
            <a:off x="3267967" y="1337757"/>
            <a:ext cx="4754101" cy="711219"/>
          </a:xfrm>
          <a:prstGeom prst="line">
            <a:avLst/>
          </a:prstGeom>
        </p:spPr>
        <p:style>
          <a:lnRef idx="1">
            <a:schemeClr val="accent1"/>
          </a:lnRef>
          <a:fillRef idx="0">
            <a:schemeClr val="accent1"/>
          </a:fillRef>
          <a:effectRef idx="0">
            <a:schemeClr val="accent1"/>
          </a:effectRef>
          <a:fontRef idx="minor">
            <a:schemeClr val="tx1"/>
          </a:fontRef>
        </p:style>
      </p:cxnSp>
      <p:sp>
        <p:nvSpPr>
          <p:cNvPr id="23" name="Rechthoek 22">
            <a:extLst>
              <a:ext uri="{FF2B5EF4-FFF2-40B4-BE49-F238E27FC236}">
                <a16:creationId xmlns:a16="http://schemas.microsoft.com/office/drawing/2014/main" id="{70F782FD-7CAB-761C-51DD-47D38AF67272}"/>
              </a:ext>
            </a:extLst>
          </p:cNvPr>
          <p:cNvSpPr/>
          <p:nvPr/>
        </p:nvSpPr>
        <p:spPr>
          <a:xfrm>
            <a:off x="2743027" y="4285577"/>
            <a:ext cx="448674" cy="1292043"/>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rPr>
              <a:t>Inrichten voorzieningen  </a:t>
            </a:r>
            <a:r>
              <a:rPr kumimoji="0" lang="nl-NL" sz="762" b="0" i="0" u="none" strike="noStrike" kern="0" cap="none" spc="0" normalizeH="0" baseline="0" noProof="0" err="1">
                <a:ln>
                  <a:noFill/>
                </a:ln>
                <a:solidFill>
                  <a:srgbClr val="535353"/>
                </a:solidFill>
                <a:effectLst/>
                <a:uLnTx/>
                <a:uFillTx/>
                <a:latin typeface="Calibri" panose="020F0502020204030204"/>
                <a:ea typeface="+mn-ea"/>
                <a:cs typeface="Calibri"/>
                <a:sym typeface="Calibri"/>
              </a:rPr>
              <a:t>omni-channel</a:t>
            </a:r>
            <a:r>
              <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rPr>
              <a:t> platform</a:t>
            </a:r>
          </a:p>
        </p:txBody>
      </p:sp>
      <p:cxnSp>
        <p:nvCxnSpPr>
          <p:cNvPr id="24" name="Rechte verbindingslijn 23">
            <a:extLst>
              <a:ext uri="{FF2B5EF4-FFF2-40B4-BE49-F238E27FC236}">
                <a16:creationId xmlns:a16="http://schemas.microsoft.com/office/drawing/2014/main" id="{B01262AC-0902-308A-BBCB-690D30773D18}"/>
              </a:ext>
            </a:extLst>
          </p:cNvPr>
          <p:cNvCxnSpPr>
            <a:cxnSpLocks/>
            <a:stCxn id="115" idx="2"/>
          </p:cNvCxnSpPr>
          <p:nvPr/>
        </p:nvCxnSpPr>
        <p:spPr>
          <a:xfrm>
            <a:off x="4957819" y="3837078"/>
            <a:ext cx="860253" cy="4771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A6F43ADE-99EF-3CD8-9729-00953EEB61EA}"/>
              </a:ext>
            </a:extLst>
          </p:cNvPr>
          <p:cNvCxnSpPr>
            <a:stCxn id="142" idx="2"/>
            <a:endCxn id="23" idx="0"/>
          </p:cNvCxnSpPr>
          <p:nvPr/>
        </p:nvCxnSpPr>
        <p:spPr>
          <a:xfrm flipH="1">
            <a:off x="2967364" y="3867779"/>
            <a:ext cx="5054704" cy="41779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4" name="Rechte verbindingslijn 223">
            <a:extLst>
              <a:ext uri="{FF2B5EF4-FFF2-40B4-BE49-F238E27FC236}">
                <a16:creationId xmlns:a16="http://schemas.microsoft.com/office/drawing/2014/main" id="{F115FC89-DF96-2ED7-BB5F-1E50FC451149}"/>
              </a:ext>
            </a:extLst>
          </p:cNvPr>
          <p:cNvCxnSpPr>
            <a:cxnSpLocks/>
            <a:stCxn id="118" idx="2"/>
            <a:endCxn id="23" idx="0"/>
          </p:cNvCxnSpPr>
          <p:nvPr/>
        </p:nvCxnSpPr>
        <p:spPr>
          <a:xfrm flipH="1">
            <a:off x="2967364" y="3855051"/>
            <a:ext cx="3577370" cy="430526"/>
          </a:xfrm>
          <a:prstGeom prst="line">
            <a:avLst/>
          </a:prstGeom>
        </p:spPr>
        <p:style>
          <a:lnRef idx="1">
            <a:schemeClr val="accent1"/>
          </a:lnRef>
          <a:fillRef idx="0">
            <a:schemeClr val="accent1"/>
          </a:fillRef>
          <a:effectRef idx="0">
            <a:schemeClr val="accent1"/>
          </a:effectRef>
          <a:fontRef idx="minor">
            <a:schemeClr val="tx1"/>
          </a:fontRef>
        </p:style>
      </p:cxnSp>
      <p:sp>
        <p:nvSpPr>
          <p:cNvPr id="230" name="Rechthoek 229">
            <a:extLst>
              <a:ext uri="{FF2B5EF4-FFF2-40B4-BE49-F238E27FC236}">
                <a16:creationId xmlns:a16="http://schemas.microsoft.com/office/drawing/2014/main" id="{7C83A458-5D8D-3193-9686-472A1260FE88}"/>
              </a:ext>
            </a:extLst>
          </p:cNvPr>
          <p:cNvSpPr/>
          <p:nvPr/>
        </p:nvSpPr>
        <p:spPr>
          <a:xfrm>
            <a:off x="6152746" y="4299065"/>
            <a:ext cx="494812" cy="1292043"/>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0" i="0" u="none" strike="noStrike" kern="0" cap="none" spc="0" normalizeH="0" baseline="0" noProof="0">
                <a:ln>
                  <a:noFill/>
                </a:ln>
                <a:solidFill>
                  <a:srgbClr val="535353"/>
                </a:solidFill>
                <a:effectLst/>
                <a:uLnTx/>
                <a:uFillTx/>
                <a:latin typeface="Calibri" panose="020F0502020204030204"/>
                <a:ea typeface="+mn-ea"/>
                <a:cs typeface="Calibri"/>
                <a:sym typeface="Calibri"/>
              </a:rPr>
              <a:t>Inrichten voorzieningen  dat integratie</a:t>
            </a:r>
          </a:p>
        </p:txBody>
      </p:sp>
      <p:cxnSp>
        <p:nvCxnSpPr>
          <p:cNvPr id="242" name="Rechte verbindingslijn 241">
            <a:extLst>
              <a:ext uri="{FF2B5EF4-FFF2-40B4-BE49-F238E27FC236}">
                <a16:creationId xmlns:a16="http://schemas.microsoft.com/office/drawing/2014/main" id="{FFCD7DFD-2FDE-2823-B526-862FEECED74A}"/>
              </a:ext>
            </a:extLst>
          </p:cNvPr>
          <p:cNvCxnSpPr>
            <a:stCxn id="115" idx="2"/>
            <a:endCxn id="230" idx="0"/>
          </p:cNvCxnSpPr>
          <p:nvPr/>
        </p:nvCxnSpPr>
        <p:spPr>
          <a:xfrm>
            <a:off x="4957819" y="3837078"/>
            <a:ext cx="1442333" cy="46198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4" name="Rechte verbindingslijn 243">
            <a:extLst>
              <a:ext uri="{FF2B5EF4-FFF2-40B4-BE49-F238E27FC236}">
                <a16:creationId xmlns:a16="http://schemas.microsoft.com/office/drawing/2014/main" id="{CD2EC0C9-BB60-62B9-E9B8-05E66007571C}"/>
              </a:ext>
            </a:extLst>
          </p:cNvPr>
          <p:cNvCxnSpPr>
            <a:stCxn id="118" idx="2"/>
            <a:endCxn id="230" idx="0"/>
          </p:cNvCxnSpPr>
          <p:nvPr/>
        </p:nvCxnSpPr>
        <p:spPr>
          <a:xfrm flipH="1">
            <a:off x="6400152" y="3855051"/>
            <a:ext cx="144582" cy="444014"/>
          </a:xfrm>
          <a:prstGeom prst="line">
            <a:avLst/>
          </a:prstGeom>
        </p:spPr>
        <p:style>
          <a:lnRef idx="1">
            <a:schemeClr val="accent1"/>
          </a:lnRef>
          <a:fillRef idx="0">
            <a:schemeClr val="accent1"/>
          </a:fillRef>
          <a:effectRef idx="0">
            <a:schemeClr val="accent1"/>
          </a:effectRef>
          <a:fontRef idx="minor">
            <a:schemeClr val="tx1"/>
          </a:fontRef>
        </p:style>
      </p:cxnSp>
      <p:sp>
        <p:nvSpPr>
          <p:cNvPr id="35" name="Rechthoek 34">
            <a:extLst>
              <a:ext uri="{FF2B5EF4-FFF2-40B4-BE49-F238E27FC236}">
                <a16:creationId xmlns:a16="http://schemas.microsoft.com/office/drawing/2014/main" id="{EE604233-E434-AB21-B684-638E923A2DDE}"/>
              </a:ext>
            </a:extLst>
          </p:cNvPr>
          <p:cNvSpPr/>
          <p:nvPr/>
        </p:nvSpPr>
        <p:spPr>
          <a:xfrm>
            <a:off x="2717428" y="2010063"/>
            <a:ext cx="1379249" cy="1797079"/>
          </a:xfrm>
          <a:prstGeom prst="rect">
            <a:avLst/>
          </a:prstGeom>
          <a:solidFill>
            <a:srgbClr val="F2685B">
              <a:lumMod val="20000"/>
              <a:lumOff val="80000"/>
            </a:srgbClr>
          </a:solidFill>
          <a:ln>
            <a:noFill/>
          </a:ln>
          <a:effectLst>
            <a:outerShdw blurRad="50800" dist="38100" dir="2700000" algn="tl" rotWithShape="0">
              <a:prstClr val="black">
                <a:alpha val="40000"/>
              </a:prstClr>
            </a:outerShdw>
          </a:effectLst>
        </p:spPr>
        <p:txBody>
          <a:bodyPr wrap="square" lIns="45721" tIns="274326" rIns="22861">
            <a:noAutofit/>
          </a:bodyPr>
          <a:lstStyle/>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762" b="1" i="0" u="none" strike="noStrike" kern="0" cap="none" spc="0" normalizeH="0" baseline="0" noProof="0" dirty="0">
                <a:ln>
                  <a:noFill/>
                </a:ln>
                <a:solidFill>
                  <a:srgbClr val="E32527"/>
                </a:solidFill>
                <a:effectLst/>
                <a:uLnTx/>
                <a:uFillTx/>
                <a:latin typeface="Calibri" panose="020F0502020204030204"/>
                <a:ea typeface="+mn-ea"/>
                <a:cs typeface="Calibri"/>
                <a:sym typeface="Calibri"/>
              </a:rPr>
              <a:t>We treden de klant tegemoet met een </a:t>
            </a:r>
            <a:r>
              <a:rPr kumimoji="0" lang="nl-NL" sz="762" b="1" i="0" u="none" strike="noStrike" kern="0" cap="none" spc="0" normalizeH="0" baseline="0" noProof="0" dirty="0" err="1">
                <a:ln>
                  <a:noFill/>
                </a:ln>
                <a:solidFill>
                  <a:srgbClr val="E32527"/>
                </a:solidFill>
                <a:effectLst/>
                <a:uLnTx/>
                <a:uFillTx/>
                <a:latin typeface="Calibri" panose="020F0502020204030204"/>
                <a:ea typeface="+mn-ea"/>
                <a:cs typeface="Calibri"/>
                <a:sym typeface="Calibri"/>
              </a:rPr>
              <a:t>Ominichannel</a:t>
            </a:r>
            <a:r>
              <a:rPr kumimoji="0" lang="nl-NL" sz="762" b="1" i="0" u="none" strike="noStrike" kern="0" cap="none" spc="0" normalizeH="0" baseline="0" noProof="0" dirty="0">
                <a:ln>
                  <a:noFill/>
                </a:ln>
                <a:solidFill>
                  <a:srgbClr val="E32527"/>
                </a:solidFill>
                <a:effectLst/>
                <a:uLnTx/>
                <a:uFillTx/>
                <a:latin typeface="Calibri" panose="020F0502020204030204"/>
                <a:ea typeface="+mn-ea"/>
                <a:cs typeface="Calibri"/>
                <a:sym typeface="Calibri"/>
              </a:rPr>
              <a:t> benadering</a:t>
            </a: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1" i="0" u="none" strike="noStrike" kern="0" cap="none" spc="0" normalizeH="0" baseline="0" noProof="0" dirty="0">
              <a:ln>
                <a:noFill/>
              </a:ln>
              <a:solidFill>
                <a:srgbClr val="E32527"/>
              </a:solidFill>
              <a:effectLst/>
              <a:uLnTx/>
              <a:uFillTx/>
              <a:latin typeface="Calibri" panose="020F0502020204030204"/>
              <a:ea typeface="+mn-ea"/>
              <a:cs typeface="Calibri"/>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r>
              <a:rPr kumimoji="0" lang="nl-NL" sz="572" b="0" i="1" u="none" strike="noStrike" kern="1200" cap="none" spc="0" normalizeH="0" baseline="0" noProof="0">
                <a:ln>
                  <a:noFill/>
                </a:ln>
                <a:solidFill>
                  <a:srgbClr val="000000"/>
                </a:solidFill>
                <a:effectLst/>
                <a:uLnTx/>
                <a:uFillTx/>
                <a:latin typeface="Arial,Italic"/>
                <a:ea typeface="+mn-ea"/>
                <a:cs typeface="+mn-cs"/>
                <a:sym typeface="Calibri"/>
              </a:rPr>
              <a:t>*   De </a:t>
            </a:r>
            <a:r>
              <a:rPr kumimoji="0" lang="nl-NL" sz="572" b="0" i="1" u="none" strike="noStrike" kern="1200" cap="none" spc="0" normalizeH="0" baseline="0" noProof="0" dirty="0">
                <a:ln>
                  <a:noFill/>
                </a:ln>
                <a:solidFill>
                  <a:srgbClr val="000000"/>
                </a:solidFill>
                <a:effectLst/>
                <a:uLnTx/>
                <a:uFillTx/>
                <a:latin typeface="Arial,Italic"/>
                <a:ea typeface="+mn-ea"/>
                <a:cs typeface="+mn-cs"/>
                <a:sym typeface="Calibri"/>
              </a:rPr>
              <a:t>klant kan de gemeente via diverse kanalen benaderen</a:t>
            </a: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1" i="0" u="none" strike="noStrike" kern="0" cap="none" spc="0" normalizeH="0" baseline="0" noProof="0" dirty="0">
              <a:ln>
                <a:noFill/>
              </a:ln>
              <a:solidFill>
                <a:srgbClr val="E32527"/>
              </a:solidFill>
              <a:effectLst/>
              <a:uLnTx/>
              <a:uFillTx/>
              <a:latin typeface="Calibri" panose="020F0502020204030204"/>
              <a:ea typeface="+mn-ea"/>
              <a:cs typeface="Calibri"/>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572" b="0" i="1" u="none" strike="noStrike" kern="1200" cap="none" spc="0" normalizeH="0" baseline="0" noProof="0" dirty="0">
              <a:ln>
                <a:noFill/>
              </a:ln>
              <a:solidFill>
                <a:srgbClr val="000000"/>
              </a:solidFill>
              <a:effectLst/>
              <a:uLnTx/>
              <a:uFillTx/>
              <a:latin typeface="Arial,Italic"/>
              <a:ea typeface="+mn-ea"/>
              <a:cs typeface="+mn-cs"/>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1" i="0" u="none" strike="noStrike" kern="0" cap="none" spc="0" normalizeH="0" baseline="0" noProof="0" dirty="0">
              <a:ln>
                <a:noFill/>
              </a:ln>
              <a:solidFill>
                <a:srgbClr val="E32527"/>
              </a:solidFill>
              <a:effectLst/>
              <a:uLnTx/>
              <a:uFillTx/>
              <a:latin typeface="Calibri" panose="020F0502020204030204"/>
              <a:ea typeface="+mn-ea"/>
              <a:cs typeface="Calibri"/>
              <a:sym typeface="Calibri"/>
            </a:endParaRPr>
          </a:p>
          <a:p>
            <a:pPr marL="0" marR="0" lvl="0" indent="0" algn="ctr" defTabSz="580644" rtl="0" eaLnBrk="1" fontAlgn="auto" latinLnBrk="0" hangingPunct="0">
              <a:lnSpc>
                <a:spcPct val="100000"/>
              </a:lnSpc>
              <a:spcBef>
                <a:spcPts val="0"/>
              </a:spcBef>
              <a:spcAft>
                <a:spcPts val="0"/>
              </a:spcAft>
              <a:buClr>
                <a:prstClr val="black"/>
              </a:buClr>
              <a:buSzPct val="80000"/>
              <a:buFontTx/>
              <a:buNone/>
              <a:tabLst/>
              <a:defRPr/>
            </a:pPr>
            <a:endParaRPr kumimoji="0" lang="nl-NL" sz="762" b="1" i="0" u="none" strike="noStrike" kern="0" cap="none" spc="0" normalizeH="0" baseline="0" noProof="0" dirty="0">
              <a:ln>
                <a:noFill/>
              </a:ln>
              <a:solidFill>
                <a:srgbClr val="E32527"/>
              </a:solidFill>
              <a:effectLst/>
              <a:uLnTx/>
              <a:uFillTx/>
              <a:latin typeface="Calibri" panose="020F0502020204030204"/>
              <a:ea typeface="+mn-ea"/>
              <a:cs typeface="Calibri"/>
              <a:sym typeface="Calibri"/>
            </a:endParaRPr>
          </a:p>
        </p:txBody>
      </p:sp>
      <p:cxnSp>
        <p:nvCxnSpPr>
          <p:cNvPr id="120" name="Rechte verbindingslijn 119">
            <a:extLst>
              <a:ext uri="{FF2B5EF4-FFF2-40B4-BE49-F238E27FC236}">
                <a16:creationId xmlns:a16="http://schemas.microsoft.com/office/drawing/2014/main" id="{B3F3ED8B-C27A-4A78-B168-B2C5FE5ED591}"/>
              </a:ext>
            </a:extLst>
          </p:cNvPr>
          <p:cNvCxnSpPr>
            <a:stCxn id="28" idx="2"/>
            <a:endCxn id="35" idx="0"/>
          </p:cNvCxnSpPr>
          <p:nvPr/>
        </p:nvCxnSpPr>
        <p:spPr>
          <a:xfrm>
            <a:off x="3267967" y="1337757"/>
            <a:ext cx="139086" cy="672306"/>
          </a:xfrm>
          <a:prstGeom prst="line">
            <a:avLst/>
          </a:prstGeom>
        </p:spPr>
        <p:style>
          <a:lnRef idx="1">
            <a:schemeClr val="accent1"/>
          </a:lnRef>
          <a:fillRef idx="0">
            <a:schemeClr val="accent1"/>
          </a:fillRef>
          <a:effectRef idx="0">
            <a:schemeClr val="accent1"/>
          </a:effectRef>
          <a:fontRef idx="minor">
            <a:schemeClr val="tx1"/>
          </a:fontRef>
        </p:style>
      </p:cxnSp>
      <p:cxnSp>
        <p:nvCxnSpPr>
          <p:cNvPr id="124" name="Rechte verbindingslijn 123">
            <a:extLst>
              <a:ext uri="{FF2B5EF4-FFF2-40B4-BE49-F238E27FC236}">
                <a16:creationId xmlns:a16="http://schemas.microsoft.com/office/drawing/2014/main" id="{218B5251-6F64-4F04-6945-82CBA84B9363}"/>
              </a:ext>
            </a:extLst>
          </p:cNvPr>
          <p:cNvCxnSpPr>
            <a:stCxn id="28" idx="2"/>
            <a:endCxn id="115" idx="0"/>
          </p:cNvCxnSpPr>
          <p:nvPr/>
        </p:nvCxnSpPr>
        <p:spPr>
          <a:xfrm>
            <a:off x="3267967" y="1337757"/>
            <a:ext cx="1689852" cy="70224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0" name="Rechte verbindingslijn 319">
            <a:extLst>
              <a:ext uri="{FF2B5EF4-FFF2-40B4-BE49-F238E27FC236}">
                <a16:creationId xmlns:a16="http://schemas.microsoft.com/office/drawing/2014/main" id="{F667A86D-8031-8019-542A-E238358EB089}"/>
              </a:ext>
            </a:extLst>
          </p:cNvPr>
          <p:cNvCxnSpPr>
            <a:stCxn id="28" idx="2"/>
            <a:endCxn id="142" idx="0"/>
          </p:cNvCxnSpPr>
          <p:nvPr/>
        </p:nvCxnSpPr>
        <p:spPr>
          <a:xfrm>
            <a:off x="3267967" y="1337757"/>
            <a:ext cx="4754101" cy="711219"/>
          </a:xfrm>
          <a:prstGeom prst="line">
            <a:avLst/>
          </a:prstGeom>
        </p:spPr>
        <p:style>
          <a:lnRef idx="1">
            <a:schemeClr val="accent1"/>
          </a:lnRef>
          <a:fillRef idx="0">
            <a:schemeClr val="accent1"/>
          </a:fillRef>
          <a:effectRef idx="0">
            <a:schemeClr val="accent1"/>
          </a:effectRef>
          <a:fontRef idx="minor">
            <a:schemeClr val="tx1"/>
          </a:fontRef>
        </p:style>
      </p:cxnSp>
      <p:cxnSp>
        <p:nvCxnSpPr>
          <p:cNvPr id="322" name="Rechte verbindingslijn 321">
            <a:extLst>
              <a:ext uri="{FF2B5EF4-FFF2-40B4-BE49-F238E27FC236}">
                <a16:creationId xmlns:a16="http://schemas.microsoft.com/office/drawing/2014/main" id="{CDBD493B-4AD9-6E46-FDC3-A23E8F41BE8A}"/>
              </a:ext>
            </a:extLst>
          </p:cNvPr>
          <p:cNvCxnSpPr>
            <a:stCxn id="52" idx="2"/>
            <a:endCxn id="35" idx="0"/>
          </p:cNvCxnSpPr>
          <p:nvPr/>
        </p:nvCxnSpPr>
        <p:spPr>
          <a:xfrm flipH="1">
            <a:off x="3407053" y="1351176"/>
            <a:ext cx="6204093" cy="6588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24" name="Rechte verbindingslijn 323">
            <a:extLst>
              <a:ext uri="{FF2B5EF4-FFF2-40B4-BE49-F238E27FC236}">
                <a16:creationId xmlns:a16="http://schemas.microsoft.com/office/drawing/2014/main" id="{4C8469B5-0BCD-BC40-3042-C8D6E5719BA0}"/>
              </a:ext>
            </a:extLst>
          </p:cNvPr>
          <p:cNvCxnSpPr>
            <a:stCxn id="25" idx="2"/>
            <a:endCxn id="35" idx="0"/>
          </p:cNvCxnSpPr>
          <p:nvPr/>
        </p:nvCxnSpPr>
        <p:spPr>
          <a:xfrm flipH="1">
            <a:off x="3407053" y="1351176"/>
            <a:ext cx="4634634" cy="658887"/>
          </a:xfrm>
          <a:prstGeom prst="line">
            <a:avLst/>
          </a:prstGeom>
        </p:spPr>
        <p:style>
          <a:lnRef idx="1">
            <a:schemeClr val="accent1"/>
          </a:lnRef>
          <a:fillRef idx="0">
            <a:schemeClr val="accent1"/>
          </a:fillRef>
          <a:effectRef idx="0">
            <a:schemeClr val="accent1"/>
          </a:effectRef>
          <a:fontRef idx="minor">
            <a:schemeClr val="tx1"/>
          </a:fontRef>
        </p:style>
      </p:cxnSp>
      <p:cxnSp>
        <p:nvCxnSpPr>
          <p:cNvPr id="326" name="Rechte verbindingslijn 325">
            <a:extLst>
              <a:ext uri="{FF2B5EF4-FFF2-40B4-BE49-F238E27FC236}">
                <a16:creationId xmlns:a16="http://schemas.microsoft.com/office/drawing/2014/main" id="{B96E7D08-4259-2381-1395-22E5448803CD}"/>
              </a:ext>
            </a:extLst>
          </p:cNvPr>
          <p:cNvCxnSpPr>
            <a:stCxn id="35" idx="2"/>
          </p:cNvCxnSpPr>
          <p:nvPr/>
        </p:nvCxnSpPr>
        <p:spPr>
          <a:xfrm flipH="1">
            <a:off x="2967364" y="3807142"/>
            <a:ext cx="439689" cy="4704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28" name="Rechte verbindingslijn 327">
            <a:extLst>
              <a:ext uri="{FF2B5EF4-FFF2-40B4-BE49-F238E27FC236}">
                <a16:creationId xmlns:a16="http://schemas.microsoft.com/office/drawing/2014/main" id="{D6C12D0E-1CD4-5582-2F76-F40FBF23BE4B}"/>
              </a:ext>
            </a:extLst>
          </p:cNvPr>
          <p:cNvCxnSpPr>
            <a:stCxn id="35" idx="2"/>
          </p:cNvCxnSpPr>
          <p:nvPr/>
        </p:nvCxnSpPr>
        <p:spPr>
          <a:xfrm>
            <a:off x="3407053" y="3807142"/>
            <a:ext cx="393398" cy="470452"/>
          </a:xfrm>
          <a:prstGeom prst="line">
            <a:avLst/>
          </a:prstGeom>
        </p:spPr>
        <p:style>
          <a:lnRef idx="1">
            <a:schemeClr val="accent1"/>
          </a:lnRef>
          <a:fillRef idx="0">
            <a:schemeClr val="accent1"/>
          </a:fillRef>
          <a:effectRef idx="0">
            <a:schemeClr val="accent1"/>
          </a:effectRef>
          <a:fontRef idx="minor">
            <a:schemeClr val="tx1"/>
          </a:fontRef>
        </p:style>
      </p:cxnSp>
      <p:cxnSp>
        <p:nvCxnSpPr>
          <p:cNvPr id="330" name="Rechte verbindingslijn 329">
            <a:extLst>
              <a:ext uri="{FF2B5EF4-FFF2-40B4-BE49-F238E27FC236}">
                <a16:creationId xmlns:a16="http://schemas.microsoft.com/office/drawing/2014/main" id="{99D0B5B5-6E33-BAF2-BD16-52BCF6B47E17}"/>
              </a:ext>
            </a:extLst>
          </p:cNvPr>
          <p:cNvCxnSpPr>
            <a:stCxn id="35" idx="2"/>
          </p:cNvCxnSpPr>
          <p:nvPr/>
        </p:nvCxnSpPr>
        <p:spPr>
          <a:xfrm>
            <a:off x="3407053" y="3807142"/>
            <a:ext cx="1226485" cy="486420"/>
          </a:xfrm>
          <a:prstGeom prst="line">
            <a:avLst/>
          </a:prstGeom>
        </p:spPr>
        <p:style>
          <a:lnRef idx="1">
            <a:schemeClr val="accent1"/>
          </a:lnRef>
          <a:fillRef idx="0">
            <a:schemeClr val="accent1"/>
          </a:fillRef>
          <a:effectRef idx="0">
            <a:schemeClr val="accent1"/>
          </a:effectRef>
          <a:fontRef idx="minor">
            <a:schemeClr val="tx1"/>
          </a:fontRef>
        </p:style>
      </p:cxnSp>
      <p:cxnSp>
        <p:nvCxnSpPr>
          <p:cNvPr id="333" name="Rechte verbindingslijn 332">
            <a:extLst>
              <a:ext uri="{FF2B5EF4-FFF2-40B4-BE49-F238E27FC236}">
                <a16:creationId xmlns:a16="http://schemas.microsoft.com/office/drawing/2014/main" id="{F3311E71-9FE2-1258-A85E-02965B2B90D3}"/>
              </a:ext>
            </a:extLst>
          </p:cNvPr>
          <p:cNvCxnSpPr>
            <a:stCxn id="35" idx="2"/>
            <a:endCxn id="230" idx="0"/>
          </p:cNvCxnSpPr>
          <p:nvPr/>
        </p:nvCxnSpPr>
        <p:spPr>
          <a:xfrm>
            <a:off x="3407053" y="3807142"/>
            <a:ext cx="2993099" cy="49192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3761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Afbeelding 8" descr="Afbeelding met kleding, persoon, fiets, buitenshuis&#10;&#10;Automatisch gegenereerde beschrijving">
            <a:extLst>
              <a:ext uri="{FF2B5EF4-FFF2-40B4-BE49-F238E27FC236}">
                <a16:creationId xmlns:a16="http://schemas.microsoft.com/office/drawing/2014/main" id="{4B472344-3A15-9C6A-F387-B461F2EE3722}"/>
              </a:ext>
            </a:extLst>
          </p:cNvPr>
          <p:cNvPicPr>
            <a:picLocks noChangeAspect="1"/>
          </p:cNvPicPr>
          <p:nvPr/>
        </p:nvPicPr>
        <p:blipFill rotWithShape="1">
          <a:blip r:embed="rId3"/>
          <a:srcRect l="1895" r="21403" b="9091"/>
          <a:stretch/>
        </p:blipFill>
        <p:spPr>
          <a:xfrm>
            <a:off x="3523488" y="10"/>
            <a:ext cx="8668512" cy="6857990"/>
          </a:xfrm>
          <a:prstGeom prst="rect">
            <a:avLst/>
          </a:prstGeom>
        </p:spPr>
      </p:pic>
      <p:sp>
        <p:nvSpPr>
          <p:cNvPr id="34" name="Rectangle 33">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latin typeface="+mj-lt"/>
                <a:ea typeface="+mj-ea"/>
                <a:cs typeface="+mj-cs"/>
              </a:rPr>
              <a:t>Project </a:t>
            </a:r>
            <a:r>
              <a:rPr lang="en-US" sz="4800" dirty="0" err="1">
                <a:latin typeface="+mj-lt"/>
                <a:ea typeface="+mj-ea"/>
                <a:cs typeface="+mj-cs"/>
              </a:rPr>
              <a:t>besturing</a:t>
            </a:r>
            <a:endParaRPr lang="en-US" sz="4800" dirty="0">
              <a:latin typeface="+mj-lt"/>
              <a:ea typeface="+mj-ea"/>
              <a:cs typeface="+mj-cs"/>
            </a:endParaRPr>
          </a:p>
        </p:txBody>
      </p:sp>
      <p:sp>
        <p:nvSpPr>
          <p:cNvPr id="36" name="Rectangle 3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Tekstvak 10">
            <a:extLst>
              <a:ext uri="{FF2B5EF4-FFF2-40B4-BE49-F238E27FC236}">
                <a16:creationId xmlns:a16="http://schemas.microsoft.com/office/drawing/2014/main" id="{A4627D3F-6E04-6756-7D95-ACD5A0AD2024}"/>
              </a:ext>
            </a:extLst>
          </p:cNvPr>
          <p:cNvSpPr txBox="1"/>
          <p:nvPr/>
        </p:nvSpPr>
        <p:spPr>
          <a:xfrm>
            <a:off x="10315787" y="6550213"/>
            <a:ext cx="206588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prstClr val="white"/>
                </a:solidFill>
                <a:effectLst/>
                <a:uLnTx/>
                <a:uFillTx/>
                <a:latin typeface="EindhovenType"/>
                <a:ea typeface="+mn-ea"/>
                <a:cs typeface="+mn-cs"/>
              </a:rPr>
              <a:t>FOTO: </a:t>
            </a:r>
            <a:r>
              <a:rPr kumimoji="0" lang="nl-NL" sz="1400" b="0" i="0" u="none" strike="noStrike" kern="1200" cap="none" spc="0" normalizeH="0" baseline="0" noProof="0" err="1">
                <a:ln>
                  <a:noFill/>
                </a:ln>
                <a:solidFill>
                  <a:prstClr val="white"/>
                </a:solidFill>
                <a:effectLst/>
                <a:uLnTx/>
                <a:uFillTx/>
                <a:latin typeface="EindhovenType"/>
                <a:ea typeface="+mn-ea"/>
                <a:cs typeface="+mn-cs"/>
              </a:rPr>
              <a:t>TEDxEINDHOVEN</a:t>
            </a:r>
            <a:endParaRPr kumimoji="0" lang="nl-NL" sz="1400" b="0" i="0" u="none" strike="noStrike" kern="1200" cap="none" spc="0" normalizeH="0" baseline="0" noProof="0">
              <a:ln>
                <a:noFill/>
              </a:ln>
              <a:solidFill>
                <a:prstClr val="white"/>
              </a:solidFill>
              <a:effectLst/>
              <a:uLnTx/>
              <a:uFillTx/>
              <a:latin typeface="EindhovenType"/>
              <a:ea typeface="+mn-ea"/>
              <a:cs typeface="+mn-cs"/>
            </a:endParaRPr>
          </a:p>
        </p:txBody>
      </p:sp>
    </p:spTree>
    <p:extLst>
      <p:ext uri="{BB962C8B-B14F-4D97-AF65-F5344CB8AC3E}">
        <p14:creationId xmlns:p14="http://schemas.microsoft.com/office/powerpoint/2010/main" val="196931383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4" name="Oval 33">
            <a:extLst>
              <a:ext uri="{FF2B5EF4-FFF2-40B4-BE49-F238E27FC236}">
                <a16:creationId xmlns:a16="http://schemas.microsoft.com/office/drawing/2014/main" id="{A99050EE-26AF-4253-BD50-F0FCD965A8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284" y="575361"/>
            <a:ext cx="5707277" cy="5707277"/>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CB05F650-EF42-498F-B0FA-C5D1C751B01E}"/>
              </a:ext>
            </a:extLst>
          </p:cNvPr>
          <p:cNvSpPr>
            <a:spLocks noGrp="1"/>
          </p:cNvSpPr>
          <p:nvPr>
            <p:ph type="title"/>
          </p:nvPr>
        </p:nvSpPr>
        <p:spPr>
          <a:xfrm>
            <a:off x="838200" y="1748452"/>
            <a:ext cx="4974771" cy="3587786"/>
          </a:xfrm>
        </p:spPr>
        <p:txBody>
          <a:bodyPr vert="horz" lIns="91440" tIns="45720" rIns="91440" bIns="45720" rtlCol="0" anchor="ctr">
            <a:normAutofit/>
          </a:bodyPr>
          <a:lstStyle/>
          <a:p>
            <a:pPr algn="ctr"/>
            <a:r>
              <a:rPr lang="en-US" sz="4400" kern="1200" err="1">
                <a:solidFill>
                  <a:schemeClr val="bg1"/>
                </a:solidFill>
                <a:latin typeface="EindhovenType"/>
                <a:ea typeface="+mj-ea"/>
                <a:cs typeface="+mj-cs"/>
              </a:rPr>
              <a:t>Rol</a:t>
            </a:r>
            <a:r>
              <a:rPr lang="en-US" sz="4400" kern="1200">
                <a:solidFill>
                  <a:schemeClr val="bg1"/>
                </a:solidFill>
                <a:latin typeface="EindhovenType"/>
                <a:ea typeface="+mj-ea"/>
                <a:cs typeface="+mj-cs"/>
              </a:rPr>
              <a:t> college </a:t>
            </a:r>
            <a:r>
              <a:rPr lang="en-US" sz="4400" kern="1200" err="1">
                <a:solidFill>
                  <a:schemeClr val="bg1"/>
                </a:solidFill>
                <a:latin typeface="EindhovenType"/>
                <a:ea typeface="+mj-ea"/>
                <a:cs typeface="+mj-cs"/>
              </a:rPr>
              <a:t>en</a:t>
            </a:r>
            <a:r>
              <a:rPr lang="en-US" sz="4400" kern="1200">
                <a:solidFill>
                  <a:schemeClr val="bg1"/>
                </a:solidFill>
                <a:latin typeface="EindhovenType"/>
                <a:ea typeface="+mj-ea"/>
                <a:cs typeface="+mj-cs"/>
              </a:rPr>
              <a:t> </a:t>
            </a:r>
            <a:r>
              <a:rPr lang="en-US" sz="4400" kern="1200" err="1">
                <a:solidFill>
                  <a:schemeClr val="bg1"/>
                </a:solidFill>
                <a:latin typeface="EindhovenType"/>
                <a:ea typeface="+mj-ea"/>
                <a:cs typeface="+mj-cs"/>
              </a:rPr>
              <a:t>raad</a:t>
            </a:r>
            <a:endParaRPr lang="en-US" sz="4400" kern="1200">
              <a:solidFill>
                <a:schemeClr val="bg1"/>
              </a:solidFill>
              <a:latin typeface="EindhovenType"/>
              <a:ea typeface="+mj-ea"/>
              <a:cs typeface="+mj-cs"/>
            </a:endParaRPr>
          </a:p>
        </p:txBody>
      </p:sp>
      <p:grpSp>
        <p:nvGrpSpPr>
          <p:cNvPr id="36" name="Graphic 190">
            <a:extLst>
              <a:ext uri="{FF2B5EF4-FFF2-40B4-BE49-F238E27FC236}">
                <a16:creationId xmlns:a16="http://schemas.microsoft.com/office/drawing/2014/main" id="{00E015F5-1A99-4E40-BC3D-7707802996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93117" y="1193254"/>
            <a:ext cx="1291642" cy="429215"/>
            <a:chOff x="2504802" y="1755501"/>
            <a:chExt cx="1598829" cy="531293"/>
          </a:xfrm>
          <a:solidFill>
            <a:schemeClr val="bg1"/>
          </a:solidFill>
        </p:grpSpPr>
        <p:sp>
          <p:nvSpPr>
            <p:cNvPr id="37" name="Freeform: Shape 36">
              <a:extLst>
                <a:ext uri="{FF2B5EF4-FFF2-40B4-BE49-F238E27FC236}">
                  <a16:creationId xmlns:a16="http://schemas.microsoft.com/office/drawing/2014/main" id="{3FE6F571-2BB7-46DA-A3D9-B32ADDC16A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2113855"/>
              <a:ext cx="1598614" cy="172939"/>
            </a:xfrm>
            <a:custGeom>
              <a:avLst/>
              <a:gdLst>
                <a:gd name="connsiteX0" fmla="*/ 1248648 w 1598614"/>
                <a:gd name="connsiteY0" fmla="*/ 172939 h 172939"/>
                <a:gd name="connsiteX1" fmla="*/ 1123031 w 1598614"/>
                <a:gd name="connsiteY1" fmla="*/ 92708 h 172939"/>
                <a:gd name="connsiteX2" fmla="*/ 1024085 w 1598614"/>
                <a:gd name="connsiteY2" fmla="*/ 29469 h 172939"/>
                <a:gd name="connsiteX3" fmla="*/ 925140 w 1598614"/>
                <a:gd name="connsiteY3" fmla="*/ 92708 h 172939"/>
                <a:gd name="connsiteX4" fmla="*/ 799522 w 1598614"/>
                <a:gd name="connsiteY4" fmla="*/ 172939 h 172939"/>
                <a:gd name="connsiteX5" fmla="*/ 799522 w 1598614"/>
                <a:gd name="connsiteY5" fmla="*/ 172939 h 172939"/>
                <a:gd name="connsiteX6" fmla="*/ 673905 w 1598614"/>
                <a:gd name="connsiteY6" fmla="*/ 92708 h 172939"/>
                <a:gd name="connsiteX7" fmla="*/ 574959 w 1598614"/>
                <a:gd name="connsiteY7" fmla="*/ 29469 h 172939"/>
                <a:gd name="connsiteX8" fmla="*/ 476014 w 1598614"/>
                <a:gd name="connsiteY8" fmla="*/ 92708 h 172939"/>
                <a:gd name="connsiteX9" fmla="*/ 350396 w 1598614"/>
                <a:gd name="connsiteY9" fmla="*/ 172939 h 172939"/>
                <a:gd name="connsiteX10" fmla="*/ 224778 w 1598614"/>
                <a:gd name="connsiteY10" fmla="*/ 92708 h 172939"/>
                <a:gd name="connsiteX11" fmla="*/ 125833 w 1598614"/>
                <a:gd name="connsiteY11" fmla="*/ 29469 h 172939"/>
                <a:gd name="connsiteX12" fmla="*/ 26887 w 1598614"/>
                <a:gd name="connsiteY12" fmla="*/ 92708 h 172939"/>
                <a:gd name="connsiteX13" fmla="*/ 0 w 1598614"/>
                <a:gd name="connsiteY13" fmla="*/ 80232 h 172939"/>
                <a:gd name="connsiteX14" fmla="*/ 125618 w 1598614"/>
                <a:gd name="connsiteY14" fmla="*/ 0 h 172939"/>
                <a:gd name="connsiteX15" fmla="*/ 251235 w 1598614"/>
                <a:gd name="connsiteY15" fmla="*/ 80232 h 172939"/>
                <a:gd name="connsiteX16" fmla="*/ 350181 w 1598614"/>
                <a:gd name="connsiteY16" fmla="*/ 143471 h 172939"/>
                <a:gd name="connsiteX17" fmla="*/ 449126 w 1598614"/>
                <a:gd name="connsiteY17" fmla="*/ 80232 h 172939"/>
                <a:gd name="connsiteX18" fmla="*/ 574744 w 1598614"/>
                <a:gd name="connsiteY18" fmla="*/ 0 h 172939"/>
                <a:gd name="connsiteX19" fmla="*/ 700362 w 1598614"/>
                <a:gd name="connsiteY19" fmla="*/ 80232 h 172939"/>
                <a:gd name="connsiteX20" fmla="*/ 799307 w 1598614"/>
                <a:gd name="connsiteY20" fmla="*/ 143471 h 172939"/>
                <a:gd name="connsiteX21" fmla="*/ 799307 w 1598614"/>
                <a:gd name="connsiteY21" fmla="*/ 143471 h 172939"/>
                <a:gd name="connsiteX22" fmla="*/ 898253 w 1598614"/>
                <a:gd name="connsiteY22" fmla="*/ 80232 h 172939"/>
                <a:gd name="connsiteX23" fmla="*/ 1023870 w 1598614"/>
                <a:gd name="connsiteY23" fmla="*/ 0 h 172939"/>
                <a:gd name="connsiteX24" fmla="*/ 1149488 w 1598614"/>
                <a:gd name="connsiteY24" fmla="*/ 80232 h 172939"/>
                <a:gd name="connsiteX25" fmla="*/ 1248433 w 1598614"/>
                <a:gd name="connsiteY25" fmla="*/ 143471 h 172939"/>
                <a:gd name="connsiteX26" fmla="*/ 1347379 w 1598614"/>
                <a:gd name="connsiteY26" fmla="*/ 80232 h 172939"/>
                <a:gd name="connsiteX27" fmla="*/ 1472997 w 1598614"/>
                <a:gd name="connsiteY27" fmla="*/ 0 h 172939"/>
                <a:gd name="connsiteX28" fmla="*/ 1598614 w 1598614"/>
                <a:gd name="connsiteY28" fmla="*/ 80232 h 172939"/>
                <a:gd name="connsiteX29" fmla="*/ 1571942 w 1598614"/>
                <a:gd name="connsiteY29" fmla="*/ 92708 h 172939"/>
                <a:gd name="connsiteX30" fmla="*/ 1472997 w 1598614"/>
                <a:gd name="connsiteY30" fmla="*/ 29469 h 172939"/>
                <a:gd name="connsiteX31" fmla="*/ 1374051 w 1598614"/>
                <a:gd name="connsiteY31" fmla="*/ 92708 h 172939"/>
                <a:gd name="connsiteX32" fmla="*/ 1248648 w 1598614"/>
                <a:gd name="connsiteY32" fmla="*/ 172939 h 172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614" h="172939">
                  <a:moveTo>
                    <a:pt x="1248648" y="172939"/>
                  </a:moveTo>
                  <a:cubicBezTo>
                    <a:pt x="1194229" y="172939"/>
                    <a:pt x="1146046" y="142180"/>
                    <a:pt x="1123031" y="92708"/>
                  </a:cubicBezTo>
                  <a:cubicBezTo>
                    <a:pt x="1104962" y="53775"/>
                    <a:pt x="1067105" y="29469"/>
                    <a:pt x="1024085" y="29469"/>
                  </a:cubicBezTo>
                  <a:cubicBezTo>
                    <a:pt x="981066" y="29469"/>
                    <a:pt x="943208" y="53775"/>
                    <a:pt x="925140" y="92708"/>
                  </a:cubicBezTo>
                  <a:cubicBezTo>
                    <a:pt x="902124" y="142180"/>
                    <a:pt x="853942" y="172939"/>
                    <a:pt x="799522" y="172939"/>
                  </a:cubicBezTo>
                  <a:cubicBezTo>
                    <a:pt x="799522" y="172939"/>
                    <a:pt x="799522" y="172939"/>
                    <a:pt x="799522" y="172939"/>
                  </a:cubicBezTo>
                  <a:cubicBezTo>
                    <a:pt x="744887" y="172939"/>
                    <a:pt x="696920" y="142180"/>
                    <a:pt x="673905" y="92708"/>
                  </a:cubicBezTo>
                  <a:cubicBezTo>
                    <a:pt x="655836" y="53775"/>
                    <a:pt x="617979" y="29469"/>
                    <a:pt x="574959" y="29469"/>
                  </a:cubicBezTo>
                  <a:cubicBezTo>
                    <a:pt x="531939" y="29469"/>
                    <a:pt x="494082" y="53775"/>
                    <a:pt x="476014" y="92708"/>
                  </a:cubicBezTo>
                  <a:cubicBezTo>
                    <a:pt x="452998" y="142180"/>
                    <a:pt x="405031" y="172939"/>
                    <a:pt x="350396" y="172939"/>
                  </a:cubicBezTo>
                  <a:cubicBezTo>
                    <a:pt x="295976" y="172939"/>
                    <a:pt x="247794" y="142180"/>
                    <a:pt x="224778" y="92708"/>
                  </a:cubicBezTo>
                  <a:cubicBezTo>
                    <a:pt x="206710" y="53775"/>
                    <a:pt x="168853" y="29469"/>
                    <a:pt x="125833" y="29469"/>
                  </a:cubicBezTo>
                  <a:cubicBezTo>
                    <a:pt x="82813" y="29469"/>
                    <a:pt x="44956" y="53775"/>
                    <a:pt x="26887" y="92708"/>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268" y="30759"/>
                    <a:pt x="969235" y="0"/>
                    <a:pt x="1023870" y="0"/>
                  </a:cubicBezTo>
                  <a:cubicBezTo>
                    <a:pt x="1078505" y="0"/>
                    <a:pt x="1126472" y="30759"/>
                    <a:pt x="1149488" y="80232"/>
                  </a:cubicBezTo>
                  <a:cubicBezTo>
                    <a:pt x="1167556" y="119165"/>
                    <a:pt x="1205414" y="143471"/>
                    <a:pt x="1248433" y="143471"/>
                  </a:cubicBezTo>
                  <a:cubicBezTo>
                    <a:pt x="1291453" y="143471"/>
                    <a:pt x="1329311" y="119165"/>
                    <a:pt x="1347379" y="80232"/>
                  </a:cubicBezTo>
                  <a:cubicBezTo>
                    <a:pt x="1370394" y="30759"/>
                    <a:pt x="1418361" y="0"/>
                    <a:pt x="1472997" y="0"/>
                  </a:cubicBezTo>
                  <a:cubicBezTo>
                    <a:pt x="1527632" y="0"/>
                    <a:pt x="1575814" y="30759"/>
                    <a:pt x="1598614" y="80232"/>
                  </a:cubicBezTo>
                  <a:lnTo>
                    <a:pt x="1571942" y="92708"/>
                  </a:lnTo>
                  <a:cubicBezTo>
                    <a:pt x="1553874" y="53775"/>
                    <a:pt x="1515801" y="29469"/>
                    <a:pt x="1472997" y="29469"/>
                  </a:cubicBezTo>
                  <a:cubicBezTo>
                    <a:pt x="1429977" y="29469"/>
                    <a:pt x="1392119" y="53775"/>
                    <a:pt x="1374051" y="92708"/>
                  </a:cubicBezTo>
                  <a:cubicBezTo>
                    <a:pt x="1351251" y="142180"/>
                    <a:pt x="1303069" y="172939"/>
                    <a:pt x="1248648" y="172939"/>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8" name="Freeform: Shape 37">
              <a:extLst>
                <a:ext uri="{FF2B5EF4-FFF2-40B4-BE49-F238E27FC236}">
                  <a16:creationId xmlns:a16="http://schemas.microsoft.com/office/drawing/2014/main" id="{A905CC16-753C-4B9F-B3E2-C456795AE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4802" y="1755501"/>
              <a:ext cx="1598829" cy="172724"/>
            </a:xfrm>
            <a:custGeom>
              <a:avLst/>
              <a:gdLst>
                <a:gd name="connsiteX0" fmla="*/ 1248648 w 1598829"/>
                <a:gd name="connsiteY0" fmla="*/ 172724 h 172724"/>
                <a:gd name="connsiteX1" fmla="*/ 1123031 w 1598829"/>
                <a:gd name="connsiteY1" fmla="*/ 92492 h 172724"/>
                <a:gd name="connsiteX2" fmla="*/ 1024085 w 1598829"/>
                <a:gd name="connsiteY2" fmla="*/ 29253 h 172724"/>
                <a:gd name="connsiteX3" fmla="*/ 925140 w 1598829"/>
                <a:gd name="connsiteY3" fmla="*/ 92492 h 172724"/>
                <a:gd name="connsiteX4" fmla="*/ 799522 w 1598829"/>
                <a:gd name="connsiteY4" fmla="*/ 172724 h 172724"/>
                <a:gd name="connsiteX5" fmla="*/ 799522 w 1598829"/>
                <a:gd name="connsiteY5" fmla="*/ 172724 h 172724"/>
                <a:gd name="connsiteX6" fmla="*/ 673905 w 1598829"/>
                <a:gd name="connsiteY6" fmla="*/ 92492 h 172724"/>
                <a:gd name="connsiteX7" fmla="*/ 574959 w 1598829"/>
                <a:gd name="connsiteY7" fmla="*/ 29253 h 172724"/>
                <a:gd name="connsiteX8" fmla="*/ 476014 w 1598829"/>
                <a:gd name="connsiteY8" fmla="*/ 92492 h 172724"/>
                <a:gd name="connsiteX9" fmla="*/ 350396 w 1598829"/>
                <a:gd name="connsiteY9" fmla="*/ 172724 h 172724"/>
                <a:gd name="connsiteX10" fmla="*/ 224778 w 1598829"/>
                <a:gd name="connsiteY10" fmla="*/ 92492 h 172724"/>
                <a:gd name="connsiteX11" fmla="*/ 125833 w 1598829"/>
                <a:gd name="connsiteY11" fmla="*/ 29253 h 172724"/>
                <a:gd name="connsiteX12" fmla="*/ 26887 w 1598829"/>
                <a:gd name="connsiteY12" fmla="*/ 92492 h 172724"/>
                <a:gd name="connsiteX13" fmla="*/ 0 w 1598829"/>
                <a:gd name="connsiteY13" fmla="*/ 80232 h 172724"/>
                <a:gd name="connsiteX14" fmla="*/ 125618 w 1598829"/>
                <a:gd name="connsiteY14" fmla="*/ 0 h 172724"/>
                <a:gd name="connsiteX15" fmla="*/ 251235 w 1598829"/>
                <a:gd name="connsiteY15" fmla="*/ 80232 h 172724"/>
                <a:gd name="connsiteX16" fmla="*/ 350181 w 1598829"/>
                <a:gd name="connsiteY16" fmla="*/ 143471 h 172724"/>
                <a:gd name="connsiteX17" fmla="*/ 449126 w 1598829"/>
                <a:gd name="connsiteY17" fmla="*/ 80232 h 172724"/>
                <a:gd name="connsiteX18" fmla="*/ 574744 w 1598829"/>
                <a:gd name="connsiteY18" fmla="*/ 0 h 172724"/>
                <a:gd name="connsiteX19" fmla="*/ 700362 w 1598829"/>
                <a:gd name="connsiteY19" fmla="*/ 80232 h 172724"/>
                <a:gd name="connsiteX20" fmla="*/ 799307 w 1598829"/>
                <a:gd name="connsiteY20" fmla="*/ 143471 h 172724"/>
                <a:gd name="connsiteX21" fmla="*/ 799307 w 1598829"/>
                <a:gd name="connsiteY21" fmla="*/ 143471 h 172724"/>
                <a:gd name="connsiteX22" fmla="*/ 898253 w 1598829"/>
                <a:gd name="connsiteY22" fmla="*/ 80232 h 172724"/>
                <a:gd name="connsiteX23" fmla="*/ 1024085 w 1598829"/>
                <a:gd name="connsiteY23" fmla="*/ 0 h 172724"/>
                <a:gd name="connsiteX24" fmla="*/ 1149703 w 1598829"/>
                <a:gd name="connsiteY24" fmla="*/ 80232 h 172724"/>
                <a:gd name="connsiteX25" fmla="*/ 1248648 w 1598829"/>
                <a:gd name="connsiteY25" fmla="*/ 143471 h 172724"/>
                <a:gd name="connsiteX26" fmla="*/ 1347594 w 1598829"/>
                <a:gd name="connsiteY26" fmla="*/ 80232 h 172724"/>
                <a:gd name="connsiteX27" fmla="*/ 1473212 w 1598829"/>
                <a:gd name="connsiteY27" fmla="*/ 0 h 172724"/>
                <a:gd name="connsiteX28" fmla="*/ 1598829 w 1598829"/>
                <a:gd name="connsiteY28" fmla="*/ 80232 h 172724"/>
                <a:gd name="connsiteX29" fmla="*/ 1572157 w 1598829"/>
                <a:gd name="connsiteY29" fmla="*/ 92492 h 172724"/>
                <a:gd name="connsiteX30" fmla="*/ 1473212 w 1598829"/>
                <a:gd name="connsiteY30" fmla="*/ 29253 h 172724"/>
                <a:gd name="connsiteX31" fmla="*/ 1374266 w 1598829"/>
                <a:gd name="connsiteY31" fmla="*/ 92492 h 172724"/>
                <a:gd name="connsiteX32" fmla="*/ 1248648 w 1598829"/>
                <a:gd name="connsiteY32" fmla="*/ 172724 h 172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598829" h="172724">
                  <a:moveTo>
                    <a:pt x="1248648" y="172724"/>
                  </a:moveTo>
                  <a:cubicBezTo>
                    <a:pt x="1194229" y="172724"/>
                    <a:pt x="1146046" y="141965"/>
                    <a:pt x="1123031" y="92492"/>
                  </a:cubicBezTo>
                  <a:cubicBezTo>
                    <a:pt x="1104962" y="53560"/>
                    <a:pt x="1067105" y="29253"/>
                    <a:pt x="1024085" y="29253"/>
                  </a:cubicBezTo>
                  <a:cubicBezTo>
                    <a:pt x="981066" y="29253"/>
                    <a:pt x="943208" y="53560"/>
                    <a:pt x="925140" y="92492"/>
                  </a:cubicBezTo>
                  <a:cubicBezTo>
                    <a:pt x="902124" y="141965"/>
                    <a:pt x="853942" y="172724"/>
                    <a:pt x="799522" y="172724"/>
                  </a:cubicBezTo>
                  <a:cubicBezTo>
                    <a:pt x="799522" y="172724"/>
                    <a:pt x="799522" y="172724"/>
                    <a:pt x="799522" y="172724"/>
                  </a:cubicBezTo>
                  <a:cubicBezTo>
                    <a:pt x="744887" y="172724"/>
                    <a:pt x="696920" y="141965"/>
                    <a:pt x="673905" y="92492"/>
                  </a:cubicBezTo>
                  <a:cubicBezTo>
                    <a:pt x="655836" y="53560"/>
                    <a:pt x="617979" y="29253"/>
                    <a:pt x="574959" y="29253"/>
                  </a:cubicBezTo>
                  <a:cubicBezTo>
                    <a:pt x="531939" y="29253"/>
                    <a:pt x="494082" y="53560"/>
                    <a:pt x="476014" y="92492"/>
                  </a:cubicBezTo>
                  <a:cubicBezTo>
                    <a:pt x="452998" y="141965"/>
                    <a:pt x="405031" y="172724"/>
                    <a:pt x="350396" y="172724"/>
                  </a:cubicBezTo>
                  <a:cubicBezTo>
                    <a:pt x="295976" y="172724"/>
                    <a:pt x="247794" y="141965"/>
                    <a:pt x="224778" y="92492"/>
                  </a:cubicBezTo>
                  <a:cubicBezTo>
                    <a:pt x="206710" y="53560"/>
                    <a:pt x="168853" y="29253"/>
                    <a:pt x="125833" y="29253"/>
                  </a:cubicBezTo>
                  <a:cubicBezTo>
                    <a:pt x="82813" y="29253"/>
                    <a:pt x="44956" y="53560"/>
                    <a:pt x="26887" y="92492"/>
                  </a:cubicBezTo>
                  <a:lnTo>
                    <a:pt x="0" y="80232"/>
                  </a:lnTo>
                  <a:cubicBezTo>
                    <a:pt x="23016" y="30759"/>
                    <a:pt x="70983" y="0"/>
                    <a:pt x="125618" y="0"/>
                  </a:cubicBezTo>
                  <a:cubicBezTo>
                    <a:pt x="180253" y="0"/>
                    <a:pt x="228220" y="30759"/>
                    <a:pt x="251235" y="80232"/>
                  </a:cubicBezTo>
                  <a:cubicBezTo>
                    <a:pt x="269304" y="119165"/>
                    <a:pt x="307376" y="143471"/>
                    <a:pt x="350181" y="143471"/>
                  </a:cubicBezTo>
                  <a:cubicBezTo>
                    <a:pt x="393201" y="143471"/>
                    <a:pt x="431058" y="119165"/>
                    <a:pt x="449126" y="80232"/>
                  </a:cubicBezTo>
                  <a:cubicBezTo>
                    <a:pt x="472142" y="30759"/>
                    <a:pt x="520324" y="0"/>
                    <a:pt x="574744" y="0"/>
                  </a:cubicBezTo>
                  <a:cubicBezTo>
                    <a:pt x="629164" y="0"/>
                    <a:pt x="677346" y="30759"/>
                    <a:pt x="700362" y="80232"/>
                  </a:cubicBezTo>
                  <a:cubicBezTo>
                    <a:pt x="718430" y="119165"/>
                    <a:pt x="756287" y="143471"/>
                    <a:pt x="799307" y="143471"/>
                  </a:cubicBezTo>
                  <a:lnTo>
                    <a:pt x="799307" y="143471"/>
                  </a:lnTo>
                  <a:cubicBezTo>
                    <a:pt x="842327" y="143471"/>
                    <a:pt x="880184" y="119165"/>
                    <a:pt x="898253" y="80232"/>
                  </a:cubicBezTo>
                  <a:cubicBezTo>
                    <a:pt x="921483" y="30759"/>
                    <a:pt x="969450" y="0"/>
                    <a:pt x="1024085" y="0"/>
                  </a:cubicBezTo>
                  <a:cubicBezTo>
                    <a:pt x="1078720" y="0"/>
                    <a:pt x="1126688" y="30759"/>
                    <a:pt x="1149703" y="80232"/>
                  </a:cubicBezTo>
                  <a:cubicBezTo>
                    <a:pt x="1167771" y="119165"/>
                    <a:pt x="1205629" y="143471"/>
                    <a:pt x="1248648" y="143471"/>
                  </a:cubicBezTo>
                  <a:cubicBezTo>
                    <a:pt x="1291668" y="143471"/>
                    <a:pt x="1329526" y="119165"/>
                    <a:pt x="1347594" y="80232"/>
                  </a:cubicBezTo>
                  <a:cubicBezTo>
                    <a:pt x="1370610" y="30759"/>
                    <a:pt x="1418792" y="0"/>
                    <a:pt x="1473212" y="0"/>
                  </a:cubicBezTo>
                  <a:cubicBezTo>
                    <a:pt x="1527847" y="0"/>
                    <a:pt x="1576029" y="30759"/>
                    <a:pt x="1598829" y="80232"/>
                  </a:cubicBezTo>
                  <a:lnTo>
                    <a:pt x="1572157" y="92492"/>
                  </a:lnTo>
                  <a:cubicBezTo>
                    <a:pt x="1554089" y="53560"/>
                    <a:pt x="1516016" y="29253"/>
                    <a:pt x="1473212" y="29253"/>
                  </a:cubicBezTo>
                  <a:cubicBezTo>
                    <a:pt x="1430192" y="29253"/>
                    <a:pt x="1392335" y="53560"/>
                    <a:pt x="1374266" y="92492"/>
                  </a:cubicBezTo>
                  <a:cubicBezTo>
                    <a:pt x="1351251" y="141965"/>
                    <a:pt x="1303069" y="172724"/>
                    <a:pt x="1248648" y="172724"/>
                  </a:cubicBezTo>
                  <a:close/>
                </a:path>
              </a:pathLst>
            </a:custGeom>
            <a:grpFill/>
            <a:ln w="21496"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grpSp>
      <p:sp>
        <p:nvSpPr>
          <p:cNvPr id="40" name="Graphic 212">
            <a:extLst>
              <a:ext uri="{FF2B5EF4-FFF2-40B4-BE49-F238E27FC236}">
                <a16:creationId xmlns:a16="http://schemas.microsoft.com/office/drawing/2014/main" id="{D0C78466-EB6E-45A0-99A6-A00789ACD9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7727" y="421588"/>
            <a:ext cx="1291468"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2" name="Graphic 212">
            <a:extLst>
              <a:ext uri="{FF2B5EF4-FFF2-40B4-BE49-F238E27FC236}">
                <a16:creationId xmlns:a16="http://schemas.microsoft.com/office/drawing/2014/main" id="{E99F76E4-5DFD-4DBE-B042-66FBCD118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97727" y="421588"/>
            <a:ext cx="1291468" cy="1291468"/>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4" name="Graphic 4">
            <a:extLst>
              <a:ext uri="{FF2B5EF4-FFF2-40B4-BE49-F238E27FC236}">
                <a16:creationId xmlns:a16="http://schemas.microsoft.com/office/drawing/2014/main" id="{5468B3A9-705E-43C3-A742-0619B0D8F2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bg1"/>
          </a:solidFill>
        </p:grpSpPr>
        <p:sp>
          <p:nvSpPr>
            <p:cNvPr id="45" name="Freeform: Shape 44">
              <a:extLst>
                <a:ext uri="{FF2B5EF4-FFF2-40B4-BE49-F238E27FC236}">
                  <a16:creationId xmlns:a16="http://schemas.microsoft.com/office/drawing/2014/main" id="{29D439AD-5D67-497C-B831-D17FC3E592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23F54BF2-C71C-45C5-9408-3B5E011B0F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47" name="Freeform: Shape 46">
              <a:extLst>
                <a:ext uri="{FF2B5EF4-FFF2-40B4-BE49-F238E27FC236}">
                  <a16:creationId xmlns:a16="http://schemas.microsoft.com/office/drawing/2014/main" id="{2BBABE17-DB56-44AB-934B-63C07C79F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48" name="Freeform: Shape 47">
              <a:extLst>
                <a:ext uri="{FF2B5EF4-FFF2-40B4-BE49-F238E27FC236}">
                  <a16:creationId xmlns:a16="http://schemas.microsoft.com/office/drawing/2014/main" id="{CB483D20-A128-4076-AF54-88646172B8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49" name="Freeform: Shape 48">
              <a:extLst>
                <a:ext uri="{FF2B5EF4-FFF2-40B4-BE49-F238E27FC236}">
                  <a16:creationId xmlns:a16="http://schemas.microsoft.com/office/drawing/2014/main" id="{E5EFA818-FDDA-49E9-B11F-E9DC1854A9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50" name="Freeform: Shape 49">
              <a:extLst>
                <a:ext uri="{FF2B5EF4-FFF2-40B4-BE49-F238E27FC236}">
                  <a16:creationId xmlns:a16="http://schemas.microsoft.com/office/drawing/2014/main" id="{EA1F8728-F8F7-4828-A718-A15E7663E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51" name="Freeform: Shape 50">
              <a:extLst>
                <a:ext uri="{FF2B5EF4-FFF2-40B4-BE49-F238E27FC236}">
                  <a16:creationId xmlns:a16="http://schemas.microsoft.com/office/drawing/2014/main" id="{8DA1F73F-AA1D-41D7-BAAB-292FD94A3E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52" name="Freeform: Shape 51">
              <a:extLst>
                <a:ext uri="{FF2B5EF4-FFF2-40B4-BE49-F238E27FC236}">
                  <a16:creationId xmlns:a16="http://schemas.microsoft.com/office/drawing/2014/main" id="{D9441DEA-C85E-4B9C-A48D-8437854C4C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53" name="Freeform: Shape 52">
              <a:extLst>
                <a:ext uri="{FF2B5EF4-FFF2-40B4-BE49-F238E27FC236}">
                  <a16:creationId xmlns:a16="http://schemas.microsoft.com/office/drawing/2014/main" id="{15EBAA20-1368-4495-8D7C-820FAD8EC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54" name="Freeform: Shape 53">
              <a:extLst>
                <a:ext uri="{FF2B5EF4-FFF2-40B4-BE49-F238E27FC236}">
                  <a16:creationId xmlns:a16="http://schemas.microsoft.com/office/drawing/2014/main" id="{0FB92591-626C-4D2B-A3E6-EC8742D67B2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D392448D-513F-4528-9D8D-A151982041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61946BAE-1546-4EA4-A108-A799BF5D2C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57" name="Freeform: Shape 56">
              <a:extLst>
                <a:ext uri="{FF2B5EF4-FFF2-40B4-BE49-F238E27FC236}">
                  <a16:creationId xmlns:a16="http://schemas.microsoft.com/office/drawing/2014/main" id="{42A8EC93-6A35-4D37-A8CB-59362BF875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58" name="Freeform: Shape 57">
              <a:extLst>
                <a:ext uri="{FF2B5EF4-FFF2-40B4-BE49-F238E27FC236}">
                  <a16:creationId xmlns:a16="http://schemas.microsoft.com/office/drawing/2014/main" id="{AFC3ECA2-E914-4D83-ABF9-B9FFD96E92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59" name="Freeform: Shape 58">
              <a:extLst>
                <a:ext uri="{FF2B5EF4-FFF2-40B4-BE49-F238E27FC236}">
                  <a16:creationId xmlns:a16="http://schemas.microsoft.com/office/drawing/2014/main" id="{712B1108-9AAC-4F10-A64F-0D6963E51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284CDA0C-B2AB-4791-83B1-C053C061D6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F857BF6B-E0CA-49C0-8827-B44CE8B928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6D7B06A7-ADDF-4F27-B11F-08422FC180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E8B0DA6C-71D7-4FCB-AE4C-035E0ADB50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EB078173-ADFB-480D-91A4-4D71C01098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AAA4027A-C97B-4C9A-B04C-EBE2112200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C06DA92D-C6D0-4C7D-98CF-D9576912E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D6601653-3941-4C9B-BD39-62EECE23AE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2BC4A394-4FFE-4BFE-9A59-2B624E071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EB4EABA5-FDCF-4F6F-8FF1-6FDFF50580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10F3C940-2320-488A-B24C-AB0A4FB539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F525BA82-37D8-47ED-AFF6-AE57124A4E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C2D78955-C80F-4DA3-83AA-D28A5A6FAD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73" name="Freeform: Shape 72">
              <a:extLst>
                <a:ext uri="{FF2B5EF4-FFF2-40B4-BE49-F238E27FC236}">
                  <a16:creationId xmlns:a16="http://schemas.microsoft.com/office/drawing/2014/main" id="{BC23DAAC-7C06-4012-8CBB-8E3126B68B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60D19F80-DC80-49EC-8EDD-7889092C18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75" name="Freeform: Shape 74">
              <a:extLst>
                <a:ext uri="{FF2B5EF4-FFF2-40B4-BE49-F238E27FC236}">
                  <a16:creationId xmlns:a16="http://schemas.microsoft.com/office/drawing/2014/main" id="{11F50BB3-EA39-4693-BAE1-1101EF0A41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76" name="Freeform: Shape 75">
              <a:extLst>
                <a:ext uri="{FF2B5EF4-FFF2-40B4-BE49-F238E27FC236}">
                  <a16:creationId xmlns:a16="http://schemas.microsoft.com/office/drawing/2014/main" id="{00EFD45B-69A8-47F6-A5BF-779F7EB4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77" name="Freeform: Shape 76">
              <a:extLst>
                <a:ext uri="{FF2B5EF4-FFF2-40B4-BE49-F238E27FC236}">
                  <a16:creationId xmlns:a16="http://schemas.microsoft.com/office/drawing/2014/main" id="{9E53C464-7272-4EBC-830B-CB29A96988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78" name="Freeform: Shape 77">
              <a:extLst>
                <a:ext uri="{FF2B5EF4-FFF2-40B4-BE49-F238E27FC236}">
                  <a16:creationId xmlns:a16="http://schemas.microsoft.com/office/drawing/2014/main" id="{B6BF10CE-C2AD-487A-9402-8D5C746EC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79" name="Freeform: Shape 78">
              <a:extLst>
                <a:ext uri="{FF2B5EF4-FFF2-40B4-BE49-F238E27FC236}">
                  <a16:creationId xmlns:a16="http://schemas.microsoft.com/office/drawing/2014/main" id="{1064C7FE-F8EB-47EF-97FA-348A520599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0" name="Freeform: Shape 79">
              <a:extLst>
                <a:ext uri="{FF2B5EF4-FFF2-40B4-BE49-F238E27FC236}">
                  <a16:creationId xmlns:a16="http://schemas.microsoft.com/office/drawing/2014/main" id="{A991C553-06A1-4F26-BBBC-80F7E11E7A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1" name="Freeform: Shape 80">
              <a:extLst>
                <a:ext uri="{FF2B5EF4-FFF2-40B4-BE49-F238E27FC236}">
                  <a16:creationId xmlns:a16="http://schemas.microsoft.com/office/drawing/2014/main" id="{BCE9C081-2191-4C84-956E-F106BB015C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2" name="Freeform: Shape 81">
              <a:extLst>
                <a:ext uri="{FF2B5EF4-FFF2-40B4-BE49-F238E27FC236}">
                  <a16:creationId xmlns:a16="http://schemas.microsoft.com/office/drawing/2014/main" id="{292F6F03-BC34-40C6-8F17-7A169CD72F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3" name="Freeform: Shape 82">
              <a:extLst>
                <a:ext uri="{FF2B5EF4-FFF2-40B4-BE49-F238E27FC236}">
                  <a16:creationId xmlns:a16="http://schemas.microsoft.com/office/drawing/2014/main" id="{A5101B80-7351-4F0F-AB7D-3E40B4D266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4" name="Freeform: Shape 83">
              <a:extLst>
                <a:ext uri="{FF2B5EF4-FFF2-40B4-BE49-F238E27FC236}">
                  <a16:creationId xmlns:a16="http://schemas.microsoft.com/office/drawing/2014/main" id="{0570EE1D-95AC-4660-8E96-7C8A36FEB6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5" name="Freeform: Shape 84">
              <a:extLst>
                <a:ext uri="{FF2B5EF4-FFF2-40B4-BE49-F238E27FC236}">
                  <a16:creationId xmlns:a16="http://schemas.microsoft.com/office/drawing/2014/main" id="{385D9A56-2D15-4E0A-B981-E168F09064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6" name="Freeform: Shape 85">
              <a:extLst>
                <a:ext uri="{FF2B5EF4-FFF2-40B4-BE49-F238E27FC236}">
                  <a16:creationId xmlns:a16="http://schemas.microsoft.com/office/drawing/2014/main" id="{28D0BA2F-9273-4EAA-AD17-C4EFE11403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7" name="Freeform: Shape 86">
              <a:extLst>
                <a:ext uri="{FF2B5EF4-FFF2-40B4-BE49-F238E27FC236}">
                  <a16:creationId xmlns:a16="http://schemas.microsoft.com/office/drawing/2014/main" id="{512CC54E-7976-4DC9-984C-45C2A23A721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C8A3FC72-9FF9-41F6-97E0-45A0FEE946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48918C16-C9B6-40D5-93A0-DB547B644A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A05612C6-4858-4854-A3D3-90CF1E1C75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A8E88D77-C726-4008-849C-DA7361F885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2" name="Freeform: Shape 91">
              <a:extLst>
                <a:ext uri="{FF2B5EF4-FFF2-40B4-BE49-F238E27FC236}">
                  <a16:creationId xmlns:a16="http://schemas.microsoft.com/office/drawing/2014/main" id="{24CFE7CA-C955-4365-90C3-6272CB9A3C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3" name="Freeform: Shape 92">
              <a:extLst>
                <a:ext uri="{FF2B5EF4-FFF2-40B4-BE49-F238E27FC236}">
                  <a16:creationId xmlns:a16="http://schemas.microsoft.com/office/drawing/2014/main" id="{38B43FC8-B81C-490A-A346-4C6235DA8A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4" name="Freeform: Shape 93">
              <a:extLst>
                <a:ext uri="{FF2B5EF4-FFF2-40B4-BE49-F238E27FC236}">
                  <a16:creationId xmlns:a16="http://schemas.microsoft.com/office/drawing/2014/main" id="{214D0221-0C97-4C71-B535-7506956EF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5" name="Freeform: Shape 94">
              <a:extLst>
                <a:ext uri="{FF2B5EF4-FFF2-40B4-BE49-F238E27FC236}">
                  <a16:creationId xmlns:a16="http://schemas.microsoft.com/office/drawing/2014/main" id="{ED0C44EA-BD25-49A3-9EB8-9D8DED7C19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6" name="Freeform: Shape 95">
              <a:extLst>
                <a:ext uri="{FF2B5EF4-FFF2-40B4-BE49-F238E27FC236}">
                  <a16:creationId xmlns:a16="http://schemas.microsoft.com/office/drawing/2014/main" id="{A3C9CCF2-15CC-4F7D-87F5-7FFEBAC9C2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7" name="Freeform: Shape 96">
              <a:extLst>
                <a:ext uri="{FF2B5EF4-FFF2-40B4-BE49-F238E27FC236}">
                  <a16:creationId xmlns:a16="http://schemas.microsoft.com/office/drawing/2014/main" id="{8AA321D8-1D2C-472C-A2DB-EBB74498DD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8" name="Freeform: Shape 97">
              <a:extLst>
                <a:ext uri="{FF2B5EF4-FFF2-40B4-BE49-F238E27FC236}">
                  <a16:creationId xmlns:a16="http://schemas.microsoft.com/office/drawing/2014/main" id="{724680C1-4BB5-45DB-A558-82514418CF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9" name="Freeform: Shape 98">
              <a:extLst>
                <a:ext uri="{FF2B5EF4-FFF2-40B4-BE49-F238E27FC236}">
                  <a16:creationId xmlns:a16="http://schemas.microsoft.com/office/drawing/2014/main" id="{C94F4CEF-82DD-4CFB-8EE3-4AB115F6A0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00" name="Freeform: Shape 99">
              <a:extLst>
                <a:ext uri="{FF2B5EF4-FFF2-40B4-BE49-F238E27FC236}">
                  <a16:creationId xmlns:a16="http://schemas.microsoft.com/office/drawing/2014/main" id="{4F186C9C-C620-4426-A674-E40F808F66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01" name="Freeform: Shape 100">
              <a:extLst>
                <a:ext uri="{FF2B5EF4-FFF2-40B4-BE49-F238E27FC236}">
                  <a16:creationId xmlns:a16="http://schemas.microsoft.com/office/drawing/2014/main" id="{8929942C-BA3F-40EF-94DD-4A5C22C5B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02" name="Freeform: Shape 101">
              <a:extLst>
                <a:ext uri="{FF2B5EF4-FFF2-40B4-BE49-F238E27FC236}">
                  <a16:creationId xmlns:a16="http://schemas.microsoft.com/office/drawing/2014/main" id="{D234974B-3555-465B-95A7-1C63CE7386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03" name="Freeform: Shape 102">
              <a:extLst>
                <a:ext uri="{FF2B5EF4-FFF2-40B4-BE49-F238E27FC236}">
                  <a16:creationId xmlns:a16="http://schemas.microsoft.com/office/drawing/2014/main" id="{0E38F9FD-48AC-4C3E-9E75-D1C0B555E0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04" name="Freeform: Shape 103">
              <a:extLst>
                <a:ext uri="{FF2B5EF4-FFF2-40B4-BE49-F238E27FC236}">
                  <a16:creationId xmlns:a16="http://schemas.microsoft.com/office/drawing/2014/main" id="{3AA72E26-5C3D-4231-9042-E00AE43E80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05" name="Freeform: Shape 104">
              <a:extLst>
                <a:ext uri="{FF2B5EF4-FFF2-40B4-BE49-F238E27FC236}">
                  <a16:creationId xmlns:a16="http://schemas.microsoft.com/office/drawing/2014/main" id="{6684433D-3C9E-4C19-A801-D51CF3064F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06" name="Freeform: Shape 105">
              <a:extLst>
                <a:ext uri="{FF2B5EF4-FFF2-40B4-BE49-F238E27FC236}">
                  <a16:creationId xmlns:a16="http://schemas.microsoft.com/office/drawing/2014/main" id="{DADB0C3D-A021-4F40-93B3-76B61334F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07" name="Freeform: Shape 106">
              <a:extLst>
                <a:ext uri="{FF2B5EF4-FFF2-40B4-BE49-F238E27FC236}">
                  <a16:creationId xmlns:a16="http://schemas.microsoft.com/office/drawing/2014/main" id="{41781C18-F408-401D-8A86-99FFBB9895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08" name="Freeform: Shape 107">
              <a:extLst>
                <a:ext uri="{FF2B5EF4-FFF2-40B4-BE49-F238E27FC236}">
                  <a16:creationId xmlns:a16="http://schemas.microsoft.com/office/drawing/2014/main" id="{9D958D9F-E4B0-48B1-ADA4-3053AFB5D9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09" name="Freeform: Shape 108">
              <a:extLst>
                <a:ext uri="{FF2B5EF4-FFF2-40B4-BE49-F238E27FC236}">
                  <a16:creationId xmlns:a16="http://schemas.microsoft.com/office/drawing/2014/main" id="{43EFCD46-F0FB-499C-81B9-3508FE5C8C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10" name="Freeform: Shape 109">
              <a:extLst>
                <a:ext uri="{FF2B5EF4-FFF2-40B4-BE49-F238E27FC236}">
                  <a16:creationId xmlns:a16="http://schemas.microsoft.com/office/drawing/2014/main" id="{2B6A130F-CB85-4BDA-8DDF-8DAAB2F7D0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11" name="Freeform: Shape 110">
              <a:extLst>
                <a:ext uri="{FF2B5EF4-FFF2-40B4-BE49-F238E27FC236}">
                  <a16:creationId xmlns:a16="http://schemas.microsoft.com/office/drawing/2014/main" id="{9359DA40-CA94-4B1F-9BE6-C800BEEC77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12" name="Freeform: Shape 111">
              <a:extLst>
                <a:ext uri="{FF2B5EF4-FFF2-40B4-BE49-F238E27FC236}">
                  <a16:creationId xmlns:a16="http://schemas.microsoft.com/office/drawing/2014/main" id="{73304FCD-8DAD-4BC8-A16E-84DDCA07FF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13" name="Freeform: Shape 112">
              <a:extLst>
                <a:ext uri="{FF2B5EF4-FFF2-40B4-BE49-F238E27FC236}">
                  <a16:creationId xmlns:a16="http://schemas.microsoft.com/office/drawing/2014/main" id="{BCB4864C-8F67-4BE7-89CC-664EA25EC5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14" name="Freeform: Shape 113">
              <a:extLst>
                <a:ext uri="{FF2B5EF4-FFF2-40B4-BE49-F238E27FC236}">
                  <a16:creationId xmlns:a16="http://schemas.microsoft.com/office/drawing/2014/main" id="{845F543D-67FC-4640-A2A1-69DA6D0528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15" name="Freeform: Shape 114">
              <a:extLst>
                <a:ext uri="{FF2B5EF4-FFF2-40B4-BE49-F238E27FC236}">
                  <a16:creationId xmlns:a16="http://schemas.microsoft.com/office/drawing/2014/main" id="{DBDB2A9C-60E5-4F7E-BA2B-4DD1595FB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16" name="Freeform: Shape 115">
              <a:extLst>
                <a:ext uri="{FF2B5EF4-FFF2-40B4-BE49-F238E27FC236}">
                  <a16:creationId xmlns:a16="http://schemas.microsoft.com/office/drawing/2014/main" id="{72B10DA2-D88E-4952-BDB5-102E61B4B2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17" name="Freeform: Shape 116">
              <a:extLst>
                <a:ext uri="{FF2B5EF4-FFF2-40B4-BE49-F238E27FC236}">
                  <a16:creationId xmlns:a16="http://schemas.microsoft.com/office/drawing/2014/main" id="{AC5F5BED-3698-4F52-9977-D8CA2DC031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18" name="Freeform: Shape 117">
              <a:extLst>
                <a:ext uri="{FF2B5EF4-FFF2-40B4-BE49-F238E27FC236}">
                  <a16:creationId xmlns:a16="http://schemas.microsoft.com/office/drawing/2014/main" id="{E19CCEBC-AD20-45B2-A751-42B40BB31C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19" name="Freeform: Shape 118">
              <a:extLst>
                <a:ext uri="{FF2B5EF4-FFF2-40B4-BE49-F238E27FC236}">
                  <a16:creationId xmlns:a16="http://schemas.microsoft.com/office/drawing/2014/main" id="{3A978AD9-9A35-4B89-B3BC-61E54AD9EB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20" name="Freeform: Shape 119">
              <a:extLst>
                <a:ext uri="{FF2B5EF4-FFF2-40B4-BE49-F238E27FC236}">
                  <a16:creationId xmlns:a16="http://schemas.microsoft.com/office/drawing/2014/main" id="{77D8C808-AFC9-42DD-B253-004890379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21" name="Freeform: Shape 120">
              <a:extLst>
                <a:ext uri="{FF2B5EF4-FFF2-40B4-BE49-F238E27FC236}">
                  <a16:creationId xmlns:a16="http://schemas.microsoft.com/office/drawing/2014/main" id="{EECD0BF1-7C64-407E-8306-4C447B1D32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22" name="Freeform: Shape 121">
              <a:extLst>
                <a:ext uri="{FF2B5EF4-FFF2-40B4-BE49-F238E27FC236}">
                  <a16:creationId xmlns:a16="http://schemas.microsoft.com/office/drawing/2014/main" id="{953B0F94-AC35-4CB2-878D-1DC7D68BE9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23" name="Freeform: Shape 122">
              <a:extLst>
                <a:ext uri="{FF2B5EF4-FFF2-40B4-BE49-F238E27FC236}">
                  <a16:creationId xmlns:a16="http://schemas.microsoft.com/office/drawing/2014/main" id="{08EA50C2-BB5F-4368-AA91-67B207C1AB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24" name="Freeform: Shape 123">
              <a:extLst>
                <a:ext uri="{FF2B5EF4-FFF2-40B4-BE49-F238E27FC236}">
                  <a16:creationId xmlns:a16="http://schemas.microsoft.com/office/drawing/2014/main" id="{DE45A7FE-0A45-45F6-8417-EBDA5A12D8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25" name="Freeform: Shape 124">
              <a:extLst>
                <a:ext uri="{FF2B5EF4-FFF2-40B4-BE49-F238E27FC236}">
                  <a16:creationId xmlns:a16="http://schemas.microsoft.com/office/drawing/2014/main" id="{DA8B8DC8-F88C-432E-A8C2-8D13FE874F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26" name="Freeform: Shape 125">
              <a:extLst>
                <a:ext uri="{FF2B5EF4-FFF2-40B4-BE49-F238E27FC236}">
                  <a16:creationId xmlns:a16="http://schemas.microsoft.com/office/drawing/2014/main" id="{D02C5430-233D-49F7-B852-181D2B2F61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27" name="Freeform: Shape 126">
              <a:extLst>
                <a:ext uri="{FF2B5EF4-FFF2-40B4-BE49-F238E27FC236}">
                  <a16:creationId xmlns:a16="http://schemas.microsoft.com/office/drawing/2014/main" id="{76DB286F-9E15-441C-8697-57007B76C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28" name="Freeform: Shape 127">
              <a:extLst>
                <a:ext uri="{FF2B5EF4-FFF2-40B4-BE49-F238E27FC236}">
                  <a16:creationId xmlns:a16="http://schemas.microsoft.com/office/drawing/2014/main" id="{534DC0EE-15B7-44AE-A7DC-8B5E22688A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29" name="Freeform: Shape 128">
              <a:extLst>
                <a:ext uri="{FF2B5EF4-FFF2-40B4-BE49-F238E27FC236}">
                  <a16:creationId xmlns:a16="http://schemas.microsoft.com/office/drawing/2014/main" id="{4FBE9900-F640-4248-9C4C-EDBE5E00AF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30" name="Freeform: Shape 129">
              <a:extLst>
                <a:ext uri="{FF2B5EF4-FFF2-40B4-BE49-F238E27FC236}">
                  <a16:creationId xmlns:a16="http://schemas.microsoft.com/office/drawing/2014/main" id="{37FF04AF-F86B-49F8-AAB5-DA696591A1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31" name="Freeform: Shape 130">
              <a:extLst>
                <a:ext uri="{FF2B5EF4-FFF2-40B4-BE49-F238E27FC236}">
                  <a16:creationId xmlns:a16="http://schemas.microsoft.com/office/drawing/2014/main" id="{710DCFEA-4572-47A3-A6BE-7B21F5758CE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32" name="Freeform: Shape 131">
              <a:extLst>
                <a:ext uri="{FF2B5EF4-FFF2-40B4-BE49-F238E27FC236}">
                  <a16:creationId xmlns:a16="http://schemas.microsoft.com/office/drawing/2014/main" id="{BA42ED8E-CCC8-478F-9EF4-625B633071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33" name="Freeform: Shape 132">
              <a:extLst>
                <a:ext uri="{FF2B5EF4-FFF2-40B4-BE49-F238E27FC236}">
                  <a16:creationId xmlns:a16="http://schemas.microsoft.com/office/drawing/2014/main" id="{146DF8F4-DF09-4E6C-887F-C9269E56A5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34" name="Freeform: Shape 133">
              <a:extLst>
                <a:ext uri="{FF2B5EF4-FFF2-40B4-BE49-F238E27FC236}">
                  <a16:creationId xmlns:a16="http://schemas.microsoft.com/office/drawing/2014/main" id="{7FF3916E-5C82-4956-A88B-81BFAC91B8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35" name="Freeform: Shape 134">
              <a:extLst>
                <a:ext uri="{FF2B5EF4-FFF2-40B4-BE49-F238E27FC236}">
                  <a16:creationId xmlns:a16="http://schemas.microsoft.com/office/drawing/2014/main" id="{7E5CF7AE-ED45-4AB5-9AEB-56FC964BFA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36" name="Freeform: Shape 135">
              <a:extLst>
                <a:ext uri="{FF2B5EF4-FFF2-40B4-BE49-F238E27FC236}">
                  <a16:creationId xmlns:a16="http://schemas.microsoft.com/office/drawing/2014/main" id="{7CFB132C-BEB1-4897-B1A4-97422811F6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37" name="Freeform: Shape 136">
              <a:extLst>
                <a:ext uri="{FF2B5EF4-FFF2-40B4-BE49-F238E27FC236}">
                  <a16:creationId xmlns:a16="http://schemas.microsoft.com/office/drawing/2014/main" id="{4EE49F21-E336-41BC-8256-85A9AB597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38" name="Freeform: Shape 137">
              <a:extLst>
                <a:ext uri="{FF2B5EF4-FFF2-40B4-BE49-F238E27FC236}">
                  <a16:creationId xmlns:a16="http://schemas.microsoft.com/office/drawing/2014/main" id="{C62510EE-BDCD-4393-9AD7-2D0C9A722D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39" name="Freeform: Shape 138">
              <a:extLst>
                <a:ext uri="{FF2B5EF4-FFF2-40B4-BE49-F238E27FC236}">
                  <a16:creationId xmlns:a16="http://schemas.microsoft.com/office/drawing/2014/main" id="{2420F94B-4F00-4C6C-97E3-BA5B5E6871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40" name="Freeform: Shape 139">
              <a:extLst>
                <a:ext uri="{FF2B5EF4-FFF2-40B4-BE49-F238E27FC236}">
                  <a16:creationId xmlns:a16="http://schemas.microsoft.com/office/drawing/2014/main" id="{E712560A-A110-4132-85D5-21BBBFA8C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41" name="Freeform: Shape 140">
              <a:extLst>
                <a:ext uri="{FF2B5EF4-FFF2-40B4-BE49-F238E27FC236}">
                  <a16:creationId xmlns:a16="http://schemas.microsoft.com/office/drawing/2014/main" id="{D1E3102B-23D5-43AE-A67D-583AAA52B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42" name="Freeform: Shape 141">
              <a:extLst>
                <a:ext uri="{FF2B5EF4-FFF2-40B4-BE49-F238E27FC236}">
                  <a16:creationId xmlns:a16="http://schemas.microsoft.com/office/drawing/2014/main" id="{9D5ABE4E-EB80-423C-BBCE-9C1B77D9B0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43" name="Freeform: Shape 142">
              <a:extLst>
                <a:ext uri="{FF2B5EF4-FFF2-40B4-BE49-F238E27FC236}">
                  <a16:creationId xmlns:a16="http://schemas.microsoft.com/office/drawing/2014/main" id="{BEB8CCC5-38F5-4892-A00B-14B645BBDF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44" name="Freeform: Shape 143">
              <a:extLst>
                <a:ext uri="{FF2B5EF4-FFF2-40B4-BE49-F238E27FC236}">
                  <a16:creationId xmlns:a16="http://schemas.microsoft.com/office/drawing/2014/main" id="{8860175F-F7D5-4464-AD61-5B435528FE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45" name="Freeform: Shape 144">
              <a:extLst>
                <a:ext uri="{FF2B5EF4-FFF2-40B4-BE49-F238E27FC236}">
                  <a16:creationId xmlns:a16="http://schemas.microsoft.com/office/drawing/2014/main" id="{E28C20B0-98AA-4A5B-8CE1-236A3F6CAA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46" name="Freeform: Shape 145">
              <a:extLst>
                <a:ext uri="{FF2B5EF4-FFF2-40B4-BE49-F238E27FC236}">
                  <a16:creationId xmlns:a16="http://schemas.microsoft.com/office/drawing/2014/main" id="{8A56719F-13F0-4B75-8C04-DAACD8FD86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47" name="Freeform: Shape 146">
              <a:extLst>
                <a:ext uri="{FF2B5EF4-FFF2-40B4-BE49-F238E27FC236}">
                  <a16:creationId xmlns:a16="http://schemas.microsoft.com/office/drawing/2014/main" id="{B30555DA-285C-4859-83DE-B16FF6DB1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48" name="Freeform: Shape 147">
              <a:extLst>
                <a:ext uri="{FF2B5EF4-FFF2-40B4-BE49-F238E27FC236}">
                  <a16:creationId xmlns:a16="http://schemas.microsoft.com/office/drawing/2014/main" id="{67AF00E9-C8D6-41C4-9703-5468F5163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49" name="Freeform: Shape 148">
              <a:extLst>
                <a:ext uri="{FF2B5EF4-FFF2-40B4-BE49-F238E27FC236}">
                  <a16:creationId xmlns:a16="http://schemas.microsoft.com/office/drawing/2014/main" id="{D07F88BD-A2E8-4F25-BB43-9372C6C9F3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50" name="Freeform: Shape 149">
              <a:extLst>
                <a:ext uri="{FF2B5EF4-FFF2-40B4-BE49-F238E27FC236}">
                  <a16:creationId xmlns:a16="http://schemas.microsoft.com/office/drawing/2014/main" id="{DFAE35DA-8283-4F4B-8C00-FF8EFE39B3C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51" name="Freeform: Shape 150">
              <a:extLst>
                <a:ext uri="{FF2B5EF4-FFF2-40B4-BE49-F238E27FC236}">
                  <a16:creationId xmlns:a16="http://schemas.microsoft.com/office/drawing/2014/main" id="{4340DEBE-A255-48E2-B7B2-AE881651CE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52" name="Freeform: Shape 151">
              <a:extLst>
                <a:ext uri="{FF2B5EF4-FFF2-40B4-BE49-F238E27FC236}">
                  <a16:creationId xmlns:a16="http://schemas.microsoft.com/office/drawing/2014/main" id="{FE968FB9-507A-4F2E-B346-15995081B1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53" name="Freeform: Shape 152">
              <a:extLst>
                <a:ext uri="{FF2B5EF4-FFF2-40B4-BE49-F238E27FC236}">
                  <a16:creationId xmlns:a16="http://schemas.microsoft.com/office/drawing/2014/main" id="{4DA99BD8-9C2B-46BF-AA27-ED405540D1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54" name="Freeform: Shape 153">
              <a:extLst>
                <a:ext uri="{FF2B5EF4-FFF2-40B4-BE49-F238E27FC236}">
                  <a16:creationId xmlns:a16="http://schemas.microsoft.com/office/drawing/2014/main" id="{50C84F67-D2C2-48DF-8537-DF99C6024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55" name="Freeform: Shape 154">
              <a:extLst>
                <a:ext uri="{FF2B5EF4-FFF2-40B4-BE49-F238E27FC236}">
                  <a16:creationId xmlns:a16="http://schemas.microsoft.com/office/drawing/2014/main" id="{F5CAEB9A-26A6-4FBF-916B-19FC9B0BFC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56" name="Freeform: Shape 155">
              <a:extLst>
                <a:ext uri="{FF2B5EF4-FFF2-40B4-BE49-F238E27FC236}">
                  <a16:creationId xmlns:a16="http://schemas.microsoft.com/office/drawing/2014/main" id="{E4DEDE1B-4819-4E4B-849E-330D7DF56C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57" name="Freeform: Shape 156">
              <a:extLst>
                <a:ext uri="{FF2B5EF4-FFF2-40B4-BE49-F238E27FC236}">
                  <a16:creationId xmlns:a16="http://schemas.microsoft.com/office/drawing/2014/main" id="{C441B73E-F19C-4313-8F46-F600603B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58" name="Freeform: Shape 157">
              <a:extLst>
                <a:ext uri="{FF2B5EF4-FFF2-40B4-BE49-F238E27FC236}">
                  <a16:creationId xmlns:a16="http://schemas.microsoft.com/office/drawing/2014/main" id="{014FE805-EF51-4859-A6DF-CF75F9A0F5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59" name="Freeform: Shape 158">
              <a:extLst>
                <a:ext uri="{FF2B5EF4-FFF2-40B4-BE49-F238E27FC236}">
                  <a16:creationId xmlns:a16="http://schemas.microsoft.com/office/drawing/2014/main" id="{624CF2A5-BD9E-4570-8560-063BC70F26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60" name="Freeform: Shape 159">
              <a:extLst>
                <a:ext uri="{FF2B5EF4-FFF2-40B4-BE49-F238E27FC236}">
                  <a16:creationId xmlns:a16="http://schemas.microsoft.com/office/drawing/2014/main" id="{6BEC415C-7946-43B2-9AC8-348B6B5CD0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61" name="Freeform: Shape 160">
              <a:extLst>
                <a:ext uri="{FF2B5EF4-FFF2-40B4-BE49-F238E27FC236}">
                  <a16:creationId xmlns:a16="http://schemas.microsoft.com/office/drawing/2014/main" id="{1B615AD5-3365-43D4-8E16-377A2A2F97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62" name="Freeform: Shape 161">
              <a:extLst>
                <a:ext uri="{FF2B5EF4-FFF2-40B4-BE49-F238E27FC236}">
                  <a16:creationId xmlns:a16="http://schemas.microsoft.com/office/drawing/2014/main" id="{9D184DFD-DD33-491E-90FF-6E4ECA2668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63" name="Freeform: Shape 162">
              <a:extLst>
                <a:ext uri="{FF2B5EF4-FFF2-40B4-BE49-F238E27FC236}">
                  <a16:creationId xmlns:a16="http://schemas.microsoft.com/office/drawing/2014/main" id="{31B62FE1-0262-4B09-ABEA-8AA010137D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64" name="Freeform: Shape 163">
              <a:extLst>
                <a:ext uri="{FF2B5EF4-FFF2-40B4-BE49-F238E27FC236}">
                  <a16:creationId xmlns:a16="http://schemas.microsoft.com/office/drawing/2014/main" id="{20C539C6-FAA9-4EBE-93D9-1F946E1449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65" name="Freeform: Shape 164">
              <a:extLst>
                <a:ext uri="{FF2B5EF4-FFF2-40B4-BE49-F238E27FC236}">
                  <a16:creationId xmlns:a16="http://schemas.microsoft.com/office/drawing/2014/main" id="{8C6EF3FF-09E5-4099-A49B-CA364A6E83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66" name="Freeform: Shape 165">
              <a:extLst>
                <a:ext uri="{FF2B5EF4-FFF2-40B4-BE49-F238E27FC236}">
                  <a16:creationId xmlns:a16="http://schemas.microsoft.com/office/drawing/2014/main" id="{B3C5E06F-8F1E-4771-AAE4-B34B1D6A3D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67" name="Freeform: Shape 166">
              <a:extLst>
                <a:ext uri="{FF2B5EF4-FFF2-40B4-BE49-F238E27FC236}">
                  <a16:creationId xmlns:a16="http://schemas.microsoft.com/office/drawing/2014/main" id="{538D5AE9-76CC-4AE4-B026-656EDCB01B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68" name="Freeform: Shape 167">
              <a:extLst>
                <a:ext uri="{FF2B5EF4-FFF2-40B4-BE49-F238E27FC236}">
                  <a16:creationId xmlns:a16="http://schemas.microsoft.com/office/drawing/2014/main" id="{30F1A9B9-52AB-4527-BD4A-1802F7C960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69" name="Freeform: Shape 168">
              <a:extLst>
                <a:ext uri="{FF2B5EF4-FFF2-40B4-BE49-F238E27FC236}">
                  <a16:creationId xmlns:a16="http://schemas.microsoft.com/office/drawing/2014/main" id="{46A57D78-C020-4EEF-971D-0C8802889A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70" name="Freeform: Shape 169">
              <a:extLst>
                <a:ext uri="{FF2B5EF4-FFF2-40B4-BE49-F238E27FC236}">
                  <a16:creationId xmlns:a16="http://schemas.microsoft.com/office/drawing/2014/main" id="{7666D7A3-5ABF-4EDE-A0C5-F2099B2D86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71" name="Freeform: Shape 170">
              <a:extLst>
                <a:ext uri="{FF2B5EF4-FFF2-40B4-BE49-F238E27FC236}">
                  <a16:creationId xmlns:a16="http://schemas.microsoft.com/office/drawing/2014/main" id="{13BC460A-E0FF-4658-A2FD-A3AF4D51D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72" name="Freeform: Shape 171">
              <a:extLst>
                <a:ext uri="{FF2B5EF4-FFF2-40B4-BE49-F238E27FC236}">
                  <a16:creationId xmlns:a16="http://schemas.microsoft.com/office/drawing/2014/main" id="{26467CC2-3AB3-4D37-8323-385B7399F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73" name="Freeform: Shape 172">
              <a:extLst>
                <a:ext uri="{FF2B5EF4-FFF2-40B4-BE49-F238E27FC236}">
                  <a16:creationId xmlns:a16="http://schemas.microsoft.com/office/drawing/2014/main" id="{563A1F58-33CE-4EDF-B902-3F43F69DA2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74" name="Freeform: Shape 173">
              <a:extLst>
                <a:ext uri="{FF2B5EF4-FFF2-40B4-BE49-F238E27FC236}">
                  <a16:creationId xmlns:a16="http://schemas.microsoft.com/office/drawing/2014/main" id="{DDCFAB2F-7E88-4A57-999A-2506A1FE71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75" name="Freeform: Shape 174">
              <a:extLst>
                <a:ext uri="{FF2B5EF4-FFF2-40B4-BE49-F238E27FC236}">
                  <a16:creationId xmlns:a16="http://schemas.microsoft.com/office/drawing/2014/main" id="{571BEB66-3787-441F-BB54-80C05C6F13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76" name="Freeform: Shape 175">
              <a:extLst>
                <a:ext uri="{FF2B5EF4-FFF2-40B4-BE49-F238E27FC236}">
                  <a16:creationId xmlns:a16="http://schemas.microsoft.com/office/drawing/2014/main" id="{641DC095-611E-4979-8664-6C0EB878F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77" name="Freeform: Shape 176">
              <a:extLst>
                <a:ext uri="{FF2B5EF4-FFF2-40B4-BE49-F238E27FC236}">
                  <a16:creationId xmlns:a16="http://schemas.microsoft.com/office/drawing/2014/main" id="{210B9ECF-D859-4919-A9D6-3208548F00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78" name="Freeform: Shape 177">
              <a:extLst>
                <a:ext uri="{FF2B5EF4-FFF2-40B4-BE49-F238E27FC236}">
                  <a16:creationId xmlns:a16="http://schemas.microsoft.com/office/drawing/2014/main" id="{4FBC31D4-7E98-452C-8A87-822DE0432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79" name="Freeform: Shape 178">
              <a:extLst>
                <a:ext uri="{FF2B5EF4-FFF2-40B4-BE49-F238E27FC236}">
                  <a16:creationId xmlns:a16="http://schemas.microsoft.com/office/drawing/2014/main" id="{E302346C-F328-435B-87ED-447C6F8542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80" name="Freeform: Shape 179">
              <a:extLst>
                <a:ext uri="{FF2B5EF4-FFF2-40B4-BE49-F238E27FC236}">
                  <a16:creationId xmlns:a16="http://schemas.microsoft.com/office/drawing/2014/main" id="{B94F507E-9E94-432E-AE8A-A6CB2C5D05C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81" name="Freeform: Shape 180">
              <a:extLst>
                <a:ext uri="{FF2B5EF4-FFF2-40B4-BE49-F238E27FC236}">
                  <a16:creationId xmlns:a16="http://schemas.microsoft.com/office/drawing/2014/main" id="{1FFAC4F0-FD7F-4943-B60E-E276F8B23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82" name="Freeform: Shape 181">
              <a:extLst>
                <a:ext uri="{FF2B5EF4-FFF2-40B4-BE49-F238E27FC236}">
                  <a16:creationId xmlns:a16="http://schemas.microsoft.com/office/drawing/2014/main" id="{A8A5D871-92FD-43C3-BF94-0B524FA7D3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83" name="Freeform: Shape 182">
              <a:extLst>
                <a:ext uri="{FF2B5EF4-FFF2-40B4-BE49-F238E27FC236}">
                  <a16:creationId xmlns:a16="http://schemas.microsoft.com/office/drawing/2014/main" id="{6A79A241-1665-453E-ADD4-18892D4F8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84" name="Freeform: Shape 183">
              <a:extLst>
                <a:ext uri="{FF2B5EF4-FFF2-40B4-BE49-F238E27FC236}">
                  <a16:creationId xmlns:a16="http://schemas.microsoft.com/office/drawing/2014/main" id="{81EABE18-4189-4E07-93C9-9B76673E3E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85" name="Freeform: Shape 184">
              <a:extLst>
                <a:ext uri="{FF2B5EF4-FFF2-40B4-BE49-F238E27FC236}">
                  <a16:creationId xmlns:a16="http://schemas.microsoft.com/office/drawing/2014/main" id="{B658A0EE-6F09-4EF7-B5E7-F23A556BDA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86" name="Freeform: Shape 185">
              <a:extLst>
                <a:ext uri="{FF2B5EF4-FFF2-40B4-BE49-F238E27FC236}">
                  <a16:creationId xmlns:a16="http://schemas.microsoft.com/office/drawing/2014/main" id="{15EB019C-C95B-4DE3-BD17-DC20F8007A1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87" name="Freeform: Shape 186">
              <a:extLst>
                <a:ext uri="{FF2B5EF4-FFF2-40B4-BE49-F238E27FC236}">
                  <a16:creationId xmlns:a16="http://schemas.microsoft.com/office/drawing/2014/main" id="{2948B3ED-79C1-47C8-B712-0BFB5536C3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88" name="Freeform: Shape 187">
              <a:extLst>
                <a:ext uri="{FF2B5EF4-FFF2-40B4-BE49-F238E27FC236}">
                  <a16:creationId xmlns:a16="http://schemas.microsoft.com/office/drawing/2014/main" id="{13387DB9-900B-422D-90F7-C5C7EB5D59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89" name="Freeform: Shape 188">
              <a:extLst>
                <a:ext uri="{FF2B5EF4-FFF2-40B4-BE49-F238E27FC236}">
                  <a16:creationId xmlns:a16="http://schemas.microsoft.com/office/drawing/2014/main" id="{48FDCCF3-E6D6-4CD0-9D47-02FE785C7A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90" name="Freeform: Shape 189">
              <a:extLst>
                <a:ext uri="{FF2B5EF4-FFF2-40B4-BE49-F238E27FC236}">
                  <a16:creationId xmlns:a16="http://schemas.microsoft.com/office/drawing/2014/main" id="{BC14E8F6-33F6-47CE-9A24-EA71D71496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91" name="Freeform: Shape 190">
              <a:extLst>
                <a:ext uri="{FF2B5EF4-FFF2-40B4-BE49-F238E27FC236}">
                  <a16:creationId xmlns:a16="http://schemas.microsoft.com/office/drawing/2014/main" id="{F78CC38F-63FC-4552-B17B-8D79D3C8F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92" name="Freeform: Shape 191">
              <a:extLst>
                <a:ext uri="{FF2B5EF4-FFF2-40B4-BE49-F238E27FC236}">
                  <a16:creationId xmlns:a16="http://schemas.microsoft.com/office/drawing/2014/main" id="{89042823-A002-49CE-B03D-ED1291DC13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93" name="Freeform: Shape 192">
              <a:extLst>
                <a:ext uri="{FF2B5EF4-FFF2-40B4-BE49-F238E27FC236}">
                  <a16:creationId xmlns:a16="http://schemas.microsoft.com/office/drawing/2014/main" id="{96EFC6CE-198B-489B-B1EE-72CE84262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94" name="Freeform: Shape 193">
              <a:extLst>
                <a:ext uri="{FF2B5EF4-FFF2-40B4-BE49-F238E27FC236}">
                  <a16:creationId xmlns:a16="http://schemas.microsoft.com/office/drawing/2014/main" id="{49FEA23D-54D9-45D7-9325-1E2F638C9C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95" name="Freeform: Shape 194">
              <a:extLst>
                <a:ext uri="{FF2B5EF4-FFF2-40B4-BE49-F238E27FC236}">
                  <a16:creationId xmlns:a16="http://schemas.microsoft.com/office/drawing/2014/main" id="{2DB04EE3-370F-49CE-BCFE-C2999C3CF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96" name="Freeform: Shape 195">
              <a:extLst>
                <a:ext uri="{FF2B5EF4-FFF2-40B4-BE49-F238E27FC236}">
                  <a16:creationId xmlns:a16="http://schemas.microsoft.com/office/drawing/2014/main" id="{8BCBCC34-797D-41A8-8AD1-7E03E1BBFF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97" name="Freeform: Shape 196">
              <a:extLst>
                <a:ext uri="{FF2B5EF4-FFF2-40B4-BE49-F238E27FC236}">
                  <a16:creationId xmlns:a16="http://schemas.microsoft.com/office/drawing/2014/main" id="{AFF5C1F8-0EDE-4835-89E6-1FCB2EA39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98" name="Freeform: Shape 197">
              <a:extLst>
                <a:ext uri="{FF2B5EF4-FFF2-40B4-BE49-F238E27FC236}">
                  <a16:creationId xmlns:a16="http://schemas.microsoft.com/office/drawing/2014/main" id="{6171D504-6300-457C-AFCC-064DBB3FCC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199" name="Freeform: Shape 198">
              <a:extLst>
                <a:ext uri="{FF2B5EF4-FFF2-40B4-BE49-F238E27FC236}">
                  <a16:creationId xmlns:a16="http://schemas.microsoft.com/office/drawing/2014/main" id="{62ACE739-C8C4-4495-B04C-C3AFC44811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0" name="Freeform: Shape 199">
              <a:extLst>
                <a:ext uri="{FF2B5EF4-FFF2-40B4-BE49-F238E27FC236}">
                  <a16:creationId xmlns:a16="http://schemas.microsoft.com/office/drawing/2014/main" id="{3F4771CD-CDCA-4FFE-8EF5-E42D1781E7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1" name="Freeform: Shape 200">
              <a:extLst>
                <a:ext uri="{FF2B5EF4-FFF2-40B4-BE49-F238E27FC236}">
                  <a16:creationId xmlns:a16="http://schemas.microsoft.com/office/drawing/2014/main" id="{A10C0BFE-A8F9-4E21-9DFD-37A4D26C62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2" name="Freeform: Shape 201">
              <a:extLst>
                <a:ext uri="{FF2B5EF4-FFF2-40B4-BE49-F238E27FC236}">
                  <a16:creationId xmlns:a16="http://schemas.microsoft.com/office/drawing/2014/main" id="{4D8D4EF9-4EF7-4538-A4AE-439F9335EA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3" name="Freeform: Shape 202">
              <a:extLst>
                <a:ext uri="{FF2B5EF4-FFF2-40B4-BE49-F238E27FC236}">
                  <a16:creationId xmlns:a16="http://schemas.microsoft.com/office/drawing/2014/main" id="{7E0500AB-5662-43B9-95C2-2EC80CC54F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4" name="Freeform: Shape 203">
              <a:extLst>
                <a:ext uri="{FF2B5EF4-FFF2-40B4-BE49-F238E27FC236}">
                  <a16:creationId xmlns:a16="http://schemas.microsoft.com/office/drawing/2014/main" id="{984021AD-A6A2-4CDA-A953-72FBA7598B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5" name="Freeform: Shape 204">
              <a:extLst>
                <a:ext uri="{FF2B5EF4-FFF2-40B4-BE49-F238E27FC236}">
                  <a16:creationId xmlns:a16="http://schemas.microsoft.com/office/drawing/2014/main" id="{FD1FBF47-CAC8-4385-9DC7-C9BB6167E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6" name="Freeform: Shape 205">
              <a:extLst>
                <a:ext uri="{FF2B5EF4-FFF2-40B4-BE49-F238E27FC236}">
                  <a16:creationId xmlns:a16="http://schemas.microsoft.com/office/drawing/2014/main" id="{FBAEE482-005F-4288-8D66-09EA246C45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7" name="Freeform: Shape 206">
              <a:extLst>
                <a:ext uri="{FF2B5EF4-FFF2-40B4-BE49-F238E27FC236}">
                  <a16:creationId xmlns:a16="http://schemas.microsoft.com/office/drawing/2014/main" id="{2C5DCF49-33DE-4AFF-818E-42F59F280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8" name="Freeform: Shape 207">
              <a:extLst>
                <a:ext uri="{FF2B5EF4-FFF2-40B4-BE49-F238E27FC236}">
                  <a16:creationId xmlns:a16="http://schemas.microsoft.com/office/drawing/2014/main" id="{866903F3-208B-46D5-925B-254DC74291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09" name="Freeform: Shape 208">
              <a:extLst>
                <a:ext uri="{FF2B5EF4-FFF2-40B4-BE49-F238E27FC236}">
                  <a16:creationId xmlns:a16="http://schemas.microsoft.com/office/drawing/2014/main" id="{2550D219-E342-4A38-BB89-575C1EE7A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10" name="Freeform: Shape 209">
              <a:extLst>
                <a:ext uri="{FF2B5EF4-FFF2-40B4-BE49-F238E27FC236}">
                  <a16:creationId xmlns:a16="http://schemas.microsoft.com/office/drawing/2014/main" id="{5B5485FC-95D0-4660-9594-2C9BD3B776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11" name="Freeform: Shape 210">
              <a:extLst>
                <a:ext uri="{FF2B5EF4-FFF2-40B4-BE49-F238E27FC236}">
                  <a16:creationId xmlns:a16="http://schemas.microsoft.com/office/drawing/2014/main" id="{2EA358DA-C7E8-4DF8-B7D6-CC58295655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12" name="Freeform: Shape 211">
              <a:extLst>
                <a:ext uri="{FF2B5EF4-FFF2-40B4-BE49-F238E27FC236}">
                  <a16:creationId xmlns:a16="http://schemas.microsoft.com/office/drawing/2014/main" id="{7990E8BB-4369-4845-8436-A6F3FE1D1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13" name="Freeform: Shape 212">
              <a:extLst>
                <a:ext uri="{FF2B5EF4-FFF2-40B4-BE49-F238E27FC236}">
                  <a16:creationId xmlns:a16="http://schemas.microsoft.com/office/drawing/2014/main" id="{D6C050C5-1951-434B-A7FE-D271E73F82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grpSp>
      <p:grpSp>
        <p:nvGrpSpPr>
          <p:cNvPr id="215" name="Graphic 4">
            <a:extLst>
              <a:ext uri="{FF2B5EF4-FFF2-40B4-BE49-F238E27FC236}">
                <a16:creationId xmlns:a16="http://schemas.microsoft.com/office/drawing/2014/main" id="{773717CC-ECEE-4ABF-BA61-C59F4680177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680915" y="4748271"/>
            <a:ext cx="1330536" cy="1330521"/>
            <a:chOff x="5734037" y="3067039"/>
            <a:chExt cx="724483" cy="724489"/>
          </a:xfrm>
          <a:solidFill>
            <a:schemeClr val="bg1">
              <a:alpha val="60000"/>
            </a:schemeClr>
          </a:solidFill>
        </p:grpSpPr>
        <p:sp>
          <p:nvSpPr>
            <p:cNvPr id="216" name="Freeform: Shape 215">
              <a:extLst>
                <a:ext uri="{FF2B5EF4-FFF2-40B4-BE49-F238E27FC236}">
                  <a16:creationId xmlns:a16="http://schemas.microsoft.com/office/drawing/2014/main" id="{9A4FAE41-62DF-4B8E-BD66-8EC206E0E3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067039"/>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17" name="Freeform: Shape 216">
              <a:extLst>
                <a:ext uri="{FF2B5EF4-FFF2-40B4-BE49-F238E27FC236}">
                  <a16:creationId xmlns:a16="http://schemas.microsoft.com/office/drawing/2014/main" id="{564C7F1F-5546-40DC-A16B-C9A3E45777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18" name="Freeform: Shape 217">
              <a:extLst>
                <a:ext uri="{FF2B5EF4-FFF2-40B4-BE49-F238E27FC236}">
                  <a16:creationId xmlns:a16="http://schemas.microsoft.com/office/drawing/2014/main" id="{45583216-FC24-4B75-9703-DBEC401FF8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19" name="Freeform: Shape 218">
              <a:extLst>
                <a:ext uri="{FF2B5EF4-FFF2-40B4-BE49-F238E27FC236}">
                  <a16:creationId xmlns:a16="http://schemas.microsoft.com/office/drawing/2014/main" id="{2FD0A70D-2E7E-4048-8145-0F45EDBBCE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20" name="Freeform: Shape 219">
              <a:extLst>
                <a:ext uri="{FF2B5EF4-FFF2-40B4-BE49-F238E27FC236}">
                  <a16:creationId xmlns:a16="http://schemas.microsoft.com/office/drawing/2014/main" id="{B703C78E-D176-4455-B7B5-2DB4F418DB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21" name="Freeform: Shape 220">
              <a:extLst>
                <a:ext uri="{FF2B5EF4-FFF2-40B4-BE49-F238E27FC236}">
                  <a16:creationId xmlns:a16="http://schemas.microsoft.com/office/drawing/2014/main" id="{AD23B98E-D1FB-4BD9-BA4A-060BC8266E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22" name="Freeform: Shape 221">
              <a:extLst>
                <a:ext uri="{FF2B5EF4-FFF2-40B4-BE49-F238E27FC236}">
                  <a16:creationId xmlns:a16="http://schemas.microsoft.com/office/drawing/2014/main" id="{C1541992-EEDB-4D6B-BDA9-B66E58A170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23" name="Freeform: Shape 222">
              <a:extLst>
                <a:ext uri="{FF2B5EF4-FFF2-40B4-BE49-F238E27FC236}">
                  <a16:creationId xmlns:a16="http://schemas.microsoft.com/office/drawing/2014/main" id="{08072B3B-B852-4186-ACFE-F614251324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26284"/>
              <a:ext cx="14192" cy="14097"/>
            </a:xfrm>
            <a:custGeom>
              <a:avLst/>
              <a:gdLst>
                <a:gd name="connsiteX0" fmla="*/ 14192 w 14192"/>
                <a:gd name="connsiteY0" fmla="*/ 7049 h 14097"/>
                <a:gd name="connsiteX1" fmla="*/ 7144 w 14192"/>
                <a:gd name="connsiteY1" fmla="*/ 14097 h 14097"/>
                <a:gd name="connsiteX2" fmla="*/ 0 w 14192"/>
                <a:gd name="connsiteY2" fmla="*/ 7049 h 14097"/>
                <a:gd name="connsiteX3" fmla="*/ 7049 w 14192"/>
                <a:gd name="connsiteY3" fmla="*/ 0 h 14097"/>
                <a:gd name="connsiteX4" fmla="*/ 14192 w 14192"/>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9"/>
                  </a:moveTo>
                  <a:cubicBezTo>
                    <a:pt x="14192" y="10954"/>
                    <a:pt x="11049" y="14097"/>
                    <a:pt x="7144" y="14097"/>
                  </a:cubicBezTo>
                  <a:cubicBezTo>
                    <a:pt x="3239" y="14097"/>
                    <a:pt x="0" y="10954"/>
                    <a:pt x="0" y="7049"/>
                  </a:cubicBezTo>
                  <a:cubicBezTo>
                    <a:pt x="0" y="3143"/>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24" name="Freeform: Shape 223">
              <a:extLst>
                <a:ext uri="{FF2B5EF4-FFF2-40B4-BE49-F238E27FC236}">
                  <a16:creationId xmlns:a16="http://schemas.microsoft.com/office/drawing/2014/main" id="{7B5DD2CA-BCBA-4F3E-B472-840067686A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2628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25" name="Freeform: Shape 224">
              <a:extLst>
                <a:ext uri="{FF2B5EF4-FFF2-40B4-BE49-F238E27FC236}">
                  <a16:creationId xmlns:a16="http://schemas.microsoft.com/office/drawing/2014/main" id="{C7335DFE-05E4-4D45-B035-1D85E7648E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26" name="Freeform: Shape 225">
              <a:extLst>
                <a:ext uri="{FF2B5EF4-FFF2-40B4-BE49-F238E27FC236}">
                  <a16:creationId xmlns:a16="http://schemas.microsoft.com/office/drawing/2014/main" id="{ADCF9375-A092-491A-960D-A4DBB376C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27" name="Freeform: Shape 226">
              <a:extLst>
                <a:ext uri="{FF2B5EF4-FFF2-40B4-BE49-F238E27FC236}">
                  <a16:creationId xmlns:a16="http://schemas.microsoft.com/office/drawing/2014/main" id="{95341599-7E99-490F-9AF8-07EAE5C8DB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28" name="Freeform: Shape 227">
              <a:extLst>
                <a:ext uri="{FF2B5EF4-FFF2-40B4-BE49-F238E27FC236}">
                  <a16:creationId xmlns:a16="http://schemas.microsoft.com/office/drawing/2014/main" id="{E1C55EB0-818A-46E6-8D53-5503100290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126284"/>
              <a:ext cx="14097" cy="14097"/>
            </a:xfrm>
            <a:custGeom>
              <a:avLst/>
              <a:gdLst>
                <a:gd name="connsiteX0" fmla="*/ 14097 w 14097"/>
                <a:gd name="connsiteY0" fmla="*/ 7049 h 14097"/>
                <a:gd name="connsiteX1" fmla="*/ 7048 w 14097"/>
                <a:gd name="connsiteY1" fmla="*/ 14097 h 14097"/>
                <a:gd name="connsiteX2" fmla="*/ 0 w 14097"/>
                <a:gd name="connsiteY2" fmla="*/ 7049 h 14097"/>
                <a:gd name="connsiteX3" fmla="*/ 7048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29" name="Freeform: Shape 228">
              <a:extLst>
                <a:ext uri="{FF2B5EF4-FFF2-40B4-BE49-F238E27FC236}">
                  <a16:creationId xmlns:a16="http://schemas.microsoft.com/office/drawing/2014/main" id="{319B036C-5BD8-4F3B-8935-96D50F410D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2628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30" name="Freeform: Shape 229">
              <a:extLst>
                <a:ext uri="{FF2B5EF4-FFF2-40B4-BE49-F238E27FC236}">
                  <a16:creationId xmlns:a16="http://schemas.microsoft.com/office/drawing/2014/main" id="{A8445880-106C-4DC8-A250-D132F0D6F3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18543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31" name="Freeform: Shape 230">
              <a:extLst>
                <a:ext uri="{FF2B5EF4-FFF2-40B4-BE49-F238E27FC236}">
                  <a16:creationId xmlns:a16="http://schemas.microsoft.com/office/drawing/2014/main" id="{952AA1DD-5DBE-43CD-9B85-63C76269297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32" name="Freeform: Shape 231">
              <a:extLst>
                <a:ext uri="{FF2B5EF4-FFF2-40B4-BE49-F238E27FC236}">
                  <a16:creationId xmlns:a16="http://schemas.microsoft.com/office/drawing/2014/main" id="{2A412466-ED73-4944-83CE-224B1769C2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33" name="Freeform: Shape 232">
              <a:extLst>
                <a:ext uri="{FF2B5EF4-FFF2-40B4-BE49-F238E27FC236}">
                  <a16:creationId xmlns:a16="http://schemas.microsoft.com/office/drawing/2014/main" id="{807E195A-10DB-494C-A547-E1D0C6F616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34" name="Freeform: Shape 233">
              <a:extLst>
                <a:ext uri="{FF2B5EF4-FFF2-40B4-BE49-F238E27FC236}">
                  <a16:creationId xmlns:a16="http://schemas.microsoft.com/office/drawing/2014/main" id="{4CD4AECE-734D-4B90-984F-B2ABFA2B6F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35" name="Freeform: Shape 234">
              <a:extLst>
                <a:ext uri="{FF2B5EF4-FFF2-40B4-BE49-F238E27FC236}">
                  <a16:creationId xmlns:a16="http://schemas.microsoft.com/office/drawing/2014/main" id="{2927072E-8001-4AD1-A4C4-2EDBA3BF87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18543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36" name="Freeform: Shape 235">
              <a:extLst>
                <a:ext uri="{FF2B5EF4-FFF2-40B4-BE49-F238E27FC236}">
                  <a16:creationId xmlns:a16="http://schemas.microsoft.com/office/drawing/2014/main" id="{499D6F50-E593-46A3-81D8-73389276B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18543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37" name="Freeform: Shape 236">
              <a:extLst>
                <a:ext uri="{FF2B5EF4-FFF2-40B4-BE49-F238E27FC236}">
                  <a16:creationId xmlns:a16="http://schemas.microsoft.com/office/drawing/2014/main" id="{7A96E600-84B4-452B-AE40-295FC5807E8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24467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38" name="Freeform: Shape 237">
              <a:extLst>
                <a:ext uri="{FF2B5EF4-FFF2-40B4-BE49-F238E27FC236}">
                  <a16:creationId xmlns:a16="http://schemas.microsoft.com/office/drawing/2014/main" id="{CBBA17AC-C1AB-4BFC-A051-457275D1D6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244677"/>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39" name="Freeform: Shape 238">
              <a:extLst>
                <a:ext uri="{FF2B5EF4-FFF2-40B4-BE49-F238E27FC236}">
                  <a16:creationId xmlns:a16="http://schemas.microsoft.com/office/drawing/2014/main" id="{488E850C-90D5-4D0F-A57D-7809327EF3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40" name="Freeform: Shape 239">
              <a:extLst>
                <a:ext uri="{FF2B5EF4-FFF2-40B4-BE49-F238E27FC236}">
                  <a16:creationId xmlns:a16="http://schemas.microsoft.com/office/drawing/2014/main" id="{9F98D808-AB13-4D8D-B4C5-9D32153462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41" name="Freeform: Shape 240">
              <a:extLst>
                <a:ext uri="{FF2B5EF4-FFF2-40B4-BE49-F238E27FC236}">
                  <a16:creationId xmlns:a16="http://schemas.microsoft.com/office/drawing/2014/main" id="{95AFFBC0-FF37-4117-86FA-21ABDA17A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42" name="Freeform: Shape 241">
              <a:extLst>
                <a:ext uri="{FF2B5EF4-FFF2-40B4-BE49-F238E27FC236}">
                  <a16:creationId xmlns:a16="http://schemas.microsoft.com/office/drawing/2014/main" id="{ED0AC42A-17B0-4154-968C-CAE2A04C28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24467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43" name="Freeform: Shape 242">
              <a:extLst>
                <a:ext uri="{FF2B5EF4-FFF2-40B4-BE49-F238E27FC236}">
                  <a16:creationId xmlns:a16="http://schemas.microsoft.com/office/drawing/2014/main" id="{4A7A31A0-8490-4B9D-B9CC-7FF28053EB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244677"/>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44" name="Freeform: Shape 243">
              <a:extLst>
                <a:ext uri="{FF2B5EF4-FFF2-40B4-BE49-F238E27FC236}">
                  <a16:creationId xmlns:a16="http://schemas.microsoft.com/office/drawing/2014/main" id="{8188899C-6A74-43D8-B36C-F86B278C89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03829"/>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45" name="Freeform: Shape 244">
              <a:extLst>
                <a:ext uri="{FF2B5EF4-FFF2-40B4-BE49-F238E27FC236}">
                  <a16:creationId xmlns:a16="http://schemas.microsoft.com/office/drawing/2014/main" id="{1537EAA6-95B6-4674-A7B9-40F9AB7F59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46" name="Freeform: Shape 245">
              <a:extLst>
                <a:ext uri="{FF2B5EF4-FFF2-40B4-BE49-F238E27FC236}">
                  <a16:creationId xmlns:a16="http://schemas.microsoft.com/office/drawing/2014/main" id="{F4B29507-C08F-4764-B703-0EB33A0FAC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47" name="Freeform: Shape 246">
              <a:extLst>
                <a:ext uri="{FF2B5EF4-FFF2-40B4-BE49-F238E27FC236}">
                  <a16:creationId xmlns:a16="http://schemas.microsoft.com/office/drawing/2014/main" id="{4200E500-6A99-47FC-A30F-FA4C85DA8C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48" name="Freeform: Shape 247">
              <a:extLst>
                <a:ext uri="{FF2B5EF4-FFF2-40B4-BE49-F238E27FC236}">
                  <a16:creationId xmlns:a16="http://schemas.microsoft.com/office/drawing/2014/main" id="{9558677C-76AD-451F-AEEE-C5FEE4179C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49" name="Freeform: Shape 248">
              <a:extLst>
                <a:ext uri="{FF2B5EF4-FFF2-40B4-BE49-F238E27FC236}">
                  <a16:creationId xmlns:a16="http://schemas.microsoft.com/office/drawing/2014/main" id="{79E472E5-A81A-44E7-AEBA-C3A593497B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03829"/>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50" name="Freeform: Shape 249">
              <a:extLst>
                <a:ext uri="{FF2B5EF4-FFF2-40B4-BE49-F238E27FC236}">
                  <a16:creationId xmlns:a16="http://schemas.microsoft.com/office/drawing/2014/main" id="{5CD54F54-9E41-4635-A533-6CC6515E1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51" name="Freeform: Shape 250">
              <a:extLst>
                <a:ext uri="{FF2B5EF4-FFF2-40B4-BE49-F238E27FC236}">
                  <a16:creationId xmlns:a16="http://schemas.microsoft.com/office/drawing/2014/main" id="{B22D6F46-74C0-49D9-8CD8-BC125E973D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363074"/>
              <a:ext cx="14192" cy="14097"/>
            </a:xfrm>
            <a:custGeom>
              <a:avLst/>
              <a:gdLst>
                <a:gd name="connsiteX0" fmla="*/ 14192 w 14192"/>
                <a:gd name="connsiteY0" fmla="*/ 7048 h 14097"/>
                <a:gd name="connsiteX1" fmla="*/ 7144 w 14192"/>
                <a:gd name="connsiteY1" fmla="*/ 14097 h 14097"/>
                <a:gd name="connsiteX2" fmla="*/ 0 w 14192"/>
                <a:gd name="connsiteY2" fmla="*/ 7048 h 14097"/>
                <a:gd name="connsiteX3" fmla="*/ 7049 w 14192"/>
                <a:gd name="connsiteY3" fmla="*/ 0 h 14097"/>
                <a:gd name="connsiteX4" fmla="*/ 14192 w 14192"/>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7">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52" name="Freeform: Shape 251">
              <a:extLst>
                <a:ext uri="{FF2B5EF4-FFF2-40B4-BE49-F238E27FC236}">
                  <a16:creationId xmlns:a16="http://schemas.microsoft.com/office/drawing/2014/main" id="{C6FAA6EC-EDF6-4522-ACD8-8D4F7FF87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53" name="Freeform: Shape 252">
              <a:extLst>
                <a:ext uri="{FF2B5EF4-FFF2-40B4-BE49-F238E27FC236}">
                  <a16:creationId xmlns:a16="http://schemas.microsoft.com/office/drawing/2014/main" id="{5F8364DC-ED1A-482D-A418-7941B199CB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54" name="Freeform: Shape 253">
              <a:extLst>
                <a:ext uri="{FF2B5EF4-FFF2-40B4-BE49-F238E27FC236}">
                  <a16:creationId xmlns:a16="http://schemas.microsoft.com/office/drawing/2014/main" id="{1896D361-70A8-4528-940B-F306550F88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55" name="Freeform: Shape 254">
              <a:extLst>
                <a:ext uri="{FF2B5EF4-FFF2-40B4-BE49-F238E27FC236}">
                  <a16:creationId xmlns:a16="http://schemas.microsoft.com/office/drawing/2014/main" id="{4D1CB00A-0CE1-4E25-ADCE-9562845F54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56" name="Freeform: Shape 255">
              <a:extLst>
                <a:ext uri="{FF2B5EF4-FFF2-40B4-BE49-F238E27FC236}">
                  <a16:creationId xmlns:a16="http://schemas.microsoft.com/office/drawing/2014/main" id="{E1B6761E-B7C6-4218-B95F-F6DEC0066D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363074"/>
              <a:ext cx="14097" cy="14097"/>
            </a:xfrm>
            <a:custGeom>
              <a:avLst/>
              <a:gdLst>
                <a:gd name="connsiteX0" fmla="*/ 14097 w 14097"/>
                <a:gd name="connsiteY0" fmla="*/ 7048 h 14097"/>
                <a:gd name="connsiteX1" fmla="*/ 7048 w 14097"/>
                <a:gd name="connsiteY1" fmla="*/ 14097 h 14097"/>
                <a:gd name="connsiteX2" fmla="*/ 0 w 14097"/>
                <a:gd name="connsiteY2" fmla="*/ 7048 h 14097"/>
                <a:gd name="connsiteX3" fmla="*/ 7048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57" name="Freeform: Shape 256">
              <a:extLst>
                <a:ext uri="{FF2B5EF4-FFF2-40B4-BE49-F238E27FC236}">
                  <a16:creationId xmlns:a16="http://schemas.microsoft.com/office/drawing/2014/main" id="{CA081177-DAC3-4667-91A1-4CC885D4A1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58" name="Freeform: Shape 257">
              <a:extLst>
                <a:ext uri="{FF2B5EF4-FFF2-40B4-BE49-F238E27FC236}">
                  <a16:creationId xmlns:a16="http://schemas.microsoft.com/office/drawing/2014/main" id="{435007DC-BB8D-43BA-9598-AE79AA262E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2222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59" name="Freeform: Shape 258">
              <a:extLst>
                <a:ext uri="{FF2B5EF4-FFF2-40B4-BE49-F238E27FC236}">
                  <a16:creationId xmlns:a16="http://schemas.microsoft.com/office/drawing/2014/main" id="{46628B8A-02EC-44EF-B52C-5EBAFBCF9C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60" name="Freeform: Shape 259">
              <a:extLst>
                <a:ext uri="{FF2B5EF4-FFF2-40B4-BE49-F238E27FC236}">
                  <a16:creationId xmlns:a16="http://schemas.microsoft.com/office/drawing/2014/main" id="{2DACEC99-8F4C-495C-8EAA-670A3A02ED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61" name="Freeform: Shape 260">
              <a:extLst>
                <a:ext uri="{FF2B5EF4-FFF2-40B4-BE49-F238E27FC236}">
                  <a16:creationId xmlns:a16="http://schemas.microsoft.com/office/drawing/2014/main" id="{C8EFEAD4-1425-4357-9D8A-F326DABC6E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62" name="Freeform: Shape 261">
              <a:extLst>
                <a:ext uri="{FF2B5EF4-FFF2-40B4-BE49-F238E27FC236}">
                  <a16:creationId xmlns:a16="http://schemas.microsoft.com/office/drawing/2014/main" id="{FDA70E94-A082-47D4-B4F8-142AEF1DC3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63" name="Freeform: Shape 262">
              <a:extLst>
                <a:ext uri="{FF2B5EF4-FFF2-40B4-BE49-F238E27FC236}">
                  <a16:creationId xmlns:a16="http://schemas.microsoft.com/office/drawing/2014/main" id="{10E96E8A-1EEA-4F1D-8CFE-12DC9B9E7A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42222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64" name="Freeform: Shape 263">
              <a:extLst>
                <a:ext uri="{FF2B5EF4-FFF2-40B4-BE49-F238E27FC236}">
                  <a16:creationId xmlns:a16="http://schemas.microsoft.com/office/drawing/2014/main" id="{B12D7CC4-A548-4FF7-A6B2-9151CFA9E3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65" name="Freeform: Shape 264">
              <a:extLst>
                <a:ext uri="{FF2B5EF4-FFF2-40B4-BE49-F238E27FC236}">
                  <a16:creationId xmlns:a16="http://schemas.microsoft.com/office/drawing/2014/main" id="{CB3F1C68-B597-4669-87F8-C80124ABE0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067039"/>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6953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54"/>
                    <a:pt x="10954" y="14097"/>
                    <a:pt x="7049" y="14097"/>
                  </a:cubicBezTo>
                  <a:cubicBezTo>
                    <a:pt x="3143" y="14097"/>
                    <a:pt x="0" y="10954"/>
                    <a:pt x="0" y="7049"/>
                  </a:cubicBezTo>
                  <a:cubicBezTo>
                    <a:pt x="0" y="3143"/>
                    <a:pt x="3048" y="0"/>
                    <a:pt x="6953"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66" name="Freeform: Shape 265">
              <a:extLst>
                <a:ext uri="{FF2B5EF4-FFF2-40B4-BE49-F238E27FC236}">
                  <a16:creationId xmlns:a16="http://schemas.microsoft.com/office/drawing/2014/main" id="{A57037D2-0958-4F34-815F-C8CA7F86A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67" name="Freeform: Shape 266">
              <a:extLst>
                <a:ext uri="{FF2B5EF4-FFF2-40B4-BE49-F238E27FC236}">
                  <a16:creationId xmlns:a16="http://schemas.microsoft.com/office/drawing/2014/main" id="{30AF3969-3F11-4157-B4B9-33B1314623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067039"/>
              <a:ext cx="14096" cy="14097"/>
            </a:xfrm>
            <a:custGeom>
              <a:avLst/>
              <a:gdLst>
                <a:gd name="connsiteX0" fmla="*/ 14097 w 14096"/>
                <a:gd name="connsiteY0" fmla="*/ 7049 h 14097"/>
                <a:gd name="connsiteX1" fmla="*/ 7049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9" y="14097"/>
                  </a:cubicBezTo>
                  <a:cubicBezTo>
                    <a:pt x="3143" y="14097"/>
                    <a:pt x="0" y="10954"/>
                    <a:pt x="0" y="7049"/>
                  </a:cubicBezTo>
                  <a:cubicBezTo>
                    <a:pt x="0" y="3143"/>
                    <a:pt x="3048" y="0"/>
                    <a:pt x="6953"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68" name="Freeform: Shape 267">
              <a:extLst>
                <a:ext uri="{FF2B5EF4-FFF2-40B4-BE49-F238E27FC236}">
                  <a16:creationId xmlns:a16="http://schemas.microsoft.com/office/drawing/2014/main" id="{51D613E3-18F5-4426-ADEB-DEC123E16B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69" name="Freeform: Shape 268">
              <a:extLst>
                <a:ext uri="{FF2B5EF4-FFF2-40B4-BE49-F238E27FC236}">
                  <a16:creationId xmlns:a16="http://schemas.microsoft.com/office/drawing/2014/main" id="{1DC25548-A3A9-4018-A29B-6972D353F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6953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048" y="0"/>
                    <a:pt x="6953"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70" name="Freeform: Shape 269">
              <a:extLst>
                <a:ext uri="{FF2B5EF4-FFF2-40B4-BE49-F238E27FC236}">
                  <a16:creationId xmlns:a16="http://schemas.microsoft.com/office/drawing/2014/main" id="{7EDE6372-94D2-435D-BD43-A20072D80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067039"/>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71" name="Freeform: Shape 270">
              <a:extLst>
                <a:ext uri="{FF2B5EF4-FFF2-40B4-BE49-F238E27FC236}">
                  <a16:creationId xmlns:a16="http://schemas.microsoft.com/office/drawing/2014/main" id="{729575A6-77E2-4199-8F0A-27C89330A0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26281"/>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72" name="Freeform: Shape 271">
              <a:extLst>
                <a:ext uri="{FF2B5EF4-FFF2-40B4-BE49-F238E27FC236}">
                  <a16:creationId xmlns:a16="http://schemas.microsoft.com/office/drawing/2014/main" id="{12EB506D-59AD-4011-80F8-36A2BDB954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73" name="Freeform: Shape 272">
              <a:extLst>
                <a:ext uri="{FF2B5EF4-FFF2-40B4-BE49-F238E27FC236}">
                  <a16:creationId xmlns:a16="http://schemas.microsoft.com/office/drawing/2014/main" id="{92FD46FA-14EB-46A2-B4A3-ECD1F49BAC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26281"/>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74" name="Freeform: Shape 273">
              <a:extLst>
                <a:ext uri="{FF2B5EF4-FFF2-40B4-BE49-F238E27FC236}">
                  <a16:creationId xmlns:a16="http://schemas.microsoft.com/office/drawing/2014/main" id="{1CD84E07-49A9-40E3-B34C-91C156C9C6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75" name="Freeform: Shape 274">
              <a:extLst>
                <a:ext uri="{FF2B5EF4-FFF2-40B4-BE49-F238E27FC236}">
                  <a16:creationId xmlns:a16="http://schemas.microsoft.com/office/drawing/2014/main" id="{F3090306-C384-44A0-8C38-77397133BA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26281"/>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76" name="Freeform: Shape 275">
              <a:extLst>
                <a:ext uri="{FF2B5EF4-FFF2-40B4-BE49-F238E27FC236}">
                  <a16:creationId xmlns:a16="http://schemas.microsoft.com/office/drawing/2014/main" id="{3515E97E-31A4-4273-AB55-8EAD74CB9E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2628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77" name="Freeform: Shape 276">
              <a:extLst>
                <a:ext uri="{FF2B5EF4-FFF2-40B4-BE49-F238E27FC236}">
                  <a16:creationId xmlns:a16="http://schemas.microsoft.com/office/drawing/2014/main" id="{792F63CA-0494-43E2-A0AA-37C35C8326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185433"/>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78" name="Freeform: Shape 277">
              <a:extLst>
                <a:ext uri="{FF2B5EF4-FFF2-40B4-BE49-F238E27FC236}">
                  <a16:creationId xmlns:a16="http://schemas.microsoft.com/office/drawing/2014/main" id="{5389A040-E4CC-4CE7-8B9F-40ECA9ACE11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79" name="Freeform: Shape 278">
              <a:extLst>
                <a:ext uri="{FF2B5EF4-FFF2-40B4-BE49-F238E27FC236}">
                  <a16:creationId xmlns:a16="http://schemas.microsoft.com/office/drawing/2014/main" id="{1BA51B23-705C-49BE-B606-8A9B623E0A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185433"/>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80" name="Freeform: Shape 279">
              <a:extLst>
                <a:ext uri="{FF2B5EF4-FFF2-40B4-BE49-F238E27FC236}">
                  <a16:creationId xmlns:a16="http://schemas.microsoft.com/office/drawing/2014/main" id="{B16EF17A-F451-4B5B-9052-33A9116E9DE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81" name="Freeform: Shape 280">
              <a:extLst>
                <a:ext uri="{FF2B5EF4-FFF2-40B4-BE49-F238E27FC236}">
                  <a16:creationId xmlns:a16="http://schemas.microsoft.com/office/drawing/2014/main" id="{1B20B7D1-27D7-4E1A-A317-E9E7A105A9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18543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82" name="Freeform: Shape 281">
              <a:extLst>
                <a:ext uri="{FF2B5EF4-FFF2-40B4-BE49-F238E27FC236}">
                  <a16:creationId xmlns:a16="http://schemas.microsoft.com/office/drawing/2014/main" id="{1E3FADAF-FD1D-45B2-A40D-EBDD536E75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185432"/>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83" name="Freeform: Shape 282">
              <a:extLst>
                <a:ext uri="{FF2B5EF4-FFF2-40B4-BE49-F238E27FC236}">
                  <a16:creationId xmlns:a16="http://schemas.microsoft.com/office/drawing/2014/main" id="{301257BA-BCE2-4479-A04F-A9DBFAF92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244676"/>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84" name="Freeform: Shape 283">
              <a:extLst>
                <a:ext uri="{FF2B5EF4-FFF2-40B4-BE49-F238E27FC236}">
                  <a16:creationId xmlns:a16="http://schemas.microsoft.com/office/drawing/2014/main" id="{619D0ABC-04D9-405A-A52F-5EEC01762A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85" name="Freeform: Shape 284">
              <a:extLst>
                <a:ext uri="{FF2B5EF4-FFF2-40B4-BE49-F238E27FC236}">
                  <a16:creationId xmlns:a16="http://schemas.microsoft.com/office/drawing/2014/main" id="{123AE5C7-608A-47A7-B7A1-55662B70BF3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244676"/>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86" name="Freeform: Shape 285">
              <a:extLst>
                <a:ext uri="{FF2B5EF4-FFF2-40B4-BE49-F238E27FC236}">
                  <a16:creationId xmlns:a16="http://schemas.microsoft.com/office/drawing/2014/main" id="{957BDA1A-3081-45EB-A31E-3F98EC6DC3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87" name="Freeform: Shape 286">
              <a:extLst>
                <a:ext uri="{FF2B5EF4-FFF2-40B4-BE49-F238E27FC236}">
                  <a16:creationId xmlns:a16="http://schemas.microsoft.com/office/drawing/2014/main" id="{683DDA50-C794-4DC5-8297-CFDEB8DCB4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244676"/>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88" name="Freeform: Shape 287">
              <a:extLst>
                <a:ext uri="{FF2B5EF4-FFF2-40B4-BE49-F238E27FC236}">
                  <a16:creationId xmlns:a16="http://schemas.microsoft.com/office/drawing/2014/main" id="{FA42024A-A832-4635-9CE6-B968232CE8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24467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89" name="Freeform: Shape 288">
              <a:extLst>
                <a:ext uri="{FF2B5EF4-FFF2-40B4-BE49-F238E27FC236}">
                  <a16:creationId xmlns:a16="http://schemas.microsoft.com/office/drawing/2014/main" id="{564D00AA-3E68-4F56-80A0-08D5DFFB61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03829"/>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90" name="Freeform: Shape 289">
              <a:extLst>
                <a:ext uri="{FF2B5EF4-FFF2-40B4-BE49-F238E27FC236}">
                  <a16:creationId xmlns:a16="http://schemas.microsoft.com/office/drawing/2014/main" id="{D988A711-E3E8-4172-AFE1-60E93FF10A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91" name="Freeform: Shape 290">
              <a:extLst>
                <a:ext uri="{FF2B5EF4-FFF2-40B4-BE49-F238E27FC236}">
                  <a16:creationId xmlns:a16="http://schemas.microsoft.com/office/drawing/2014/main" id="{7A89FF34-EE34-461C-A3EF-73AC3801B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03829"/>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92" name="Freeform: Shape 291">
              <a:extLst>
                <a:ext uri="{FF2B5EF4-FFF2-40B4-BE49-F238E27FC236}">
                  <a16:creationId xmlns:a16="http://schemas.microsoft.com/office/drawing/2014/main" id="{80D55E43-BE59-444D-B32B-9C0306A126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93" name="Freeform: Shape 292">
              <a:extLst>
                <a:ext uri="{FF2B5EF4-FFF2-40B4-BE49-F238E27FC236}">
                  <a16:creationId xmlns:a16="http://schemas.microsoft.com/office/drawing/2014/main" id="{639C823F-B16B-4DF7-BA6E-0D832AAB2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94" name="Freeform: Shape 293">
              <a:extLst>
                <a:ext uri="{FF2B5EF4-FFF2-40B4-BE49-F238E27FC236}">
                  <a16:creationId xmlns:a16="http://schemas.microsoft.com/office/drawing/2014/main" id="{2E623C08-172F-41EA-90CB-59ED0D583B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03829"/>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95" name="Freeform: Shape 294">
              <a:extLst>
                <a:ext uri="{FF2B5EF4-FFF2-40B4-BE49-F238E27FC236}">
                  <a16:creationId xmlns:a16="http://schemas.microsoft.com/office/drawing/2014/main" id="{94C0577F-0FF9-47D5-8C6D-FC7B4CC318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363072"/>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96" name="Freeform: Shape 295">
              <a:extLst>
                <a:ext uri="{FF2B5EF4-FFF2-40B4-BE49-F238E27FC236}">
                  <a16:creationId xmlns:a16="http://schemas.microsoft.com/office/drawing/2014/main" id="{30C80E9D-7909-4C52-ACAD-80FF874F99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97" name="Freeform: Shape 296">
              <a:extLst>
                <a:ext uri="{FF2B5EF4-FFF2-40B4-BE49-F238E27FC236}">
                  <a16:creationId xmlns:a16="http://schemas.microsoft.com/office/drawing/2014/main" id="{2B9598CE-4E74-4A54-BAB8-59379D2114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363072"/>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98" name="Freeform: Shape 297">
              <a:extLst>
                <a:ext uri="{FF2B5EF4-FFF2-40B4-BE49-F238E27FC236}">
                  <a16:creationId xmlns:a16="http://schemas.microsoft.com/office/drawing/2014/main" id="{E7188EAA-47E1-4B73-8682-C74A0421BE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299" name="Freeform: Shape 298">
              <a:extLst>
                <a:ext uri="{FF2B5EF4-FFF2-40B4-BE49-F238E27FC236}">
                  <a16:creationId xmlns:a16="http://schemas.microsoft.com/office/drawing/2014/main" id="{36900E8B-61F2-411F-B29F-A9CDC6E811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363072"/>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00" name="Freeform: Shape 299">
              <a:extLst>
                <a:ext uri="{FF2B5EF4-FFF2-40B4-BE49-F238E27FC236}">
                  <a16:creationId xmlns:a16="http://schemas.microsoft.com/office/drawing/2014/main" id="{0A25598A-334A-487D-9604-4753EAE81E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363074"/>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01" name="Freeform: Shape 300">
              <a:extLst>
                <a:ext uri="{FF2B5EF4-FFF2-40B4-BE49-F238E27FC236}">
                  <a16:creationId xmlns:a16="http://schemas.microsoft.com/office/drawing/2014/main" id="{C8DBE472-045A-491C-AB7C-4153EE2B00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69" y="342222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02" name="Freeform: Shape 301">
              <a:extLst>
                <a:ext uri="{FF2B5EF4-FFF2-40B4-BE49-F238E27FC236}">
                  <a16:creationId xmlns:a16="http://schemas.microsoft.com/office/drawing/2014/main" id="{2F6DD374-5D5F-48BB-8135-8F37EE2C2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03" name="Freeform: Shape 302">
              <a:extLst>
                <a:ext uri="{FF2B5EF4-FFF2-40B4-BE49-F238E27FC236}">
                  <a16:creationId xmlns:a16="http://schemas.microsoft.com/office/drawing/2014/main" id="{386B8A5A-00D0-4291-937B-931B3F19CD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5" y="3422225"/>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04" name="Freeform: Shape 303">
              <a:extLst>
                <a:ext uri="{FF2B5EF4-FFF2-40B4-BE49-F238E27FC236}">
                  <a16:creationId xmlns:a16="http://schemas.microsoft.com/office/drawing/2014/main" id="{89C10BFA-8067-495D-810E-1F4085F7B4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14"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05" name="Freeform: Shape 304">
              <a:extLst>
                <a:ext uri="{FF2B5EF4-FFF2-40B4-BE49-F238E27FC236}">
                  <a16:creationId xmlns:a16="http://schemas.microsoft.com/office/drawing/2014/main" id="{51F94E69-8294-4AB3-A457-3BD4ACF085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0" y="342222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06" name="Freeform: Shape 305">
              <a:extLst>
                <a:ext uri="{FF2B5EF4-FFF2-40B4-BE49-F238E27FC236}">
                  <a16:creationId xmlns:a16="http://schemas.microsoft.com/office/drawing/2014/main" id="{AD2859C5-45C5-4EE2-8272-0FA7A02353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0" y="34222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07" name="Freeform: Shape 306">
              <a:extLst>
                <a:ext uri="{FF2B5EF4-FFF2-40B4-BE49-F238E27FC236}">
                  <a16:creationId xmlns:a16="http://schemas.microsoft.com/office/drawing/2014/main" id="{14AFB321-1B9D-41AF-9686-8C689A3F4B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481374"/>
              <a:ext cx="14192" cy="14096"/>
            </a:xfrm>
            <a:custGeom>
              <a:avLst/>
              <a:gdLst>
                <a:gd name="connsiteX0" fmla="*/ 14192 w 14192"/>
                <a:gd name="connsiteY0" fmla="*/ 7049 h 14096"/>
                <a:gd name="connsiteX1" fmla="*/ 7144 w 14192"/>
                <a:gd name="connsiteY1" fmla="*/ 14097 h 14096"/>
                <a:gd name="connsiteX2" fmla="*/ 0 w 14192"/>
                <a:gd name="connsiteY2" fmla="*/ 7049 h 14096"/>
                <a:gd name="connsiteX3" fmla="*/ 7049 w 14192"/>
                <a:gd name="connsiteY3" fmla="*/ 0 h 14096"/>
                <a:gd name="connsiteX4" fmla="*/ 14192 w 14192"/>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9"/>
                  </a:moveTo>
                  <a:cubicBezTo>
                    <a:pt x="14192" y="10954"/>
                    <a:pt x="11049" y="14097"/>
                    <a:pt x="7144" y="14097"/>
                  </a:cubicBezTo>
                  <a:cubicBezTo>
                    <a:pt x="3239" y="14097"/>
                    <a:pt x="0" y="11049"/>
                    <a:pt x="0" y="7049"/>
                  </a:cubicBezTo>
                  <a:cubicBezTo>
                    <a:pt x="0" y="3048"/>
                    <a:pt x="3143" y="0"/>
                    <a:pt x="7049" y="0"/>
                  </a:cubicBezTo>
                  <a:cubicBezTo>
                    <a:pt x="10954" y="0"/>
                    <a:pt x="14192" y="3143"/>
                    <a:pt x="14192"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08" name="Freeform: Shape 307">
              <a:extLst>
                <a:ext uri="{FF2B5EF4-FFF2-40B4-BE49-F238E27FC236}">
                  <a16:creationId xmlns:a16="http://schemas.microsoft.com/office/drawing/2014/main" id="{5C4403F4-D893-4E4C-8DFE-E79AE6A62A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09" name="Freeform: Shape 308">
              <a:extLst>
                <a:ext uri="{FF2B5EF4-FFF2-40B4-BE49-F238E27FC236}">
                  <a16:creationId xmlns:a16="http://schemas.microsoft.com/office/drawing/2014/main" id="{BA894316-677B-4B51-AF19-0D3FAF96A7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10" name="Freeform: Shape 309">
              <a:extLst>
                <a:ext uri="{FF2B5EF4-FFF2-40B4-BE49-F238E27FC236}">
                  <a16:creationId xmlns:a16="http://schemas.microsoft.com/office/drawing/2014/main" id="{07FDE9AD-8F5A-44B0-AC7E-30148150D0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11" name="Freeform: Shape 310">
              <a:extLst>
                <a:ext uri="{FF2B5EF4-FFF2-40B4-BE49-F238E27FC236}">
                  <a16:creationId xmlns:a16="http://schemas.microsoft.com/office/drawing/2014/main" id="{A4D0E6BA-489D-4EA4-994E-225F7D078B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12" name="Freeform: Shape 311">
              <a:extLst>
                <a:ext uri="{FF2B5EF4-FFF2-40B4-BE49-F238E27FC236}">
                  <a16:creationId xmlns:a16="http://schemas.microsoft.com/office/drawing/2014/main" id="{7EDFBCCB-EC92-4860-BBDB-2EC6355FEE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481374"/>
              <a:ext cx="14097" cy="14097"/>
            </a:xfrm>
            <a:custGeom>
              <a:avLst/>
              <a:gdLst>
                <a:gd name="connsiteX0" fmla="*/ 14097 w 14097"/>
                <a:gd name="connsiteY0" fmla="*/ 7049 h 14097"/>
                <a:gd name="connsiteX1" fmla="*/ 7049 w 14097"/>
                <a:gd name="connsiteY1" fmla="*/ 14097 h 14097"/>
                <a:gd name="connsiteX2" fmla="*/ 0 w 14097"/>
                <a:gd name="connsiteY2" fmla="*/ 7049 h 14097"/>
                <a:gd name="connsiteX3" fmla="*/ 7049 w 14097"/>
                <a:gd name="connsiteY3" fmla="*/ 0 h 14097"/>
                <a:gd name="connsiteX4" fmla="*/ 14097 w 14097"/>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9"/>
                  </a:moveTo>
                  <a:cubicBezTo>
                    <a:pt x="14097" y="10941"/>
                    <a:pt x="10941" y="14097"/>
                    <a:pt x="7049" y="14097"/>
                  </a:cubicBezTo>
                  <a:cubicBezTo>
                    <a:pt x="3156" y="14097"/>
                    <a:pt x="0" y="10941"/>
                    <a:pt x="0" y="7049"/>
                  </a:cubicBezTo>
                  <a:cubicBezTo>
                    <a:pt x="0" y="3156"/>
                    <a:pt x="3156" y="0"/>
                    <a:pt x="7049"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13" name="Freeform: Shape 312">
              <a:extLst>
                <a:ext uri="{FF2B5EF4-FFF2-40B4-BE49-F238E27FC236}">
                  <a16:creationId xmlns:a16="http://schemas.microsoft.com/office/drawing/2014/main" id="{459DBA8E-2EB0-4C51-A161-2C595B89D4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14" name="Freeform: Shape 313">
              <a:extLst>
                <a:ext uri="{FF2B5EF4-FFF2-40B4-BE49-F238E27FC236}">
                  <a16:creationId xmlns:a16="http://schemas.microsoft.com/office/drawing/2014/main" id="{FB1BA285-9A95-49B7-A098-F38400D92B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4062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15" name="Freeform: Shape 314">
              <a:extLst>
                <a:ext uri="{FF2B5EF4-FFF2-40B4-BE49-F238E27FC236}">
                  <a16:creationId xmlns:a16="http://schemas.microsoft.com/office/drawing/2014/main" id="{D29C405E-90F5-4AB5-8B5F-3CA2F1815A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16" name="Freeform: Shape 315">
              <a:extLst>
                <a:ext uri="{FF2B5EF4-FFF2-40B4-BE49-F238E27FC236}">
                  <a16:creationId xmlns:a16="http://schemas.microsoft.com/office/drawing/2014/main" id="{F7214FFD-3321-412F-9CA5-4BC6E874F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17" name="Freeform: Shape 316">
              <a:extLst>
                <a:ext uri="{FF2B5EF4-FFF2-40B4-BE49-F238E27FC236}">
                  <a16:creationId xmlns:a16="http://schemas.microsoft.com/office/drawing/2014/main" id="{5F16C3D8-64A1-443D-92A7-EA97518A63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18" name="Freeform: Shape 317">
              <a:extLst>
                <a:ext uri="{FF2B5EF4-FFF2-40B4-BE49-F238E27FC236}">
                  <a16:creationId xmlns:a16="http://schemas.microsoft.com/office/drawing/2014/main" id="{7E4EFAB9-436A-4B6B-A16B-8DA3F614A8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19" name="Freeform: Shape 318">
              <a:extLst>
                <a:ext uri="{FF2B5EF4-FFF2-40B4-BE49-F238E27FC236}">
                  <a16:creationId xmlns:a16="http://schemas.microsoft.com/office/drawing/2014/main" id="{037DDFC3-D7A5-443D-8417-D723296DA7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540620"/>
              <a:ext cx="14097" cy="14097"/>
            </a:xfrm>
            <a:custGeom>
              <a:avLst/>
              <a:gdLst>
                <a:gd name="connsiteX0" fmla="*/ 14097 w 14097"/>
                <a:gd name="connsiteY0" fmla="*/ 7048 h 14097"/>
                <a:gd name="connsiteX1" fmla="*/ 7049 w 14097"/>
                <a:gd name="connsiteY1" fmla="*/ 14097 h 14097"/>
                <a:gd name="connsiteX2" fmla="*/ 0 w 14097"/>
                <a:gd name="connsiteY2" fmla="*/ 7048 h 14097"/>
                <a:gd name="connsiteX3" fmla="*/ 7049 w 14097"/>
                <a:gd name="connsiteY3" fmla="*/ 0 h 14097"/>
                <a:gd name="connsiteX4" fmla="*/ 14097 w 14097"/>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7">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20" name="Freeform: Shape 319">
              <a:extLst>
                <a:ext uri="{FF2B5EF4-FFF2-40B4-BE49-F238E27FC236}">
                  <a16:creationId xmlns:a16="http://schemas.microsoft.com/office/drawing/2014/main" id="{253AC142-F4B4-47E8-BBEE-F7D0F8547F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4062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21" name="Freeform: Shape 320">
              <a:extLst>
                <a:ext uri="{FF2B5EF4-FFF2-40B4-BE49-F238E27FC236}">
                  <a16:creationId xmlns:a16="http://schemas.microsoft.com/office/drawing/2014/main" id="{890AAA82-94E2-41D0-AE92-9C87195CC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8" y="359977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22" name="Freeform: Shape 321">
              <a:extLst>
                <a:ext uri="{FF2B5EF4-FFF2-40B4-BE49-F238E27FC236}">
                  <a16:creationId xmlns:a16="http://schemas.microsoft.com/office/drawing/2014/main" id="{FD33B856-EF4E-40FC-BDA0-9E26203D03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3" y="359977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23" name="Freeform: Shape 322">
              <a:extLst>
                <a:ext uri="{FF2B5EF4-FFF2-40B4-BE49-F238E27FC236}">
                  <a16:creationId xmlns:a16="http://schemas.microsoft.com/office/drawing/2014/main" id="{24AEBF58-C8A2-4D00-9AFB-B5012AEA36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3"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24" name="Freeform: Shape 323">
              <a:extLst>
                <a:ext uri="{FF2B5EF4-FFF2-40B4-BE49-F238E27FC236}">
                  <a16:creationId xmlns:a16="http://schemas.microsoft.com/office/drawing/2014/main" id="{21270E55-4211-4529-BDC3-29B80BDF50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25" name="Freeform: Shape 324">
              <a:extLst>
                <a:ext uri="{FF2B5EF4-FFF2-40B4-BE49-F238E27FC236}">
                  <a16:creationId xmlns:a16="http://schemas.microsoft.com/office/drawing/2014/main" id="{16DD7E91-EFBB-4DD7-B30F-4A13C20BED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26" name="Freeform: Shape 325">
              <a:extLst>
                <a:ext uri="{FF2B5EF4-FFF2-40B4-BE49-F238E27FC236}">
                  <a16:creationId xmlns:a16="http://schemas.microsoft.com/office/drawing/2014/main" id="{96260F31-66FB-4E2C-801E-701C2B859A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599770"/>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27" name="Freeform: Shape 326">
              <a:extLst>
                <a:ext uri="{FF2B5EF4-FFF2-40B4-BE49-F238E27FC236}">
                  <a16:creationId xmlns:a16="http://schemas.microsoft.com/office/drawing/2014/main" id="{B5FEE1C9-3961-4400-AD3E-B5AD93A474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59977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28" name="Freeform: Shape 327">
              <a:extLst>
                <a:ext uri="{FF2B5EF4-FFF2-40B4-BE49-F238E27FC236}">
                  <a16:creationId xmlns:a16="http://schemas.microsoft.com/office/drawing/2014/main" id="{34E1BE05-269F-4A13-99FE-2A973A0E77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7" y="3659014"/>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29" name="Freeform: Shape 328">
              <a:extLst>
                <a:ext uri="{FF2B5EF4-FFF2-40B4-BE49-F238E27FC236}">
                  <a16:creationId xmlns:a16="http://schemas.microsoft.com/office/drawing/2014/main" id="{2D591FBD-65C6-46C4-AF19-875D652DCF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2" y="3659014"/>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30" name="Freeform: Shape 329">
              <a:extLst>
                <a:ext uri="{FF2B5EF4-FFF2-40B4-BE49-F238E27FC236}">
                  <a16:creationId xmlns:a16="http://schemas.microsoft.com/office/drawing/2014/main" id="{85F7E635-CB45-4346-BBFB-10FF0576A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2"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31" name="Freeform: Shape 330">
              <a:extLst>
                <a:ext uri="{FF2B5EF4-FFF2-40B4-BE49-F238E27FC236}">
                  <a16:creationId xmlns:a16="http://schemas.microsoft.com/office/drawing/2014/main" id="{3BDAC885-F0B3-4D66-8587-4384652983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32" name="Freeform: Shape 331">
              <a:extLst>
                <a:ext uri="{FF2B5EF4-FFF2-40B4-BE49-F238E27FC236}">
                  <a16:creationId xmlns:a16="http://schemas.microsoft.com/office/drawing/2014/main" id="{3427A7E1-71C9-42CC-9CAF-53642DC4D0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8"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33" name="Freeform: Shape 332">
              <a:extLst>
                <a:ext uri="{FF2B5EF4-FFF2-40B4-BE49-F238E27FC236}">
                  <a16:creationId xmlns:a16="http://schemas.microsoft.com/office/drawing/2014/main" id="{20BF60C4-2E5D-473E-96B6-D22BB8536F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3" y="3659014"/>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34" name="Freeform: Shape 333">
              <a:extLst>
                <a:ext uri="{FF2B5EF4-FFF2-40B4-BE49-F238E27FC236}">
                  <a16:creationId xmlns:a16="http://schemas.microsoft.com/office/drawing/2014/main" id="{C4703732-1088-4448-ACC0-D8BD901B2C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4" y="365901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35" name="Freeform: Shape 334">
              <a:extLst>
                <a:ext uri="{FF2B5EF4-FFF2-40B4-BE49-F238E27FC236}">
                  <a16:creationId xmlns:a16="http://schemas.microsoft.com/office/drawing/2014/main" id="{6777D706-23BF-4962-98D3-D5AE7DF4EC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39" y="3718165"/>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36" name="Freeform: Shape 335">
              <a:extLst>
                <a:ext uri="{FF2B5EF4-FFF2-40B4-BE49-F238E27FC236}">
                  <a16:creationId xmlns:a16="http://schemas.microsoft.com/office/drawing/2014/main" id="{783FF777-4C59-44D0-9441-2B40E0A70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4" y="3718165"/>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37" name="Freeform: Shape 336">
              <a:extLst>
                <a:ext uri="{FF2B5EF4-FFF2-40B4-BE49-F238E27FC236}">
                  <a16:creationId xmlns:a16="http://schemas.microsoft.com/office/drawing/2014/main" id="{2037F33C-65F4-44B6-9CB2-D32D1552C6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4"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38" name="Freeform: Shape 337">
              <a:extLst>
                <a:ext uri="{FF2B5EF4-FFF2-40B4-BE49-F238E27FC236}">
                  <a16:creationId xmlns:a16="http://schemas.microsoft.com/office/drawing/2014/main" id="{E73BA403-F3FD-4D76-A516-5698375D64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7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39" name="Freeform: Shape 338">
              <a:extLst>
                <a:ext uri="{FF2B5EF4-FFF2-40B4-BE49-F238E27FC236}">
                  <a16:creationId xmlns:a16="http://schemas.microsoft.com/office/drawing/2014/main" id="{0AF0D29B-415A-4327-A4B4-B5DC8F0AC0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29"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40" name="Freeform: Shape 339">
              <a:extLst>
                <a:ext uri="{FF2B5EF4-FFF2-40B4-BE49-F238E27FC236}">
                  <a16:creationId xmlns:a16="http://schemas.microsoft.com/office/drawing/2014/main" id="{374A9388-F55E-4F94-817D-5BFF0B59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74" y="3718165"/>
              <a:ext cx="14097" cy="14096"/>
            </a:xfrm>
            <a:custGeom>
              <a:avLst/>
              <a:gdLst>
                <a:gd name="connsiteX0" fmla="*/ 14097 w 14097"/>
                <a:gd name="connsiteY0" fmla="*/ 7048 h 14096"/>
                <a:gd name="connsiteX1" fmla="*/ 7048 w 14097"/>
                <a:gd name="connsiteY1" fmla="*/ 14097 h 14096"/>
                <a:gd name="connsiteX2" fmla="*/ 0 w 14097"/>
                <a:gd name="connsiteY2" fmla="*/ 7048 h 14096"/>
                <a:gd name="connsiteX3" fmla="*/ 7048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41" name="Freeform: Shape 340">
              <a:extLst>
                <a:ext uri="{FF2B5EF4-FFF2-40B4-BE49-F238E27FC236}">
                  <a16:creationId xmlns:a16="http://schemas.microsoft.com/office/drawing/2014/main" id="{30C52183-F223-4E0A-B713-C91589CEB8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25" y="3718165"/>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42" name="Freeform: Shape 341">
              <a:extLst>
                <a:ext uri="{FF2B5EF4-FFF2-40B4-BE49-F238E27FC236}">
                  <a16:creationId xmlns:a16="http://schemas.microsoft.com/office/drawing/2014/main" id="{A6BEE030-DC6B-4CB1-A01B-95CC8255258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34040" y="3777410"/>
              <a:ext cx="14192" cy="14096"/>
            </a:xfrm>
            <a:custGeom>
              <a:avLst/>
              <a:gdLst>
                <a:gd name="connsiteX0" fmla="*/ 14192 w 14192"/>
                <a:gd name="connsiteY0" fmla="*/ 7048 h 14096"/>
                <a:gd name="connsiteX1" fmla="*/ 7144 w 14192"/>
                <a:gd name="connsiteY1" fmla="*/ 14097 h 14096"/>
                <a:gd name="connsiteX2" fmla="*/ 0 w 14192"/>
                <a:gd name="connsiteY2" fmla="*/ 7048 h 14096"/>
                <a:gd name="connsiteX3" fmla="*/ 7049 w 14192"/>
                <a:gd name="connsiteY3" fmla="*/ 0 h 14096"/>
                <a:gd name="connsiteX4" fmla="*/ 14192 w 14192"/>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2" h="14096">
                  <a:moveTo>
                    <a:pt x="14192" y="7048"/>
                  </a:moveTo>
                  <a:cubicBezTo>
                    <a:pt x="14192" y="10954"/>
                    <a:pt x="11049" y="14097"/>
                    <a:pt x="7144" y="14097"/>
                  </a:cubicBezTo>
                  <a:cubicBezTo>
                    <a:pt x="3239" y="14097"/>
                    <a:pt x="0" y="10954"/>
                    <a:pt x="0" y="7048"/>
                  </a:cubicBezTo>
                  <a:cubicBezTo>
                    <a:pt x="0" y="3143"/>
                    <a:pt x="3143" y="0"/>
                    <a:pt x="7049" y="0"/>
                  </a:cubicBezTo>
                  <a:cubicBezTo>
                    <a:pt x="10954" y="0"/>
                    <a:pt x="14192" y="3143"/>
                    <a:pt x="14192"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43" name="Freeform: Shape 342">
              <a:extLst>
                <a:ext uri="{FF2B5EF4-FFF2-40B4-BE49-F238E27FC236}">
                  <a16:creationId xmlns:a16="http://schemas.microsoft.com/office/drawing/2014/main" id="{2D41CF67-37BB-443C-85CF-2A05174FD4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793285"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44" name="Freeform: Shape 343">
              <a:extLst>
                <a:ext uri="{FF2B5EF4-FFF2-40B4-BE49-F238E27FC236}">
                  <a16:creationId xmlns:a16="http://schemas.microsoft.com/office/drawing/2014/main" id="{65A449CF-396F-45B8-B268-6824A4E89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852436"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45" name="Freeform: Shape 344">
              <a:extLst>
                <a:ext uri="{FF2B5EF4-FFF2-40B4-BE49-F238E27FC236}">
                  <a16:creationId xmlns:a16="http://schemas.microsoft.com/office/drawing/2014/main" id="{9C20A7EF-7013-4D6C-ADD8-868A931DF2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11683"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46" name="Freeform: Shape 345">
              <a:extLst>
                <a:ext uri="{FF2B5EF4-FFF2-40B4-BE49-F238E27FC236}">
                  <a16:creationId xmlns:a16="http://schemas.microsoft.com/office/drawing/2014/main" id="{F787692C-3BA9-4D4D-82F8-E497797AAE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970835"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47" name="Freeform: Shape 346">
              <a:extLst>
                <a:ext uri="{FF2B5EF4-FFF2-40B4-BE49-F238E27FC236}">
                  <a16:creationId xmlns:a16="http://schemas.microsoft.com/office/drawing/2014/main" id="{A6D539D6-A55E-40F5-83AC-A773405241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30082" y="3777410"/>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41"/>
                    <a:pt x="10941" y="14097"/>
                    <a:pt x="7049" y="14097"/>
                  </a:cubicBezTo>
                  <a:cubicBezTo>
                    <a:pt x="3156" y="14097"/>
                    <a:pt x="0" y="10941"/>
                    <a:pt x="0" y="7048"/>
                  </a:cubicBezTo>
                  <a:cubicBezTo>
                    <a:pt x="0" y="3156"/>
                    <a:pt x="3156" y="0"/>
                    <a:pt x="7049"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48" name="Freeform: Shape 347">
              <a:extLst>
                <a:ext uri="{FF2B5EF4-FFF2-40B4-BE49-F238E27FC236}">
                  <a16:creationId xmlns:a16="http://schemas.microsoft.com/office/drawing/2014/main" id="{D4D7922F-CA55-4202-B99F-ED303E7044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9231" y="3777408"/>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49" name="Freeform: Shape 348">
              <a:extLst>
                <a:ext uri="{FF2B5EF4-FFF2-40B4-BE49-F238E27FC236}">
                  <a16:creationId xmlns:a16="http://schemas.microsoft.com/office/drawing/2014/main" id="{4120C846-A602-4B6C-9C07-11D2B0F8A4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481374"/>
              <a:ext cx="14097" cy="14096"/>
            </a:xfrm>
            <a:custGeom>
              <a:avLst/>
              <a:gdLst>
                <a:gd name="connsiteX0" fmla="*/ 14097 w 14097"/>
                <a:gd name="connsiteY0" fmla="*/ 7049 h 14096"/>
                <a:gd name="connsiteX1" fmla="*/ 7049 w 14097"/>
                <a:gd name="connsiteY1" fmla="*/ 14097 h 14096"/>
                <a:gd name="connsiteX2" fmla="*/ 0 w 14097"/>
                <a:gd name="connsiteY2" fmla="*/ 7049 h 14096"/>
                <a:gd name="connsiteX3" fmla="*/ 7049 w 14097"/>
                <a:gd name="connsiteY3" fmla="*/ 0 h 14096"/>
                <a:gd name="connsiteX4" fmla="*/ 14097 w 14097"/>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9"/>
                  </a:moveTo>
                  <a:cubicBezTo>
                    <a:pt x="14097" y="10954"/>
                    <a:pt x="10954" y="14097"/>
                    <a:pt x="7049" y="14097"/>
                  </a:cubicBezTo>
                  <a:cubicBezTo>
                    <a:pt x="3143" y="14097"/>
                    <a:pt x="0" y="10954"/>
                    <a:pt x="0" y="7049"/>
                  </a:cubicBezTo>
                  <a:cubicBezTo>
                    <a:pt x="0" y="3143"/>
                    <a:pt x="3143" y="0"/>
                    <a:pt x="7049"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50" name="Freeform: Shape 349">
              <a:extLst>
                <a:ext uri="{FF2B5EF4-FFF2-40B4-BE49-F238E27FC236}">
                  <a16:creationId xmlns:a16="http://schemas.microsoft.com/office/drawing/2014/main" id="{84B5D527-4684-45F5-84CE-73642492DB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51" name="Freeform: Shape 350">
              <a:extLst>
                <a:ext uri="{FF2B5EF4-FFF2-40B4-BE49-F238E27FC236}">
                  <a16:creationId xmlns:a16="http://schemas.microsoft.com/office/drawing/2014/main" id="{FF31CF21-8169-4D45-A115-9CF8D37189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481374"/>
              <a:ext cx="14096" cy="14096"/>
            </a:xfrm>
            <a:custGeom>
              <a:avLst/>
              <a:gdLst>
                <a:gd name="connsiteX0" fmla="*/ 14097 w 14096"/>
                <a:gd name="connsiteY0" fmla="*/ 7049 h 14096"/>
                <a:gd name="connsiteX1" fmla="*/ 7049 w 14096"/>
                <a:gd name="connsiteY1" fmla="*/ 14097 h 14096"/>
                <a:gd name="connsiteX2" fmla="*/ 0 w 14096"/>
                <a:gd name="connsiteY2" fmla="*/ 7049 h 14096"/>
                <a:gd name="connsiteX3" fmla="*/ 7049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9" y="14097"/>
                  </a:cubicBezTo>
                  <a:cubicBezTo>
                    <a:pt x="3143" y="14097"/>
                    <a:pt x="0" y="10954"/>
                    <a:pt x="0" y="7049"/>
                  </a:cubicBezTo>
                  <a:cubicBezTo>
                    <a:pt x="0" y="3143"/>
                    <a:pt x="3143" y="0"/>
                    <a:pt x="7049" y="0"/>
                  </a:cubicBezTo>
                  <a:cubicBezTo>
                    <a:pt x="10859"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52" name="Freeform: Shape 351">
              <a:extLst>
                <a:ext uri="{FF2B5EF4-FFF2-40B4-BE49-F238E27FC236}">
                  <a16:creationId xmlns:a16="http://schemas.microsoft.com/office/drawing/2014/main" id="{DA8762B9-9CD8-4676-93F5-6C9358A940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954"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53" name="Freeform: Shape 352">
              <a:extLst>
                <a:ext uri="{FF2B5EF4-FFF2-40B4-BE49-F238E27FC236}">
                  <a16:creationId xmlns:a16="http://schemas.microsoft.com/office/drawing/2014/main" id="{A183E80A-70D1-4F52-A92D-D396648CCB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481374"/>
              <a:ext cx="14096" cy="14096"/>
            </a:xfrm>
            <a:custGeom>
              <a:avLst/>
              <a:gdLst>
                <a:gd name="connsiteX0" fmla="*/ 14097 w 14096"/>
                <a:gd name="connsiteY0" fmla="*/ 7049 h 14096"/>
                <a:gd name="connsiteX1" fmla="*/ 7048 w 14096"/>
                <a:gd name="connsiteY1" fmla="*/ 14097 h 14096"/>
                <a:gd name="connsiteX2" fmla="*/ 0 w 14096"/>
                <a:gd name="connsiteY2" fmla="*/ 7049 h 14096"/>
                <a:gd name="connsiteX3" fmla="*/ 7048 w 14096"/>
                <a:gd name="connsiteY3" fmla="*/ 0 h 14096"/>
                <a:gd name="connsiteX4" fmla="*/ 14097 w 14096"/>
                <a:gd name="connsiteY4" fmla="*/ 7049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9"/>
                  </a:moveTo>
                  <a:cubicBezTo>
                    <a:pt x="14097" y="10954"/>
                    <a:pt x="10954" y="14097"/>
                    <a:pt x="7048" y="14097"/>
                  </a:cubicBezTo>
                  <a:cubicBezTo>
                    <a:pt x="3143" y="14097"/>
                    <a:pt x="0" y="10954"/>
                    <a:pt x="0" y="7049"/>
                  </a:cubicBezTo>
                  <a:cubicBezTo>
                    <a:pt x="0" y="3143"/>
                    <a:pt x="3143" y="0"/>
                    <a:pt x="7048" y="0"/>
                  </a:cubicBezTo>
                  <a:cubicBezTo>
                    <a:pt x="10858" y="0"/>
                    <a:pt x="14097" y="3143"/>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54" name="Freeform: Shape 353">
              <a:extLst>
                <a:ext uri="{FF2B5EF4-FFF2-40B4-BE49-F238E27FC236}">
                  <a16:creationId xmlns:a16="http://schemas.microsoft.com/office/drawing/2014/main" id="{83FBB0F7-E17E-4890-9B66-3625BA1468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481373"/>
              <a:ext cx="14096" cy="14097"/>
            </a:xfrm>
            <a:custGeom>
              <a:avLst/>
              <a:gdLst>
                <a:gd name="connsiteX0" fmla="*/ 14097 w 14096"/>
                <a:gd name="connsiteY0" fmla="*/ 7049 h 14097"/>
                <a:gd name="connsiteX1" fmla="*/ 7048 w 14096"/>
                <a:gd name="connsiteY1" fmla="*/ 14097 h 14097"/>
                <a:gd name="connsiteX2" fmla="*/ 0 w 14096"/>
                <a:gd name="connsiteY2" fmla="*/ 7049 h 14097"/>
                <a:gd name="connsiteX3" fmla="*/ 7048 w 14096"/>
                <a:gd name="connsiteY3" fmla="*/ 0 h 14097"/>
                <a:gd name="connsiteX4" fmla="*/ 14097 w 14096"/>
                <a:gd name="connsiteY4" fmla="*/ 7049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9"/>
                  </a:moveTo>
                  <a:cubicBezTo>
                    <a:pt x="14097" y="10941"/>
                    <a:pt x="10941" y="14097"/>
                    <a:pt x="7048" y="14097"/>
                  </a:cubicBezTo>
                  <a:cubicBezTo>
                    <a:pt x="3156" y="14097"/>
                    <a:pt x="0" y="10941"/>
                    <a:pt x="0" y="7049"/>
                  </a:cubicBezTo>
                  <a:cubicBezTo>
                    <a:pt x="0" y="3156"/>
                    <a:pt x="3156" y="0"/>
                    <a:pt x="7048" y="0"/>
                  </a:cubicBezTo>
                  <a:cubicBezTo>
                    <a:pt x="10941" y="0"/>
                    <a:pt x="14097" y="3156"/>
                    <a:pt x="14097" y="7049"/>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55" name="Freeform: Shape 354">
              <a:extLst>
                <a:ext uri="{FF2B5EF4-FFF2-40B4-BE49-F238E27FC236}">
                  <a16:creationId xmlns:a16="http://schemas.microsoft.com/office/drawing/2014/main" id="{708E7BF1-2D4D-44AB-A5CC-0ED91B8462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40622"/>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56" name="Freeform: Shape 355">
              <a:extLst>
                <a:ext uri="{FF2B5EF4-FFF2-40B4-BE49-F238E27FC236}">
                  <a16:creationId xmlns:a16="http://schemas.microsoft.com/office/drawing/2014/main" id="{4B468C4E-6F63-4172-AE1F-8965744DBC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40623"/>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57" name="Freeform: Shape 356">
              <a:extLst>
                <a:ext uri="{FF2B5EF4-FFF2-40B4-BE49-F238E27FC236}">
                  <a16:creationId xmlns:a16="http://schemas.microsoft.com/office/drawing/2014/main" id="{974C7149-F567-4D55-8F48-511DCF3A81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406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58" name="Freeform: Shape 357">
              <a:extLst>
                <a:ext uri="{FF2B5EF4-FFF2-40B4-BE49-F238E27FC236}">
                  <a16:creationId xmlns:a16="http://schemas.microsoft.com/office/drawing/2014/main" id="{54A551FA-7E10-4D28-9A10-B9A06C0780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4062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59" name="Freeform: Shape 358">
              <a:extLst>
                <a:ext uri="{FF2B5EF4-FFF2-40B4-BE49-F238E27FC236}">
                  <a16:creationId xmlns:a16="http://schemas.microsoft.com/office/drawing/2014/main" id="{1D04F3C0-CE2C-4B8D-A5BD-0E994FD8D9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4063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60" name="Freeform: Shape 359">
              <a:extLst>
                <a:ext uri="{FF2B5EF4-FFF2-40B4-BE49-F238E27FC236}">
                  <a16:creationId xmlns:a16="http://schemas.microsoft.com/office/drawing/2014/main" id="{D2EA9230-DD52-48A9-B268-56744EA506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40631"/>
              <a:ext cx="14096" cy="14097"/>
            </a:xfrm>
            <a:custGeom>
              <a:avLst/>
              <a:gdLst>
                <a:gd name="connsiteX0" fmla="*/ 14097 w 14096"/>
                <a:gd name="connsiteY0" fmla="*/ 7048 h 14097"/>
                <a:gd name="connsiteX1" fmla="*/ 7048 w 14096"/>
                <a:gd name="connsiteY1" fmla="*/ 14097 h 14097"/>
                <a:gd name="connsiteX2" fmla="*/ 0 w 14096"/>
                <a:gd name="connsiteY2" fmla="*/ 7048 h 14097"/>
                <a:gd name="connsiteX3" fmla="*/ 7048 w 14096"/>
                <a:gd name="connsiteY3" fmla="*/ 0 h 14097"/>
                <a:gd name="connsiteX4" fmla="*/ 14097 w 14096"/>
                <a:gd name="connsiteY4" fmla="*/ 7048 h 140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7">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61" name="Freeform: Shape 360">
              <a:extLst>
                <a:ext uri="{FF2B5EF4-FFF2-40B4-BE49-F238E27FC236}">
                  <a16:creationId xmlns:a16="http://schemas.microsoft.com/office/drawing/2014/main" id="{043A05F5-A8CF-4D01-AF12-95D1ECAE46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599781"/>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62" name="Freeform: Shape 361">
              <a:extLst>
                <a:ext uri="{FF2B5EF4-FFF2-40B4-BE49-F238E27FC236}">
                  <a16:creationId xmlns:a16="http://schemas.microsoft.com/office/drawing/2014/main" id="{1F47C6BC-BD1A-4291-B018-05E5A72E4B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63" name="Freeform: Shape 362">
              <a:extLst>
                <a:ext uri="{FF2B5EF4-FFF2-40B4-BE49-F238E27FC236}">
                  <a16:creationId xmlns:a16="http://schemas.microsoft.com/office/drawing/2014/main" id="{E5B89844-FD17-4048-A3F5-35E390C6EF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599781"/>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64" name="Freeform: Shape 363">
              <a:extLst>
                <a:ext uri="{FF2B5EF4-FFF2-40B4-BE49-F238E27FC236}">
                  <a16:creationId xmlns:a16="http://schemas.microsoft.com/office/drawing/2014/main" id="{B5593F34-8B0E-4D34-9781-B594E2F5D7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599781"/>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65" name="Freeform: Shape 364">
              <a:extLst>
                <a:ext uri="{FF2B5EF4-FFF2-40B4-BE49-F238E27FC236}">
                  <a16:creationId xmlns:a16="http://schemas.microsoft.com/office/drawing/2014/main" id="{4428E4BB-2263-4D19-8254-C9B54B8565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599780"/>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66" name="Freeform: Shape 365">
              <a:extLst>
                <a:ext uri="{FF2B5EF4-FFF2-40B4-BE49-F238E27FC236}">
                  <a16:creationId xmlns:a16="http://schemas.microsoft.com/office/drawing/2014/main" id="{2366216E-6EA2-4872-8370-C5EC22520F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59978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67" name="Freeform: Shape 366">
              <a:extLst>
                <a:ext uri="{FF2B5EF4-FFF2-40B4-BE49-F238E27FC236}">
                  <a16:creationId xmlns:a16="http://schemas.microsoft.com/office/drawing/2014/main" id="{D66F8E3F-BF33-4F99-A1F0-EB5885BF2C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659026"/>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68" name="Freeform: Shape 367">
              <a:extLst>
                <a:ext uri="{FF2B5EF4-FFF2-40B4-BE49-F238E27FC236}">
                  <a16:creationId xmlns:a16="http://schemas.microsoft.com/office/drawing/2014/main" id="{EB506747-ED9D-43EA-BD67-DF7971849E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69" name="Freeform: Shape 368">
              <a:extLst>
                <a:ext uri="{FF2B5EF4-FFF2-40B4-BE49-F238E27FC236}">
                  <a16:creationId xmlns:a16="http://schemas.microsoft.com/office/drawing/2014/main" id="{AC803CE8-FFF7-40EA-AF62-102724C324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659026"/>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70" name="Freeform: Shape 369">
              <a:extLst>
                <a:ext uri="{FF2B5EF4-FFF2-40B4-BE49-F238E27FC236}">
                  <a16:creationId xmlns:a16="http://schemas.microsoft.com/office/drawing/2014/main" id="{7EF6FFCA-06CC-4395-AEB0-425719A42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71" name="Freeform: Shape 370">
              <a:extLst>
                <a:ext uri="{FF2B5EF4-FFF2-40B4-BE49-F238E27FC236}">
                  <a16:creationId xmlns:a16="http://schemas.microsoft.com/office/drawing/2014/main" id="{0D95F285-AAC0-4F32-8665-2677878BD3F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72" name="Freeform: Shape 371">
              <a:extLst>
                <a:ext uri="{FF2B5EF4-FFF2-40B4-BE49-F238E27FC236}">
                  <a16:creationId xmlns:a16="http://schemas.microsoft.com/office/drawing/2014/main" id="{8DFCCA2E-BF12-4D26-A5A4-A03387546A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65902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73" name="Freeform: Shape 372">
              <a:extLst>
                <a:ext uri="{FF2B5EF4-FFF2-40B4-BE49-F238E27FC236}">
                  <a16:creationId xmlns:a16="http://schemas.microsoft.com/office/drawing/2014/main" id="{2ABEAC60-6AC3-4D6A-95F9-2E79F6BE00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6" y="3718177"/>
              <a:ext cx="14097" cy="14096"/>
            </a:xfrm>
            <a:custGeom>
              <a:avLst/>
              <a:gdLst>
                <a:gd name="connsiteX0" fmla="*/ 14097 w 14097"/>
                <a:gd name="connsiteY0" fmla="*/ 7048 h 14096"/>
                <a:gd name="connsiteX1" fmla="*/ 7049 w 14097"/>
                <a:gd name="connsiteY1" fmla="*/ 14097 h 14096"/>
                <a:gd name="connsiteX2" fmla="*/ 0 w 14097"/>
                <a:gd name="connsiteY2" fmla="*/ 7048 h 14096"/>
                <a:gd name="connsiteX3" fmla="*/ 7049 w 14097"/>
                <a:gd name="connsiteY3" fmla="*/ 0 h 14096"/>
                <a:gd name="connsiteX4" fmla="*/ 14097 w 14097"/>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6">
                  <a:moveTo>
                    <a:pt x="14097" y="7048"/>
                  </a:moveTo>
                  <a:cubicBezTo>
                    <a:pt x="14097" y="10954"/>
                    <a:pt x="10954" y="14097"/>
                    <a:pt x="7049" y="14097"/>
                  </a:cubicBezTo>
                  <a:cubicBezTo>
                    <a:pt x="3143" y="14097"/>
                    <a:pt x="0" y="10954"/>
                    <a:pt x="0" y="7048"/>
                  </a:cubicBezTo>
                  <a:cubicBezTo>
                    <a:pt x="0" y="3143"/>
                    <a:pt x="3143" y="0"/>
                    <a:pt x="7049"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74" name="Freeform: Shape 373">
              <a:extLst>
                <a:ext uri="{FF2B5EF4-FFF2-40B4-BE49-F238E27FC236}">
                  <a16:creationId xmlns:a16="http://schemas.microsoft.com/office/drawing/2014/main" id="{FA6015B7-49FE-4729-B2F4-585F0F305F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7"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75" name="Freeform: Shape 374">
              <a:extLst>
                <a:ext uri="{FF2B5EF4-FFF2-40B4-BE49-F238E27FC236}">
                  <a16:creationId xmlns:a16="http://schemas.microsoft.com/office/drawing/2014/main" id="{D611DEB1-76FE-4625-9449-88E52D15F4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72" y="3718177"/>
              <a:ext cx="14096" cy="14096"/>
            </a:xfrm>
            <a:custGeom>
              <a:avLst/>
              <a:gdLst>
                <a:gd name="connsiteX0" fmla="*/ 14097 w 14096"/>
                <a:gd name="connsiteY0" fmla="*/ 7048 h 14096"/>
                <a:gd name="connsiteX1" fmla="*/ 7049 w 14096"/>
                <a:gd name="connsiteY1" fmla="*/ 14097 h 14096"/>
                <a:gd name="connsiteX2" fmla="*/ 0 w 14096"/>
                <a:gd name="connsiteY2" fmla="*/ 7048 h 14096"/>
                <a:gd name="connsiteX3" fmla="*/ 7049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9" y="14097"/>
                  </a:cubicBezTo>
                  <a:cubicBezTo>
                    <a:pt x="3143" y="14097"/>
                    <a:pt x="0" y="10954"/>
                    <a:pt x="0" y="7048"/>
                  </a:cubicBezTo>
                  <a:cubicBezTo>
                    <a:pt x="0" y="3143"/>
                    <a:pt x="3143" y="0"/>
                    <a:pt x="7049" y="0"/>
                  </a:cubicBezTo>
                  <a:cubicBezTo>
                    <a:pt x="10859"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76" name="Freeform: Shape 375">
              <a:extLst>
                <a:ext uri="{FF2B5EF4-FFF2-40B4-BE49-F238E27FC236}">
                  <a16:creationId xmlns:a16="http://schemas.microsoft.com/office/drawing/2014/main" id="{97F031C1-1AA7-4CA7-ADD3-E0577626E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2" y="3718177"/>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77" name="Freeform: Shape 376">
              <a:extLst>
                <a:ext uri="{FF2B5EF4-FFF2-40B4-BE49-F238E27FC236}">
                  <a16:creationId xmlns:a16="http://schemas.microsoft.com/office/drawing/2014/main" id="{96F5D0CB-22E6-4536-8403-F42527F31F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68" y="3718172"/>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858"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78" name="Freeform: Shape 377">
              <a:extLst>
                <a:ext uri="{FF2B5EF4-FFF2-40B4-BE49-F238E27FC236}">
                  <a16:creationId xmlns:a16="http://schemas.microsoft.com/office/drawing/2014/main" id="{A32718AB-7401-4F66-9C77-E06C3CF7CD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17" y="3718176"/>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54"/>
                    <a:pt x="10954" y="14097"/>
                    <a:pt x="7048" y="14097"/>
                  </a:cubicBezTo>
                  <a:cubicBezTo>
                    <a:pt x="3143" y="14097"/>
                    <a:pt x="0" y="10954"/>
                    <a:pt x="0" y="7048"/>
                  </a:cubicBezTo>
                  <a:cubicBezTo>
                    <a:pt x="0" y="3143"/>
                    <a:pt x="3143" y="0"/>
                    <a:pt x="7048" y="0"/>
                  </a:cubicBezTo>
                  <a:cubicBezTo>
                    <a:pt x="10954" y="0"/>
                    <a:pt x="14097" y="3143"/>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79" name="Freeform: Shape 378">
              <a:extLst>
                <a:ext uri="{FF2B5EF4-FFF2-40B4-BE49-F238E27FC236}">
                  <a16:creationId xmlns:a16="http://schemas.microsoft.com/office/drawing/2014/main" id="{85B6B5F1-D1E4-45A3-8117-348D02D2A3F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148472" y="3777419"/>
              <a:ext cx="14097" cy="14099"/>
            </a:xfrm>
            <a:custGeom>
              <a:avLst/>
              <a:gdLst>
                <a:gd name="connsiteX0" fmla="*/ 14097 w 14097"/>
                <a:gd name="connsiteY0" fmla="*/ 7051 h 14099"/>
                <a:gd name="connsiteX1" fmla="*/ 7049 w 14097"/>
                <a:gd name="connsiteY1" fmla="*/ 14099 h 14099"/>
                <a:gd name="connsiteX2" fmla="*/ 0 w 14097"/>
                <a:gd name="connsiteY2" fmla="*/ 7051 h 14099"/>
                <a:gd name="connsiteX3" fmla="*/ 7049 w 14097"/>
                <a:gd name="connsiteY3" fmla="*/ 2 h 14099"/>
                <a:gd name="connsiteX4" fmla="*/ 14097 w 14097"/>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7" h="14099">
                  <a:moveTo>
                    <a:pt x="14097" y="7051"/>
                  </a:moveTo>
                  <a:cubicBezTo>
                    <a:pt x="14097" y="10956"/>
                    <a:pt x="10954" y="14099"/>
                    <a:pt x="7049" y="14099"/>
                  </a:cubicBezTo>
                  <a:cubicBezTo>
                    <a:pt x="3143" y="14099"/>
                    <a:pt x="0" y="10956"/>
                    <a:pt x="0" y="7051"/>
                  </a:cubicBezTo>
                  <a:cubicBezTo>
                    <a:pt x="0" y="3145"/>
                    <a:pt x="3143" y="2"/>
                    <a:pt x="7049"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80" name="Freeform: Shape 379">
              <a:extLst>
                <a:ext uri="{FF2B5EF4-FFF2-40B4-BE49-F238E27FC236}">
                  <a16:creationId xmlns:a16="http://schemas.microsoft.com/office/drawing/2014/main" id="{534869FD-184C-42DB-B9DA-293DB67E5E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07622" y="377741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81" name="Freeform: Shape 380">
              <a:extLst>
                <a:ext uri="{FF2B5EF4-FFF2-40B4-BE49-F238E27FC236}">
                  <a16:creationId xmlns:a16="http://schemas.microsoft.com/office/drawing/2014/main" id="{A781504F-CAFD-4201-B288-8B4A809B43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266868" y="3777419"/>
              <a:ext cx="14096" cy="14099"/>
            </a:xfrm>
            <a:custGeom>
              <a:avLst/>
              <a:gdLst>
                <a:gd name="connsiteX0" fmla="*/ 14097 w 14096"/>
                <a:gd name="connsiteY0" fmla="*/ 7051 h 14099"/>
                <a:gd name="connsiteX1" fmla="*/ 7049 w 14096"/>
                <a:gd name="connsiteY1" fmla="*/ 14099 h 14099"/>
                <a:gd name="connsiteX2" fmla="*/ 0 w 14096"/>
                <a:gd name="connsiteY2" fmla="*/ 7051 h 14099"/>
                <a:gd name="connsiteX3" fmla="*/ 7049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9" y="14099"/>
                  </a:cubicBezTo>
                  <a:cubicBezTo>
                    <a:pt x="3143" y="14099"/>
                    <a:pt x="0" y="10956"/>
                    <a:pt x="0" y="7051"/>
                  </a:cubicBezTo>
                  <a:cubicBezTo>
                    <a:pt x="0" y="3145"/>
                    <a:pt x="3143" y="2"/>
                    <a:pt x="7049" y="2"/>
                  </a:cubicBezTo>
                  <a:cubicBezTo>
                    <a:pt x="10859"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82" name="Freeform: Shape 381">
              <a:extLst>
                <a:ext uri="{FF2B5EF4-FFF2-40B4-BE49-F238E27FC236}">
                  <a16:creationId xmlns:a16="http://schemas.microsoft.com/office/drawing/2014/main" id="{D9FC8348-2BA6-4631-8AA7-D63CD898C5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26024" y="3777383"/>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954"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83" name="Freeform: Shape 382">
              <a:extLst>
                <a:ext uri="{FF2B5EF4-FFF2-40B4-BE49-F238E27FC236}">
                  <a16:creationId xmlns:a16="http://schemas.microsoft.com/office/drawing/2014/main" id="{C1AF95A2-64EA-45E2-A43B-1EBD569109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385287" y="3777429"/>
              <a:ext cx="14096" cy="14099"/>
            </a:xfrm>
            <a:custGeom>
              <a:avLst/>
              <a:gdLst>
                <a:gd name="connsiteX0" fmla="*/ 14097 w 14096"/>
                <a:gd name="connsiteY0" fmla="*/ 7051 h 14099"/>
                <a:gd name="connsiteX1" fmla="*/ 7048 w 14096"/>
                <a:gd name="connsiteY1" fmla="*/ 14099 h 14099"/>
                <a:gd name="connsiteX2" fmla="*/ 0 w 14096"/>
                <a:gd name="connsiteY2" fmla="*/ 7051 h 14099"/>
                <a:gd name="connsiteX3" fmla="*/ 7048 w 14096"/>
                <a:gd name="connsiteY3" fmla="*/ 2 h 14099"/>
                <a:gd name="connsiteX4" fmla="*/ 14097 w 14096"/>
                <a:gd name="connsiteY4" fmla="*/ 7051 h 140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9">
                  <a:moveTo>
                    <a:pt x="14097" y="7051"/>
                  </a:moveTo>
                  <a:cubicBezTo>
                    <a:pt x="14097" y="10956"/>
                    <a:pt x="10954" y="14099"/>
                    <a:pt x="7048" y="14099"/>
                  </a:cubicBezTo>
                  <a:cubicBezTo>
                    <a:pt x="3143" y="14099"/>
                    <a:pt x="0" y="10956"/>
                    <a:pt x="0" y="7051"/>
                  </a:cubicBezTo>
                  <a:cubicBezTo>
                    <a:pt x="0" y="3145"/>
                    <a:pt x="3143" y="2"/>
                    <a:pt x="7048" y="2"/>
                  </a:cubicBezTo>
                  <a:cubicBezTo>
                    <a:pt x="10858" y="-93"/>
                    <a:pt x="14097" y="3145"/>
                    <a:pt x="14097" y="7051"/>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384" name="Freeform: Shape 383">
              <a:extLst>
                <a:ext uri="{FF2B5EF4-FFF2-40B4-BE49-F238E27FC236}">
                  <a16:creationId xmlns:a16="http://schemas.microsoft.com/office/drawing/2014/main" id="{CFC80050-240D-434A-BFCB-DE4DA4FAFB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444424" y="3777424"/>
              <a:ext cx="14096" cy="14096"/>
            </a:xfrm>
            <a:custGeom>
              <a:avLst/>
              <a:gdLst>
                <a:gd name="connsiteX0" fmla="*/ 14097 w 14096"/>
                <a:gd name="connsiteY0" fmla="*/ 7048 h 14096"/>
                <a:gd name="connsiteX1" fmla="*/ 7048 w 14096"/>
                <a:gd name="connsiteY1" fmla="*/ 14097 h 14096"/>
                <a:gd name="connsiteX2" fmla="*/ 0 w 14096"/>
                <a:gd name="connsiteY2" fmla="*/ 7048 h 14096"/>
                <a:gd name="connsiteX3" fmla="*/ 7048 w 14096"/>
                <a:gd name="connsiteY3" fmla="*/ 0 h 14096"/>
                <a:gd name="connsiteX4" fmla="*/ 14097 w 14096"/>
                <a:gd name="connsiteY4" fmla="*/ 7048 h 140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96" h="14096">
                  <a:moveTo>
                    <a:pt x="14097" y="7048"/>
                  </a:moveTo>
                  <a:cubicBezTo>
                    <a:pt x="14097" y="10941"/>
                    <a:pt x="10941" y="14097"/>
                    <a:pt x="7048" y="14097"/>
                  </a:cubicBezTo>
                  <a:cubicBezTo>
                    <a:pt x="3156" y="14097"/>
                    <a:pt x="0" y="10941"/>
                    <a:pt x="0" y="7048"/>
                  </a:cubicBezTo>
                  <a:cubicBezTo>
                    <a:pt x="0" y="3156"/>
                    <a:pt x="3156" y="0"/>
                    <a:pt x="7048" y="0"/>
                  </a:cubicBezTo>
                  <a:cubicBezTo>
                    <a:pt x="10941" y="0"/>
                    <a:pt x="14097" y="3156"/>
                    <a:pt x="14097" y="7048"/>
                  </a:cubicBez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grpSp>
      <p:sp>
        <p:nvSpPr>
          <p:cNvPr id="3" name="Tijdelijke aanduiding voor inhoud 7">
            <a:extLst>
              <a:ext uri="{FF2B5EF4-FFF2-40B4-BE49-F238E27FC236}">
                <a16:creationId xmlns:a16="http://schemas.microsoft.com/office/drawing/2014/main" id="{1968A68A-7915-08D7-C879-52969A98016B}"/>
              </a:ext>
            </a:extLst>
          </p:cNvPr>
          <p:cNvSpPr txBox="1">
            <a:spLocks/>
          </p:cNvSpPr>
          <p:nvPr/>
        </p:nvSpPr>
        <p:spPr>
          <a:xfrm>
            <a:off x="6477270" y="1130846"/>
            <a:ext cx="4974771" cy="4351338"/>
          </a:xfrm>
          <a:prstGeom prst="rect">
            <a:avLst/>
          </a:prstGeom>
        </p:spPr>
        <p:txBody>
          <a:bodyPr vert="horz" lIns="91440" tIns="45720" rIns="91440" bIns="45720" rtlCol="0" anchor="t">
            <a:normAutofit/>
          </a:bodyPr>
          <a:lstStyle>
            <a:lvl1pPr marL="0" indent="0" algn="l" defTabSz="914400" rtl="0" eaLnBrk="1" latinLnBrk="0" hangingPunct="1">
              <a:lnSpc>
                <a:spcPts val="4600"/>
              </a:lnSpc>
              <a:spcBef>
                <a:spcPts val="1000"/>
              </a:spcBef>
              <a:buFont typeface="Arial"/>
              <a:buNone/>
              <a:defRPr sz="3400" kern="1200">
                <a:solidFill>
                  <a:schemeClr val="tx2"/>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We </a:t>
            </a:r>
            <a:r>
              <a:rPr kumimoji="0" lang="en-US" sz="1800" b="1" i="0" u="none" strike="noStrike" kern="1200" cap="none" spc="0" normalizeH="0" baseline="0" noProof="0" dirty="0" err="1">
                <a:ln>
                  <a:noFill/>
                </a:ln>
                <a:solidFill>
                  <a:srgbClr val="000000"/>
                </a:solidFill>
                <a:effectLst/>
                <a:uLnTx/>
                <a:uFillTx/>
                <a:latin typeface="EindhovenType"/>
                <a:ea typeface="+mn-ea"/>
                <a:cs typeface="Arial" charset="0"/>
              </a:rPr>
              <a:t>informeren</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college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en</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raad</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op de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volgende</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wijze</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a:t>
            </a:r>
          </a:p>
          <a:p>
            <a:pPr marL="28575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(in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overleg</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demonstraties</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van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gerealiseerde</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business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vragen</a:t>
            </a:r>
            <a:endParaRPr kumimoji="0" lang="en-US" sz="1800" b="0" i="0" u="none" strike="noStrike" kern="1200" cap="none" spc="0" normalizeH="0" baseline="0" noProof="0" dirty="0">
              <a:ln>
                <a:noFill/>
              </a:ln>
              <a:solidFill>
                <a:prstClr val="white"/>
              </a:solidFill>
              <a:effectLst/>
              <a:uLnTx/>
              <a:uFillTx/>
              <a:latin typeface="EindhovenType"/>
              <a:ea typeface="+mn-ea"/>
              <a:cs typeface="Arial" charset="0"/>
            </a:endParaRPr>
          </a:p>
          <a:p>
            <a:pPr marL="28575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voortgangsrapportages</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presentaties</a:t>
            </a:r>
            <a:endParaRPr kumimoji="0" lang="en-US" sz="1800" b="0" i="0" u="none" strike="noStrike" kern="1200" cap="none" spc="0" normalizeH="0" baseline="0" noProof="0" dirty="0">
              <a:ln>
                <a:noFill/>
              </a:ln>
              <a:solidFill>
                <a:prstClr val="white"/>
              </a:solidFill>
              <a:effectLst/>
              <a:uLnTx/>
              <a:uFillTx/>
              <a:latin typeface="EindhovenType"/>
              <a:ea typeface="+mn-ea"/>
              <a:cs typeface="Arial" charset="0"/>
            </a:endParaRPr>
          </a:p>
          <a:p>
            <a:pPr marL="28575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EindhovenType"/>
              <a:ea typeface="+mn-ea"/>
              <a:cs typeface="Arial" charset="0"/>
            </a:endParaRPr>
          </a:p>
          <a:p>
            <a:pPr marL="5715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1800" b="0" i="0" u="none" strike="noStrike" kern="1200" cap="none" spc="0" normalizeH="0" baseline="0" noProof="0" dirty="0">
              <a:ln>
                <a:noFill/>
              </a:ln>
              <a:solidFill>
                <a:prstClr val="white"/>
              </a:solidFill>
              <a:effectLst/>
              <a:uLnTx/>
              <a:uFillTx/>
              <a:latin typeface="EindhovenType"/>
              <a:ea typeface="+mn-ea"/>
              <a:cs typeface="Arial" charset="0"/>
            </a:endParaRPr>
          </a:p>
          <a:p>
            <a:pPr marL="28575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EindhovenType"/>
              <a:ea typeface="+mn-ea"/>
              <a:cs typeface="Arial" charset="0"/>
            </a:endParaRPr>
          </a:p>
          <a:p>
            <a:pPr marL="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EindhovenType"/>
              <a:ea typeface="+mn-ea"/>
              <a:cs typeface="Arial" charset="0"/>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College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en</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raad</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kunnen</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a:t>
            </a:r>
            <a:r>
              <a:rPr kumimoji="0" lang="en-US" sz="1800" b="1" i="0" u="none" strike="noStrike" kern="1200" cap="none" spc="0" normalizeH="0" baseline="0" noProof="0" dirty="0" err="1">
                <a:ln>
                  <a:noFill/>
                </a:ln>
                <a:solidFill>
                  <a:srgbClr val="000000"/>
                </a:solidFill>
                <a:effectLst/>
                <a:uLnTx/>
                <a:uFillTx/>
                <a:latin typeface="EindhovenType"/>
                <a:ea typeface="+mn-ea"/>
                <a:cs typeface="Arial" charset="0"/>
              </a:rPr>
              <a:t>bijsturen</a:t>
            </a: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 op basis van:</a:t>
            </a:r>
          </a:p>
          <a:p>
            <a:pPr marL="5715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1800" b="0" i="0" u="none" strike="noStrike" kern="1200" cap="none" spc="0" normalizeH="0" baseline="0" noProof="0" dirty="0">
                <a:ln>
                  <a:noFill/>
                </a:ln>
                <a:solidFill>
                  <a:prstClr val="white"/>
                </a:solidFill>
                <a:effectLst/>
                <a:uLnTx/>
                <a:uFillTx/>
                <a:latin typeface="EindhovenType"/>
                <a:ea typeface="+mn-ea"/>
                <a:cs typeface="Arial" charset="0"/>
              </a:rPr>
              <a:t>P&amp;C </a:t>
            </a:r>
            <a:r>
              <a:rPr kumimoji="0" lang="en-US" sz="1800" b="0" i="0" u="none" strike="noStrike" kern="1200" cap="none" spc="0" normalizeH="0" baseline="0" noProof="0" dirty="0" err="1">
                <a:ln>
                  <a:noFill/>
                </a:ln>
                <a:solidFill>
                  <a:prstClr val="white"/>
                </a:solidFill>
                <a:effectLst/>
                <a:uLnTx/>
                <a:uFillTx/>
                <a:latin typeface="EindhovenType"/>
                <a:ea typeface="+mn-ea"/>
                <a:cs typeface="Arial" charset="0"/>
              </a:rPr>
              <a:t>cyclus-momenten</a:t>
            </a:r>
            <a:endParaRPr kumimoji="0" lang="en-US" sz="1800" b="0" i="0" u="none" strike="noStrike" kern="1200" cap="none" spc="0" normalizeH="0" baseline="0" noProof="0" dirty="0">
              <a:ln>
                <a:noFill/>
              </a:ln>
              <a:solidFill>
                <a:prstClr val="white"/>
              </a:solidFill>
              <a:effectLst/>
              <a:uLnTx/>
              <a:uFillTx/>
              <a:latin typeface="EindhovenType"/>
              <a:ea typeface="+mn-ea"/>
              <a:cs typeface="Arial" charset="0"/>
            </a:endParaRPr>
          </a:p>
          <a:p>
            <a:pPr marL="5715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US" sz="1800" b="0" i="0" u="none" strike="noStrike" kern="1200" cap="none" spc="0" normalizeH="0" baseline="0" noProof="0" dirty="0">
              <a:ln>
                <a:noFill/>
              </a:ln>
              <a:solidFill>
                <a:prstClr val="white"/>
              </a:solidFill>
              <a:effectLst/>
              <a:uLnTx/>
              <a:uFillTx/>
              <a:latin typeface="EindhovenType"/>
              <a:ea typeface="+mn-ea"/>
              <a:cs typeface="Arial" charset="0"/>
            </a:endParaRPr>
          </a:p>
        </p:txBody>
      </p:sp>
    </p:spTree>
    <p:extLst>
      <p:ext uri="{BB962C8B-B14F-4D97-AF65-F5344CB8AC3E}">
        <p14:creationId xmlns:p14="http://schemas.microsoft.com/office/powerpoint/2010/main" val="1042363363"/>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5A0118C5-4F8D-4CF4-BADD-53FEACC6C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el 3">
            <a:extLst>
              <a:ext uri="{FF2B5EF4-FFF2-40B4-BE49-F238E27FC236}">
                <a16:creationId xmlns:a16="http://schemas.microsoft.com/office/drawing/2014/main" id="{C8609E36-8FBF-4D80-9448-ABF5AAE213F4}"/>
              </a:ext>
            </a:extLst>
          </p:cNvPr>
          <p:cNvSpPr>
            <a:spLocks noGrp="1"/>
          </p:cNvSpPr>
          <p:nvPr>
            <p:ph type="title"/>
          </p:nvPr>
        </p:nvSpPr>
        <p:spPr>
          <a:xfrm>
            <a:off x="299972" y="1437098"/>
            <a:ext cx="4030132" cy="1854741"/>
          </a:xfrm>
        </p:spPr>
        <p:txBody>
          <a:bodyPr>
            <a:normAutofit/>
          </a:bodyPr>
          <a:lstStyle/>
          <a:p>
            <a:pPr algn="ctr"/>
            <a:r>
              <a:rPr lang="nl-NL" dirty="0">
                <a:solidFill>
                  <a:schemeClr val="bg1"/>
                </a:solidFill>
                <a:latin typeface="EindhovenType"/>
              </a:rPr>
              <a:t>Project aanpak</a:t>
            </a:r>
          </a:p>
        </p:txBody>
      </p:sp>
      <p:sp>
        <p:nvSpPr>
          <p:cNvPr id="54" name="Freeform: Shape 53">
            <a:extLst>
              <a:ext uri="{FF2B5EF4-FFF2-40B4-BE49-F238E27FC236}">
                <a16:creationId xmlns:a16="http://schemas.microsoft.com/office/drawing/2014/main" id="{D0A98BBA-D3EA-45DC-B8A1-9C61397D4C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55862"/>
            <a:ext cx="1170294" cy="274629"/>
          </a:xfrm>
          <a:custGeom>
            <a:avLst/>
            <a:gdLst>
              <a:gd name="connsiteX0" fmla="*/ 453342 w 1170294"/>
              <a:gd name="connsiteY0" fmla="*/ 0 h 274629"/>
              <a:gd name="connsiteX1" fmla="*/ 689085 w 1170294"/>
              <a:gd name="connsiteY1" fmla="*/ 235744 h 274629"/>
              <a:gd name="connsiteX2" fmla="*/ 924829 w 1170294"/>
              <a:gd name="connsiteY2" fmla="*/ 0 h 274629"/>
              <a:gd name="connsiteX3" fmla="*/ 1170294 w 1170294"/>
              <a:gd name="connsiteY3" fmla="*/ 24546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577 h 274629"/>
              <a:gd name="connsiteX11" fmla="*/ 215168 w 1170294"/>
              <a:gd name="connsiteY11" fmla="*/ 23574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5744"/>
                </a:lnTo>
                <a:lnTo>
                  <a:pt x="924829" y="0"/>
                </a:lnTo>
                <a:lnTo>
                  <a:pt x="1170294" y="245465"/>
                </a:lnTo>
                <a:lnTo>
                  <a:pt x="1153282" y="264908"/>
                </a:lnTo>
                <a:lnTo>
                  <a:pt x="924829" y="38885"/>
                </a:lnTo>
                <a:lnTo>
                  <a:pt x="689085" y="274629"/>
                </a:lnTo>
                <a:lnTo>
                  <a:pt x="453342" y="38885"/>
                </a:lnTo>
                <a:lnTo>
                  <a:pt x="215168" y="274629"/>
                </a:lnTo>
                <a:lnTo>
                  <a:pt x="0" y="59462"/>
                </a:lnTo>
                <a:lnTo>
                  <a:pt x="0" y="20577"/>
                </a:lnTo>
                <a:lnTo>
                  <a:pt x="215168" y="235744"/>
                </a:lnTo>
                <a:close/>
              </a:path>
            </a:pathLst>
          </a:cu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Freeform: Shape 55">
            <a:extLst>
              <a:ext uri="{FF2B5EF4-FFF2-40B4-BE49-F238E27FC236}">
                <a16:creationId xmlns:a16="http://schemas.microsoft.com/office/drawing/2014/main" id="{2E4C95AB-2BD7-4E38-BDD5-1E41F3A9B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90894"/>
            <a:ext cx="1170294" cy="274629"/>
          </a:xfrm>
          <a:custGeom>
            <a:avLst/>
            <a:gdLst>
              <a:gd name="connsiteX0" fmla="*/ 453342 w 1170294"/>
              <a:gd name="connsiteY0" fmla="*/ 0 h 274629"/>
              <a:gd name="connsiteX1" fmla="*/ 689085 w 1170294"/>
              <a:gd name="connsiteY1" fmla="*/ 238174 h 274629"/>
              <a:gd name="connsiteX2" fmla="*/ 924829 w 1170294"/>
              <a:gd name="connsiteY2" fmla="*/ 0 h 274629"/>
              <a:gd name="connsiteX3" fmla="*/ 1170294 w 1170294"/>
              <a:gd name="connsiteY3" fmla="*/ 247895 h 274629"/>
              <a:gd name="connsiteX4" fmla="*/ 1153282 w 1170294"/>
              <a:gd name="connsiteY4" fmla="*/ 264908 h 274629"/>
              <a:gd name="connsiteX5" fmla="*/ 924829 w 1170294"/>
              <a:gd name="connsiteY5" fmla="*/ 38885 h 274629"/>
              <a:gd name="connsiteX6" fmla="*/ 689085 w 1170294"/>
              <a:gd name="connsiteY6" fmla="*/ 274629 h 274629"/>
              <a:gd name="connsiteX7" fmla="*/ 453342 w 1170294"/>
              <a:gd name="connsiteY7" fmla="*/ 38885 h 274629"/>
              <a:gd name="connsiteX8" fmla="*/ 215168 w 1170294"/>
              <a:gd name="connsiteY8" fmla="*/ 274629 h 274629"/>
              <a:gd name="connsiteX9" fmla="*/ 0 w 1170294"/>
              <a:gd name="connsiteY9" fmla="*/ 59462 h 274629"/>
              <a:gd name="connsiteX10" fmla="*/ 0 w 1170294"/>
              <a:gd name="connsiteY10" fmla="*/ 20789 h 274629"/>
              <a:gd name="connsiteX11" fmla="*/ 215168 w 1170294"/>
              <a:gd name="connsiteY11" fmla="*/ 238174 h 274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70294" h="274629">
                <a:moveTo>
                  <a:pt x="453342" y="0"/>
                </a:moveTo>
                <a:lnTo>
                  <a:pt x="689085" y="238174"/>
                </a:lnTo>
                <a:lnTo>
                  <a:pt x="924829" y="0"/>
                </a:lnTo>
                <a:lnTo>
                  <a:pt x="1170294" y="247895"/>
                </a:lnTo>
                <a:lnTo>
                  <a:pt x="1153282" y="264908"/>
                </a:lnTo>
                <a:lnTo>
                  <a:pt x="924829" y="38885"/>
                </a:lnTo>
                <a:lnTo>
                  <a:pt x="689085" y="274629"/>
                </a:lnTo>
                <a:lnTo>
                  <a:pt x="453342" y="38885"/>
                </a:lnTo>
                <a:lnTo>
                  <a:pt x="215168" y="274629"/>
                </a:lnTo>
                <a:lnTo>
                  <a:pt x="0" y="59462"/>
                </a:lnTo>
                <a:lnTo>
                  <a:pt x="0" y="20789"/>
                </a:lnTo>
                <a:lnTo>
                  <a:pt x="215168" y="23817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73" name="Tijdelijke aanduiding voor inhoud 1">
            <a:extLst>
              <a:ext uri="{FF2B5EF4-FFF2-40B4-BE49-F238E27FC236}">
                <a16:creationId xmlns:a16="http://schemas.microsoft.com/office/drawing/2014/main" id="{EECDCCBE-330F-509D-0D55-9D4FBD18BD86}"/>
              </a:ext>
            </a:extLst>
          </p:cNvPr>
          <p:cNvGraphicFramePr>
            <a:graphicFrameLocks noGrp="1"/>
          </p:cNvGraphicFramePr>
          <p:nvPr>
            <p:ph idx="1"/>
          </p:nvPr>
        </p:nvGraphicFramePr>
        <p:xfrm>
          <a:off x="4812493" y="106482"/>
          <a:ext cx="7225876" cy="66450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8" name="Group 57">
            <a:extLst>
              <a:ext uri="{FF2B5EF4-FFF2-40B4-BE49-F238E27FC236}">
                <a16:creationId xmlns:a16="http://schemas.microsoft.com/office/drawing/2014/main" id="{85836128-58DE-4E5A-B27E-DFE747CA0B2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1348" y="5364542"/>
            <a:ext cx="1562428" cy="1493465"/>
            <a:chOff x="3121343" y="4864099"/>
            <a:chExt cx="2085971" cy="1993901"/>
          </a:xfrm>
          <a:solidFill>
            <a:schemeClr val="bg1"/>
          </a:solidFill>
        </p:grpSpPr>
        <p:sp>
          <p:nvSpPr>
            <p:cNvPr id="59" name="Freeform: Shape 58">
              <a:extLst>
                <a:ext uri="{FF2B5EF4-FFF2-40B4-BE49-F238E27FC236}">
                  <a16:creationId xmlns:a16="http://schemas.microsoft.com/office/drawing/2014/main" id="{A92DF49A-063A-4F60-BE30-D268264925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38556" y="4981312"/>
              <a:ext cx="442726" cy="442726"/>
            </a:xfrm>
            <a:custGeom>
              <a:avLst/>
              <a:gdLst>
                <a:gd name="connsiteX0" fmla="*/ 112967 w 112966"/>
                <a:gd name="connsiteY0" fmla="*/ 0 h 112966"/>
                <a:gd name="connsiteX1" fmla="*/ 0 w 112966"/>
                <a:gd name="connsiteY1" fmla="*/ 112967 h 112966"/>
                <a:gd name="connsiteX2" fmla="*/ 112967 w 112966"/>
                <a:gd name="connsiteY2" fmla="*/ 0 h 112966"/>
              </a:gdLst>
              <a:ahLst/>
              <a:cxnLst>
                <a:cxn ang="0">
                  <a:pos x="connsiteX0" y="connsiteY0"/>
                </a:cxn>
                <a:cxn ang="0">
                  <a:pos x="connsiteX1" y="connsiteY1"/>
                </a:cxn>
                <a:cxn ang="0">
                  <a:pos x="connsiteX2" y="connsiteY2"/>
                </a:cxn>
              </a:cxnLst>
              <a:rect l="l" t="t" r="r" b="b"/>
              <a:pathLst>
                <a:path w="112966" h="112966">
                  <a:moveTo>
                    <a:pt x="112967" y="0"/>
                  </a:moveTo>
                  <a:lnTo>
                    <a:pt x="0" y="112967"/>
                  </a:lnTo>
                  <a:cubicBezTo>
                    <a:pt x="25356" y="64747"/>
                    <a:pt x="64747" y="25356"/>
                    <a:pt x="112967"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0" name="Freeform: Shape 59">
              <a:extLst>
                <a:ext uri="{FF2B5EF4-FFF2-40B4-BE49-F238E27FC236}">
                  <a16:creationId xmlns:a16="http://schemas.microsoft.com/office/drawing/2014/main" id="{70DCBBE0-7DEE-43ED-BEE3-ABB179CFC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28809" y="4871565"/>
              <a:ext cx="902626" cy="902626"/>
            </a:xfrm>
            <a:custGeom>
              <a:avLst/>
              <a:gdLst>
                <a:gd name="connsiteX0" fmla="*/ 230314 w 230314"/>
                <a:gd name="connsiteY0" fmla="*/ 0 h 230314"/>
                <a:gd name="connsiteX1" fmla="*/ 0 w 230314"/>
                <a:gd name="connsiteY1" fmla="*/ 230314 h 230314"/>
                <a:gd name="connsiteX2" fmla="*/ 3524 w 230314"/>
                <a:gd name="connsiteY2" fmla="*/ 209550 h 230314"/>
                <a:gd name="connsiteX3" fmla="*/ 209550 w 230314"/>
                <a:gd name="connsiteY3" fmla="*/ 3524 h 230314"/>
                <a:gd name="connsiteX4" fmla="*/ 230314 w 230314"/>
                <a:gd name="connsiteY4" fmla="*/ 0 h 2303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314" h="230314">
                  <a:moveTo>
                    <a:pt x="230314" y="0"/>
                  </a:moveTo>
                  <a:lnTo>
                    <a:pt x="0" y="230314"/>
                  </a:lnTo>
                  <a:cubicBezTo>
                    <a:pt x="953" y="223361"/>
                    <a:pt x="2095" y="216408"/>
                    <a:pt x="3524" y="209550"/>
                  </a:cubicBezTo>
                  <a:lnTo>
                    <a:pt x="209550" y="3524"/>
                  </a:lnTo>
                  <a:cubicBezTo>
                    <a:pt x="216408" y="2095"/>
                    <a:pt x="223361" y="953"/>
                    <a:pt x="230314" y="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539FE8DF-D1B2-4074-9BDF-C458EA0123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21343" y="4864099"/>
              <a:ext cx="1152732" cy="1152732"/>
            </a:xfrm>
            <a:custGeom>
              <a:avLst/>
              <a:gdLst>
                <a:gd name="connsiteX0" fmla="*/ 294132 w 294131"/>
                <a:gd name="connsiteY0" fmla="*/ 1238 h 294131"/>
                <a:gd name="connsiteX1" fmla="*/ 1238 w 294131"/>
                <a:gd name="connsiteY1" fmla="*/ 294132 h 294131"/>
                <a:gd name="connsiteX2" fmla="*/ 0 w 294131"/>
                <a:gd name="connsiteY2" fmla="*/ 278225 h 294131"/>
                <a:gd name="connsiteX3" fmla="*/ 278225 w 294131"/>
                <a:gd name="connsiteY3" fmla="*/ 0 h 294131"/>
                <a:gd name="connsiteX4" fmla="*/ 294132 w 294131"/>
                <a:gd name="connsiteY4" fmla="*/ 1238 h 294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4131" h="294131">
                  <a:moveTo>
                    <a:pt x="294132" y="1238"/>
                  </a:moveTo>
                  <a:lnTo>
                    <a:pt x="1238" y="294132"/>
                  </a:lnTo>
                  <a:cubicBezTo>
                    <a:pt x="667" y="288893"/>
                    <a:pt x="0" y="283559"/>
                    <a:pt x="0" y="278225"/>
                  </a:cubicBezTo>
                  <a:lnTo>
                    <a:pt x="278225" y="0"/>
                  </a:lnTo>
                  <a:cubicBezTo>
                    <a:pt x="283559" y="0"/>
                    <a:pt x="288893" y="667"/>
                    <a:pt x="294132" y="123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Freeform: Shape 61">
              <a:extLst>
                <a:ext uri="{FF2B5EF4-FFF2-40B4-BE49-F238E27FC236}">
                  <a16:creationId xmlns:a16="http://schemas.microsoft.com/office/drawing/2014/main" id="{61C143B5-6E24-417D-A035-65747A8E9D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152324" y="4894707"/>
              <a:ext cx="1321462" cy="1321838"/>
            </a:xfrm>
            <a:custGeom>
              <a:avLst/>
              <a:gdLst>
                <a:gd name="connsiteX0" fmla="*/ 337185 w 337184"/>
                <a:gd name="connsiteY0" fmla="*/ 3905 h 337280"/>
                <a:gd name="connsiteX1" fmla="*/ 3810 w 337184"/>
                <a:gd name="connsiteY1" fmla="*/ 337280 h 337280"/>
                <a:gd name="connsiteX2" fmla="*/ 0 w 337184"/>
                <a:gd name="connsiteY2" fmla="*/ 323850 h 337280"/>
                <a:gd name="connsiteX3" fmla="*/ 323850 w 337184"/>
                <a:gd name="connsiteY3" fmla="*/ 0 h 337280"/>
                <a:gd name="connsiteX4" fmla="*/ 337185 w 337184"/>
                <a:gd name="connsiteY4" fmla="*/ 3905 h 337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184" h="337280">
                  <a:moveTo>
                    <a:pt x="337185" y="3905"/>
                  </a:moveTo>
                  <a:lnTo>
                    <a:pt x="3810" y="337280"/>
                  </a:lnTo>
                  <a:cubicBezTo>
                    <a:pt x="2381" y="332899"/>
                    <a:pt x="1143" y="328422"/>
                    <a:pt x="0" y="323850"/>
                  </a:cubicBezTo>
                  <a:lnTo>
                    <a:pt x="323850" y="0"/>
                  </a:lnTo>
                  <a:cubicBezTo>
                    <a:pt x="328327" y="1715"/>
                    <a:pt x="332804" y="2477"/>
                    <a:pt x="337185" y="3905"/>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Freeform: Shape 62">
              <a:extLst>
                <a:ext uri="{FF2B5EF4-FFF2-40B4-BE49-F238E27FC236}">
                  <a16:creationId xmlns:a16="http://schemas.microsoft.com/office/drawing/2014/main" id="{0331ED8C-8819-4FFB-BF3C-FDA6A90D4B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15037" y="4957793"/>
              <a:ext cx="1428975" cy="1428975"/>
            </a:xfrm>
            <a:custGeom>
              <a:avLst/>
              <a:gdLst>
                <a:gd name="connsiteX0" fmla="*/ 364617 w 364617"/>
                <a:gd name="connsiteY0" fmla="*/ 5620 h 364617"/>
                <a:gd name="connsiteX1" fmla="*/ 5620 w 364617"/>
                <a:gd name="connsiteY1" fmla="*/ 364617 h 364617"/>
                <a:gd name="connsiteX2" fmla="*/ 0 w 364617"/>
                <a:gd name="connsiteY2" fmla="*/ 353187 h 364617"/>
                <a:gd name="connsiteX3" fmla="*/ 353187 w 364617"/>
                <a:gd name="connsiteY3" fmla="*/ 0 h 364617"/>
                <a:gd name="connsiteX4" fmla="*/ 364617 w 364617"/>
                <a:gd name="connsiteY4" fmla="*/ 5620 h 36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4617" h="364617">
                  <a:moveTo>
                    <a:pt x="364617" y="5620"/>
                  </a:moveTo>
                  <a:lnTo>
                    <a:pt x="5620" y="364617"/>
                  </a:lnTo>
                  <a:cubicBezTo>
                    <a:pt x="3620" y="360902"/>
                    <a:pt x="1715" y="357092"/>
                    <a:pt x="0" y="353187"/>
                  </a:cubicBezTo>
                  <a:lnTo>
                    <a:pt x="353187" y="0"/>
                  </a:lnTo>
                  <a:cubicBezTo>
                    <a:pt x="357092" y="1715"/>
                    <a:pt x="360902" y="3715"/>
                    <a:pt x="364617" y="5620"/>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4" name="Freeform: Shape 63">
              <a:extLst>
                <a:ext uri="{FF2B5EF4-FFF2-40B4-BE49-F238E27FC236}">
                  <a16:creationId xmlns:a16="http://schemas.microsoft.com/office/drawing/2014/main" id="{2A39574D-5ECC-4A94-9CB6-646D90DA5A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301642" y="5044398"/>
              <a:ext cx="1490195" cy="1490195"/>
            </a:xfrm>
            <a:custGeom>
              <a:avLst/>
              <a:gdLst>
                <a:gd name="connsiteX0" fmla="*/ 380238 w 380238"/>
                <a:gd name="connsiteY0" fmla="*/ 7239 h 380238"/>
                <a:gd name="connsiteX1" fmla="*/ 7239 w 380238"/>
                <a:gd name="connsiteY1" fmla="*/ 380238 h 380238"/>
                <a:gd name="connsiteX2" fmla="*/ 0 w 380238"/>
                <a:gd name="connsiteY2" fmla="*/ 370713 h 380238"/>
                <a:gd name="connsiteX3" fmla="*/ 370237 w 380238"/>
                <a:gd name="connsiteY3" fmla="*/ 0 h 380238"/>
                <a:gd name="connsiteX4" fmla="*/ 380238 w 380238"/>
                <a:gd name="connsiteY4" fmla="*/ 7239 h 3802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0238" h="380238">
                  <a:moveTo>
                    <a:pt x="380238" y="7239"/>
                  </a:moveTo>
                  <a:lnTo>
                    <a:pt x="7239" y="380238"/>
                  </a:lnTo>
                  <a:cubicBezTo>
                    <a:pt x="4763" y="377000"/>
                    <a:pt x="2381" y="373571"/>
                    <a:pt x="0" y="370713"/>
                  </a:cubicBezTo>
                  <a:lnTo>
                    <a:pt x="370237" y="0"/>
                  </a:lnTo>
                  <a:cubicBezTo>
                    <a:pt x="373571" y="2381"/>
                    <a:pt x="377000" y="4763"/>
                    <a:pt x="380238" y="7239"/>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5" name="Freeform: Shape 64">
              <a:extLst>
                <a:ext uri="{FF2B5EF4-FFF2-40B4-BE49-F238E27FC236}">
                  <a16:creationId xmlns:a16="http://schemas.microsoft.com/office/drawing/2014/main" id="{6A73D6F7-977D-4026-8F68-CA63C162C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09523" y="5152279"/>
              <a:ext cx="1509607" cy="1509607"/>
            </a:xfrm>
            <a:custGeom>
              <a:avLst/>
              <a:gdLst>
                <a:gd name="connsiteX0" fmla="*/ 380905 w 385191"/>
                <a:gd name="connsiteY0" fmla="*/ 4286 h 385191"/>
                <a:gd name="connsiteX1" fmla="*/ 385191 w 385191"/>
                <a:gd name="connsiteY1" fmla="*/ 8573 h 385191"/>
                <a:gd name="connsiteX2" fmla="*/ 8573 w 385191"/>
                <a:gd name="connsiteY2" fmla="*/ 385191 h 385191"/>
                <a:gd name="connsiteX3" fmla="*/ 4286 w 385191"/>
                <a:gd name="connsiteY3" fmla="*/ 380905 h 385191"/>
                <a:gd name="connsiteX4" fmla="*/ 0 w 385191"/>
                <a:gd name="connsiteY4" fmla="*/ 376523 h 385191"/>
                <a:gd name="connsiteX5" fmla="*/ 376523 w 385191"/>
                <a:gd name="connsiteY5" fmla="*/ 0 h 385191"/>
                <a:gd name="connsiteX6" fmla="*/ 380905 w 385191"/>
                <a:gd name="connsiteY6" fmla="*/ 4286 h 3851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5191" h="385191">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6" name="Freeform: Shape 65">
              <a:extLst>
                <a:ext uri="{FF2B5EF4-FFF2-40B4-BE49-F238E27FC236}">
                  <a16:creationId xmlns:a16="http://schemas.microsoft.com/office/drawing/2014/main" id="{56348370-4FD9-4A99-BB05-944D5B0B0E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538685" y="5279576"/>
              <a:ext cx="1488326" cy="1490192"/>
            </a:xfrm>
            <a:custGeom>
              <a:avLst/>
              <a:gdLst>
                <a:gd name="connsiteX0" fmla="*/ 372428 w 379761"/>
                <a:gd name="connsiteY0" fmla="*/ 0 h 380237"/>
                <a:gd name="connsiteX1" fmla="*/ 379762 w 379761"/>
                <a:gd name="connsiteY1" fmla="*/ 9525 h 380237"/>
                <a:gd name="connsiteX2" fmla="*/ 9525 w 379761"/>
                <a:gd name="connsiteY2" fmla="*/ 380238 h 380237"/>
                <a:gd name="connsiteX3" fmla="*/ 0 w 379761"/>
                <a:gd name="connsiteY3" fmla="*/ 372904 h 380237"/>
              </a:gdLst>
              <a:ahLst/>
              <a:cxnLst>
                <a:cxn ang="0">
                  <a:pos x="connsiteX0" y="connsiteY0"/>
                </a:cxn>
                <a:cxn ang="0">
                  <a:pos x="connsiteX1" y="connsiteY1"/>
                </a:cxn>
                <a:cxn ang="0">
                  <a:pos x="connsiteX2" y="connsiteY2"/>
                </a:cxn>
                <a:cxn ang="0">
                  <a:pos x="connsiteX3" y="connsiteY3"/>
                </a:cxn>
              </a:cxnLst>
              <a:rect l="l" t="t" r="r" b="b"/>
              <a:pathLst>
                <a:path w="379761" h="380237">
                  <a:moveTo>
                    <a:pt x="372428" y="0"/>
                  </a:moveTo>
                  <a:cubicBezTo>
                    <a:pt x="374999" y="3239"/>
                    <a:pt x="377381" y="6572"/>
                    <a:pt x="379762" y="9525"/>
                  </a:cubicBezTo>
                  <a:lnTo>
                    <a:pt x="9525" y="380238"/>
                  </a:lnTo>
                  <a:cubicBezTo>
                    <a:pt x="6096" y="377857"/>
                    <a:pt x="2762" y="375476"/>
                    <a:pt x="0" y="372904"/>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Freeform: Shape 66">
              <a:extLst>
                <a:ext uri="{FF2B5EF4-FFF2-40B4-BE49-F238E27FC236}">
                  <a16:creationId xmlns:a16="http://schemas.microsoft.com/office/drawing/2014/main" id="{D1146D46-43DB-4487-A191-0970511C33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683896" y="5426652"/>
              <a:ext cx="1429720" cy="1429720"/>
            </a:xfrm>
            <a:custGeom>
              <a:avLst/>
              <a:gdLst>
                <a:gd name="connsiteX0" fmla="*/ 359188 w 364807"/>
                <a:gd name="connsiteY0" fmla="*/ 0 h 364807"/>
                <a:gd name="connsiteX1" fmla="*/ 364808 w 364807"/>
                <a:gd name="connsiteY1" fmla="*/ 11621 h 364807"/>
                <a:gd name="connsiteX2" fmla="*/ 11621 w 364807"/>
                <a:gd name="connsiteY2" fmla="*/ 364808 h 364807"/>
                <a:gd name="connsiteX3" fmla="*/ 0 w 364807"/>
                <a:gd name="connsiteY3" fmla="*/ 359188 h 364807"/>
              </a:gdLst>
              <a:ahLst/>
              <a:cxnLst>
                <a:cxn ang="0">
                  <a:pos x="connsiteX0" y="connsiteY0"/>
                </a:cxn>
                <a:cxn ang="0">
                  <a:pos x="connsiteX1" y="connsiteY1"/>
                </a:cxn>
                <a:cxn ang="0">
                  <a:pos x="connsiteX2" y="connsiteY2"/>
                </a:cxn>
                <a:cxn ang="0">
                  <a:pos x="connsiteX3" y="connsiteY3"/>
                </a:cxn>
              </a:cxnLst>
              <a:rect l="l" t="t" r="r" b="b"/>
              <a:pathLst>
                <a:path w="364807" h="364807">
                  <a:moveTo>
                    <a:pt x="359188" y="0"/>
                  </a:moveTo>
                  <a:cubicBezTo>
                    <a:pt x="361188" y="3905"/>
                    <a:pt x="362998" y="7715"/>
                    <a:pt x="364808" y="11621"/>
                  </a:cubicBezTo>
                  <a:lnTo>
                    <a:pt x="11621" y="364808"/>
                  </a:lnTo>
                  <a:cubicBezTo>
                    <a:pt x="7715" y="362998"/>
                    <a:pt x="3905" y="361188"/>
                    <a:pt x="0" y="359188"/>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Freeform: Shape 67">
              <a:extLst>
                <a:ext uri="{FF2B5EF4-FFF2-40B4-BE49-F238E27FC236}">
                  <a16:creationId xmlns:a16="http://schemas.microsoft.com/office/drawing/2014/main" id="{DDA0090F-4FBF-434D-83B1-B274F83A91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01021" y="5597624"/>
              <a:ext cx="1275308" cy="1260376"/>
            </a:xfrm>
            <a:custGeom>
              <a:avLst/>
              <a:gdLst>
                <a:gd name="connsiteX0" fmla="*/ 1260376 w 1275308"/>
                <a:gd name="connsiteY0" fmla="*/ 0 h 1260376"/>
                <a:gd name="connsiteX1" fmla="*/ 1275308 w 1275308"/>
                <a:gd name="connsiteY1" fmla="*/ 52634 h 1260376"/>
                <a:gd name="connsiteX2" fmla="*/ 67566 w 1275308"/>
                <a:gd name="connsiteY2" fmla="*/ 1260376 h 1260376"/>
                <a:gd name="connsiteX3" fmla="*/ 0 w 1275308"/>
                <a:gd name="connsiteY3" fmla="*/ 1260376 h 1260376"/>
              </a:gdLst>
              <a:ahLst/>
              <a:cxnLst>
                <a:cxn ang="0">
                  <a:pos x="connsiteX0" y="connsiteY0"/>
                </a:cxn>
                <a:cxn ang="0">
                  <a:pos x="connsiteX1" y="connsiteY1"/>
                </a:cxn>
                <a:cxn ang="0">
                  <a:pos x="connsiteX2" y="connsiteY2"/>
                </a:cxn>
                <a:cxn ang="0">
                  <a:pos x="connsiteX3" y="connsiteY3"/>
                </a:cxn>
              </a:cxnLst>
              <a:rect l="l" t="t" r="r" b="b"/>
              <a:pathLst>
                <a:path w="1275308" h="1260376">
                  <a:moveTo>
                    <a:pt x="1260376" y="0"/>
                  </a:moveTo>
                  <a:cubicBezTo>
                    <a:pt x="1265977" y="17174"/>
                    <a:pt x="1270829" y="34716"/>
                    <a:pt x="1275308" y="52634"/>
                  </a:cubicBezTo>
                  <a:lnTo>
                    <a:pt x="67566" y="1260376"/>
                  </a:lnTo>
                  <a:lnTo>
                    <a:pt x="0" y="1260376"/>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9" name="Freeform: Shape 68">
              <a:extLst>
                <a:ext uri="{FF2B5EF4-FFF2-40B4-BE49-F238E27FC236}">
                  <a16:creationId xmlns:a16="http://schemas.microsoft.com/office/drawing/2014/main" id="{C8DF6032-C07A-45C6-8A4F-04EF4EDC04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41456" y="5797338"/>
              <a:ext cx="1065858" cy="1060662"/>
            </a:xfrm>
            <a:custGeom>
              <a:avLst/>
              <a:gdLst>
                <a:gd name="connsiteX0" fmla="*/ 1061006 w 1065858"/>
                <a:gd name="connsiteY0" fmla="*/ 0 h 1060662"/>
                <a:gd name="connsiteX1" fmla="*/ 1065858 w 1065858"/>
                <a:gd name="connsiteY1" fmla="*/ 62342 h 1060662"/>
                <a:gd name="connsiteX2" fmla="*/ 67196 w 1065858"/>
                <a:gd name="connsiteY2" fmla="*/ 1060662 h 1060662"/>
                <a:gd name="connsiteX3" fmla="*/ 0 w 1065858"/>
                <a:gd name="connsiteY3" fmla="*/ 1060662 h 1060662"/>
              </a:gdLst>
              <a:ahLst/>
              <a:cxnLst>
                <a:cxn ang="0">
                  <a:pos x="connsiteX0" y="connsiteY0"/>
                </a:cxn>
                <a:cxn ang="0">
                  <a:pos x="connsiteX1" y="connsiteY1"/>
                </a:cxn>
                <a:cxn ang="0">
                  <a:pos x="connsiteX2" y="connsiteY2"/>
                </a:cxn>
                <a:cxn ang="0">
                  <a:pos x="connsiteX3" y="connsiteY3"/>
                </a:cxn>
              </a:cxnLst>
              <a:rect l="l" t="t" r="r" b="b"/>
              <a:pathLst>
                <a:path w="1065858" h="1060662">
                  <a:moveTo>
                    <a:pt x="1061006" y="0"/>
                  </a:moveTo>
                  <a:cubicBezTo>
                    <a:pt x="1063248" y="20905"/>
                    <a:pt x="1064741" y="41809"/>
                    <a:pt x="1065858" y="62342"/>
                  </a:cubicBezTo>
                  <a:lnTo>
                    <a:pt x="67196" y="1060662"/>
                  </a:lnTo>
                  <a:lnTo>
                    <a:pt x="0" y="106066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F5B89F44-A096-479D-AD1F-120561C282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1830" y="6039978"/>
              <a:ext cx="818022" cy="818022"/>
            </a:xfrm>
            <a:custGeom>
              <a:avLst/>
              <a:gdLst>
                <a:gd name="connsiteX0" fmla="*/ 818022 w 818022"/>
                <a:gd name="connsiteY0" fmla="*/ 0 h 818022"/>
                <a:gd name="connsiteX1" fmla="*/ 804584 w 818022"/>
                <a:gd name="connsiteY1" fmla="*/ 80632 h 818022"/>
                <a:gd name="connsiteX2" fmla="*/ 67190 w 818022"/>
                <a:gd name="connsiteY2" fmla="*/ 818022 h 818022"/>
                <a:gd name="connsiteX3" fmla="*/ 0 w 818022"/>
                <a:gd name="connsiteY3" fmla="*/ 818022 h 818022"/>
              </a:gdLst>
              <a:ahLst/>
              <a:cxnLst>
                <a:cxn ang="0">
                  <a:pos x="connsiteX0" y="connsiteY0"/>
                </a:cxn>
                <a:cxn ang="0">
                  <a:pos x="connsiteX1" y="connsiteY1"/>
                </a:cxn>
                <a:cxn ang="0">
                  <a:pos x="connsiteX2" y="connsiteY2"/>
                </a:cxn>
                <a:cxn ang="0">
                  <a:pos x="connsiteX3" y="connsiteY3"/>
                </a:cxn>
              </a:cxnLst>
              <a:rect l="l" t="t" r="r" b="b"/>
              <a:pathLst>
                <a:path w="818022" h="818022">
                  <a:moveTo>
                    <a:pt x="818022" y="0"/>
                  </a:moveTo>
                  <a:cubicBezTo>
                    <a:pt x="814660" y="27250"/>
                    <a:pt x="810180" y="53755"/>
                    <a:pt x="804584" y="80632"/>
                  </a:cubicBezTo>
                  <a:lnTo>
                    <a:pt x="67190" y="818022"/>
                  </a:lnTo>
                  <a:lnTo>
                    <a:pt x="0" y="818022"/>
                  </a:ln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1" name="Freeform: Shape 70">
              <a:extLst>
                <a:ext uri="{FF2B5EF4-FFF2-40B4-BE49-F238E27FC236}">
                  <a16:creationId xmlns:a16="http://schemas.microsoft.com/office/drawing/2014/main" id="{25547DC8-8B87-4446-9CC9-65AF04A5FE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47375" y="6390131"/>
              <a:ext cx="442354" cy="442354"/>
            </a:xfrm>
            <a:custGeom>
              <a:avLst/>
              <a:gdLst>
                <a:gd name="connsiteX0" fmla="*/ 112871 w 112871"/>
                <a:gd name="connsiteY0" fmla="*/ 0 h 112871"/>
                <a:gd name="connsiteX1" fmla="*/ 0 w 112871"/>
                <a:gd name="connsiteY1" fmla="*/ 112871 h 112871"/>
              </a:gdLst>
              <a:ahLst/>
              <a:cxnLst>
                <a:cxn ang="0">
                  <a:pos x="connsiteX0" y="connsiteY0"/>
                </a:cxn>
                <a:cxn ang="0">
                  <a:pos x="connsiteX1" y="connsiteY1"/>
                </a:cxn>
              </a:cxnLst>
              <a:rect l="l" t="t" r="r" b="b"/>
              <a:pathLst>
                <a:path w="112871" h="112871">
                  <a:moveTo>
                    <a:pt x="112871" y="0"/>
                  </a:moveTo>
                  <a:cubicBezTo>
                    <a:pt x="87618" y="48239"/>
                    <a:pt x="48239" y="87618"/>
                    <a:pt x="0" y="112871"/>
                  </a:cubicBezTo>
                  <a:close/>
                </a:path>
              </a:pathLst>
            </a:cu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4961566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3">
                                            <p:graphicEl>
                                              <a:dgm id="{08730C49-3EB3-4FE0-A1DD-34CD24F80176}"/>
                                            </p:graphicEl>
                                          </p:spTgt>
                                        </p:tgtEl>
                                        <p:attrNameLst>
                                          <p:attrName>style.visibility</p:attrName>
                                        </p:attrNameLst>
                                      </p:cBhvr>
                                      <p:to>
                                        <p:strVal val="visible"/>
                                      </p:to>
                                    </p:set>
                                    <p:anim calcmode="lin" valueType="num">
                                      <p:cBhvr additive="base">
                                        <p:cTn id="7" dur="500" fill="hold"/>
                                        <p:tgtEl>
                                          <p:spTgt spid="73">
                                            <p:graphicEl>
                                              <a:dgm id="{08730C49-3EB3-4FE0-A1DD-34CD24F80176}"/>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73">
                                            <p:graphicEl>
                                              <a:dgm id="{08730C49-3EB3-4FE0-A1DD-34CD24F80176}"/>
                                            </p:graphic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3">
                                            <p:graphicEl>
                                              <a:dgm id="{CD570879-8AA4-409C-851B-E9062EA69F7A}"/>
                                            </p:graphicEl>
                                          </p:spTgt>
                                        </p:tgtEl>
                                        <p:attrNameLst>
                                          <p:attrName>style.visibility</p:attrName>
                                        </p:attrNameLst>
                                      </p:cBhvr>
                                      <p:to>
                                        <p:strVal val="visible"/>
                                      </p:to>
                                    </p:set>
                                    <p:anim calcmode="lin" valueType="num">
                                      <p:cBhvr additive="base">
                                        <p:cTn id="13" dur="500" fill="hold"/>
                                        <p:tgtEl>
                                          <p:spTgt spid="73">
                                            <p:graphicEl>
                                              <a:dgm id="{CD570879-8AA4-409C-851B-E9062EA69F7A}"/>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73">
                                            <p:graphicEl>
                                              <a:dgm id="{CD570879-8AA4-409C-851B-E9062EA69F7A}"/>
                                            </p:graphic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3">
                                            <p:graphicEl>
                                              <a:dgm id="{795C446B-C051-4EE1-BCE3-876A081FAE96}"/>
                                            </p:graphicEl>
                                          </p:spTgt>
                                        </p:tgtEl>
                                        <p:attrNameLst>
                                          <p:attrName>style.visibility</p:attrName>
                                        </p:attrNameLst>
                                      </p:cBhvr>
                                      <p:to>
                                        <p:strVal val="visible"/>
                                      </p:to>
                                    </p:set>
                                    <p:anim calcmode="lin" valueType="num">
                                      <p:cBhvr additive="base">
                                        <p:cTn id="19" dur="500" fill="hold"/>
                                        <p:tgtEl>
                                          <p:spTgt spid="73">
                                            <p:graphicEl>
                                              <a:dgm id="{795C446B-C051-4EE1-BCE3-876A081FAE96}"/>
                                            </p:graphicEl>
                                          </p:spTgt>
                                        </p:tgtEl>
                                        <p:attrNameLst>
                                          <p:attrName>ppt_x</p:attrName>
                                        </p:attrNameLst>
                                      </p:cBhvr>
                                      <p:tavLst>
                                        <p:tav tm="0">
                                          <p:val>
                                            <p:strVal val="#ppt_x"/>
                                          </p:val>
                                        </p:tav>
                                        <p:tav tm="100000">
                                          <p:val>
                                            <p:strVal val="#ppt_x"/>
                                          </p:val>
                                        </p:tav>
                                      </p:tavLst>
                                    </p:anim>
                                    <p:anim calcmode="lin" valueType="num">
                                      <p:cBhvr additive="base">
                                        <p:cTn id="20" dur="500" fill="hold"/>
                                        <p:tgtEl>
                                          <p:spTgt spid="73">
                                            <p:graphicEl>
                                              <a:dgm id="{795C446B-C051-4EE1-BCE3-876A081FAE96}"/>
                                            </p:graphic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3">
                                            <p:graphicEl>
                                              <a:dgm id="{F5822955-416C-496C-9CE7-DC94A73A50AC}"/>
                                            </p:graphicEl>
                                          </p:spTgt>
                                        </p:tgtEl>
                                        <p:attrNameLst>
                                          <p:attrName>style.visibility</p:attrName>
                                        </p:attrNameLst>
                                      </p:cBhvr>
                                      <p:to>
                                        <p:strVal val="visible"/>
                                      </p:to>
                                    </p:set>
                                    <p:anim calcmode="lin" valueType="num">
                                      <p:cBhvr additive="base">
                                        <p:cTn id="25" dur="500" fill="hold"/>
                                        <p:tgtEl>
                                          <p:spTgt spid="73">
                                            <p:graphicEl>
                                              <a:dgm id="{F5822955-416C-496C-9CE7-DC94A73A50AC}"/>
                                            </p:graphicEl>
                                          </p:spTgt>
                                        </p:tgtEl>
                                        <p:attrNameLst>
                                          <p:attrName>ppt_x</p:attrName>
                                        </p:attrNameLst>
                                      </p:cBhvr>
                                      <p:tavLst>
                                        <p:tav tm="0">
                                          <p:val>
                                            <p:strVal val="#ppt_x"/>
                                          </p:val>
                                        </p:tav>
                                        <p:tav tm="100000">
                                          <p:val>
                                            <p:strVal val="#ppt_x"/>
                                          </p:val>
                                        </p:tav>
                                      </p:tavLst>
                                    </p:anim>
                                    <p:anim calcmode="lin" valueType="num">
                                      <p:cBhvr additive="base">
                                        <p:cTn id="26" dur="500" fill="hold"/>
                                        <p:tgtEl>
                                          <p:spTgt spid="73">
                                            <p:graphicEl>
                                              <a:dgm id="{F5822955-416C-496C-9CE7-DC94A73A50AC}"/>
                                            </p:graphic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3">
                                            <p:graphicEl>
                                              <a:dgm id="{B9C6EF74-D7B7-4DDD-8080-7914736DDDDD}"/>
                                            </p:graphicEl>
                                          </p:spTgt>
                                        </p:tgtEl>
                                        <p:attrNameLst>
                                          <p:attrName>style.visibility</p:attrName>
                                        </p:attrNameLst>
                                      </p:cBhvr>
                                      <p:to>
                                        <p:strVal val="visible"/>
                                      </p:to>
                                    </p:set>
                                    <p:anim calcmode="lin" valueType="num">
                                      <p:cBhvr additive="base">
                                        <p:cTn id="31" dur="500" fill="hold"/>
                                        <p:tgtEl>
                                          <p:spTgt spid="73">
                                            <p:graphicEl>
                                              <a:dgm id="{B9C6EF74-D7B7-4DDD-8080-7914736DDDDD}"/>
                                            </p:graphicEl>
                                          </p:spTgt>
                                        </p:tgtEl>
                                        <p:attrNameLst>
                                          <p:attrName>ppt_x</p:attrName>
                                        </p:attrNameLst>
                                      </p:cBhvr>
                                      <p:tavLst>
                                        <p:tav tm="0">
                                          <p:val>
                                            <p:strVal val="#ppt_x"/>
                                          </p:val>
                                        </p:tav>
                                        <p:tav tm="100000">
                                          <p:val>
                                            <p:strVal val="#ppt_x"/>
                                          </p:val>
                                        </p:tav>
                                      </p:tavLst>
                                    </p:anim>
                                    <p:anim calcmode="lin" valueType="num">
                                      <p:cBhvr additive="base">
                                        <p:cTn id="32" dur="500" fill="hold"/>
                                        <p:tgtEl>
                                          <p:spTgt spid="73">
                                            <p:graphicEl>
                                              <a:dgm id="{B9C6EF74-D7B7-4DDD-8080-7914736DDDDD}"/>
                                            </p:graphic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3">
                                            <p:graphicEl>
                                              <a:dgm id="{B02A1671-E661-4D7B-8063-B888C6AB89F2}"/>
                                            </p:graphicEl>
                                          </p:spTgt>
                                        </p:tgtEl>
                                        <p:attrNameLst>
                                          <p:attrName>style.visibility</p:attrName>
                                        </p:attrNameLst>
                                      </p:cBhvr>
                                      <p:to>
                                        <p:strVal val="visible"/>
                                      </p:to>
                                    </p:set>
                                    <p:anim calcmode="lin" valueType="num">
                                      <p:cBhvr additive="base">
                                        <p:cTn id="37" dur="500" fill="hold"/>
                                        <p:tgtEl>
                                          <p:spTgt spid="73">
                                            <p:graphicEl>
                                              <a:dgm id="{B02A1671-E661-4D7B-8063-B888C6AB89F2}"/>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73">
                                            <p:graphicEl>
                                              <a:dgm id="{B02A1671-E661-4D7B-8063-B888C6AB89F2}"/>
                                            </p:graphic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73">
                                            <p:graphicEl>
                                              <a:dgm id="{CDD06A37-9AB1-45CD-88B7-614AB64FD2CF}"/>
                                            </p:graphicEl>
                                          </p:spTgt>
                                        </p:tgtEl>
                                        <p:attrNameLst>
                                          <p:attrName>style.visibility</p:attrName>
                                        </p:attrNameLst>
                                      </p:cBhvr>
                                      <p:to>
                                        <p:strVal val="visible"/>
                                      </p:to>
                                    </p:set>
                                    <p:anim calcmode="lin" valueType="num">
                                      <p:cBhvr additive="base">
                                        <p:cTn id="43" dur="500" fill="hold"/>
                                        <p:tgtEl>
                                          <p:spTgt spid="73">
                                            <p:graphicEl>
                                              <a:dgm id="{CDD06A37-9AB1-45CD-88B7-614AB64FD2CF}"/>
                                            </p:graphicEl>
                                          </p:spTgt>
                                        </p:tgtEl>
                                        <p:attrNameLst>
                                          <p:attrName>ppt_x</p:attrName>
                                        </p:attrNameLst>
                                      </p:cBhvr>
                                      <p:tavLst>
                                        <p:tav tm="0">
                                          <p:val>
                                            <p:strVal val="#ppt_x"/>
                                          </p:val>
                                        </p:tav>
                                        <p:tav tm="100000">
                                          <p:val>
                                            <p:strVal val="#ppt_x"/>
                                          </p:val>
                                        </p:tav>
                                      </p:tavLst>
                                    </p:anim>
                                    <p:anim calcmode="lin" valueType="num">
                                      <p:cBhvr additive="base">
                                        <p:cTn id="44" dur="500" fill="hold"/>
                                        <p:tgtEl>
                                          <p:spTgt spid="73">
                                            <p:graphicEl>
                                              <a:dgm id="{CDD06A37-9AB1-45CD-88B7-614AB64FD2CF}"/>
                                            </p:graphic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3" grpId="0">
        <p:bldSub>
          <a:bldDgm bld="one"/>
        </p:bldSub>
      </p:bldGraphic>
    </p:bld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Afbeelding 6" descr="Afbeelding met wiel, Landvoertuig, buitenshuis, voertuig&#10;&#10;Automatisch gegenereerde beschrijving">
            <a:extLst>
              <a:ext uri="{FF2B5EF4-FFF2-40B4-BE49-F238E27FC236}">
                <a16:creationId xmlns:a16="http://schemas.microsoft.com/office/drawing/2014/main" id="{5E00BC7D-AD51-5107-48D5-268B53D73543}"/>
              </a:ext>
            </a:extLst>
          </p:cNvPr>
          <p:cNvPicPr>
            <a:picLocks noChangeAspect="1"/>
          </p:cNvPicPr>
          <p:nvPr/>
        </p:nvPicPr>
        <p:blipFill rotWithShape="1">
          <a:blip r:embed="rId3"/>
          <a:srcRect t="9091" r="23585"/>
          <a:stretch/>
        </p:blipFill>
        <p:spPr>
          <a:xfrm>
            <a:off x="3523488" y="10"/>
            <a:ext cx="8668512" cy="6857990"/>
          </a:xfrm>
          <a:prstGeom prst="rect">
            <a:avLst/>
          </a:prstGeom>
        </p:spPr>
      </p:pic>
      <p:sp>
        <p:nvSpPr>
          <p:cNvPr id="14" name="Rectangle 13">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 y="0"/>
            <a:ext cx="9339206" cy="6858000"/>
          </a:xfrm>
          <a:prstGeom prst="rect">
            <a:avLst/>
          </a:prstGeom>
          <a:gradFill>
            <a:gsLst>
              <a:gs pos="58000">
                <a:schemeClr val="bg1"/>
              </a:gs>
              <a:gs pos="33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p:cNvSpPr>
            <a:spLocks noGrp="1"/>
          </p:cNvSpPr>
          <p:nvPr>
            <p:ph type="title"/>
          </p:nvPr>
        </p:nvSpPr>
        <p:spPr>
          <a:xfrm>
            <a:off x="477981" y="1122363"/>
            <a:ext cx="4023360" cy="3204134"/>
          </a:xfrm>
        </p:spPr>
        <p:txBody>
          <a:bodyPr vert="horz" lIns="91440" tIns="45720" rIns="91440" bIns="45720" rtlCol="0" anchor="b">
            <a:normAutofit/>
          </a:bodyPr>
          <a:lstStyle/>
          <a:p>
            <a:r>
              <a:rPr lang="en-US" sz="4800" dirty="0">
                <a:latin typeface="+mj-lt"/>
                <a:ea typeface="+mj-ea"/>
                <a:cs typeface="+mj-cs"/>
              </a:rPr>
              <a:t>Concrete </a:t>
            </a:r>
            <a:r>
              <a:rPr lang="en-US" sz="4800" dirty="0" err="1">
                <a:latin typeface="+mj-lt"/>
                <a:ea typeface="+mj-ea"/>
                <a:cs typeface="+mj-cs"/>
              </a:rPr>
              <a:t>voorbeelden</a:t>
            </a:r>
            <a:r>
              <a:rPr lang="en-US" sz="4800" dirty="0">
                <a:latin typeface="+mj-lt"/>
                <a:ea typeface="+mj-ea"/>
                <a:cs typeface="+mj-cs"/>
              </a:rPr>
              <a:t> </a:t>
            </a:r>
            <a:r>
              <a:rPr lang="en-US" sz="4800" dirty="0" err="1">
                <a:latin typeface="+mj-lt"/>
                <a:ea typeface="+mj-ea"/>
                <a:cs typeface="+mj-cs"/>
              </a:rPr>
              <a:t>ambitie</a:t>
            </a:r>
            <a:endParaRPr lang="en-US" sz="4800" dirty="0">
              <a:latin typeface="+mj-lt"/>
              <a:ea typeface="+mj-ea"/>
              <a:cs typeface="+mj-cs"/>
            </a:endParaRPr>
          </a:p>
        </p:txBody>
      </p:sp>
      <p:sp>
        <p:nvSpPr>
          <p:cNvPr id="16" name="Rectangle 15">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kstvak 8">
            <a:extLst>
              <a:ext uri="{FF2B5EF4-FFF2-40B4-BE49-F238E27FC236}">
                <a16:creationId xmlns:a16="http://schemas.microsoft.com/office/drawing/2014/main" id="{D54E47C3-E545-8150-2B0D-D6D83AA990B2}"/>
              </a:ext>
            </a:extLst>
          </p:cNvPr>
          <p:cNvSpPr txBox="1"/>
          <p:nvPr/>
        </p:nvSpPr>
        <p:spPr>
          <a:xfrm>
            <a:off x="10505454" y="6550213"/>
            <a:ext cx="1876214"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prstClr val="white"/>
                </a:solidFill>
                <a:effectLst/>
                <a:uLnTx/>
                <a:uFillTx/>
                <a:latin typeface="EindhovenType"/>
                <a:ea typeface="+mn-ea"/>
                <a:cs typeface="+mn-cs"/>
              </a:rPr>
              <a:t>FOTO: VINYLMEISTER</a:t>
            </a:r>
          </a:p>
        </p:txBody>
      </p:sp>
    </p:spTree>
    <p:extLst>
      <p:ext uri="{BB962C8B-B14F-4D97-AF65-F5344CB8AC3E}">
        <p14:creationId xmlns:p14="http://schemas.microsoft.com/office/powerpoint/2010/main" val="71066660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41196C-D77D-1AFA-1DA0-428A13F7B910}"/>
              </a:ext>
            </a:extLst>
          </p:cNvPr>
          <p:cNvSpPr>
            <a:spLocks noGrp="1"/>
          </p:cNvSpPr>
          <p:nvPr>
            <p:ph type="title"/>
          </p:nvPr>
        </p:nvSpPr>
        <p:spPr>
          <a:xfrm>
            <a:off x="786347" y="412925"/>
            <a:ext cx="5728063" cy="977112"/>
          </a:xfrm>
        </p:spPr>
        <p:txBody>
          <a:bodyPr/>
          <a:lstStyle/>
          <a:p>
            <a:r>
              <a:rPr lang="nl-NL" sz="2400" b="1">
                <a:latin typeface="EindhovenType"/>
                <a:cs typeface="Calibri Light"/>
              </a:rPr>
              <a:t>Inwoners krijgen snel hulp</a:t>
            </a:r>
            <a:br>
              <a:rPr lang="nl-NL" b="1">
                <a:latin typeface="EindhovenType"/>
                <a:cs typeface="Calibri Light"/>
              </a:rPr>
            </a:br>
            <a:r>
              <a:rPr lang="nl-NL" sz="1800" b="1" err="1">
                <a:latin typeface="EindhovenType"/>
                <a:cs typeface="Calibri Light"/>
              </a:rPr>
              <a:t>usecases</a:t>
            </a:r>
            <a:r>
              <a:rPr lang="nl-NL" sz="1800" b="1">
                <a:latin typeface="EindhovenType"/>
                <a:cs typeface="Calibri Light"/>
              </a:rPr>
              <a:t> Minimaregelingen en mijnEHV.nl</a:t>
            </a:r>
          </a:p>
        </p:txBody>
      </p:sp>
      <p:sp>
        <p:nvSpPr>
          <p:cNvPr id="3" name="Tijdelijke aanduiding voor inhoud 2">
            <a:extLst>
              <a:ext uri="{FF2B5EF4-FFF2-40B4-BE49-F238E27FC236}">
                <a16:creationId xmlns:a16="http://schemas.microsoft.com/office/drawing/2014/main" id="{2F8EAD8A-4E21-60B7-D823-040C1FFEE6E7}"/>
              </a:ext>
            </a:extLst>
          </p:cNvPr>
          <p:cNvSpPr>
            <a:spLocks noGrp="1"/>
          </p:cNvSpPr>
          <p:nvPr>
            <p:ph idx="1"/>
          </p:nvPr>
        </p:nvSpPr>
        <p:spPr>
          <a:xfrm>
            <a:off x="838200" y="2227482"/>
            <a:ext cx="9916486" cy="3932018"/>
          </a:xfrm>
        </p:spPr>
        <p:txBody>
          <a:bodyPr vert="horz" lIns="91440" tIns="45720" rIns="91440" bIns="45720" rtlCol="0" anchor="t">
            <a:normAutofit fontScale="25000" lnSpcReduction="20000"/>
          </a:bodyPr>
          <a:lstStyle/>
          <a:p>
            <a:pPr>
              <a:lnSpc>
                <a:spcPct val="120000"/>
              </a:lnSpc>
            </a:pPr>
            <a:r>
              <a:rPr lang="nl-NL" sz="4900" b="1">
                <a:latin typeface="EindhovenType"/>
                <a:cs typeface="Arial" panose="020B0604020202020204" pitchFamily="34" charset="0"/>
              </a:rPr>
              <a:t>Huidige situatie</a:t>
            </a:r>
            <a:r>
              <a:rPr lang="nl-NL" sz="4900">
                <a:latin typeface="EindhovenType"/>
                <a:cs typeface="Arial" panose="020B0604020202020204" pitchFamily="34" charset="0"/>
              </a:rPr>
              <a:t>: </a:t>
            </a:r>
          </a:p>
          <a:p>
            <a:pPr lvl="1">
              <a:lnSpc>
                <a:spcPct val="120000"/>
              </a:lnSpc>
            </a:pPr>
            <a:r>
              <a:rPr lang="nl-NL" sz="4900">
                <a:latin typeface="EindhovenType"/>
                <a:cs typeface="Arial" panose="020B0604020202020204" pitchFamily="34" charset="0"/>
                <a:sym typeface="Wingdings" panose="05000000000000000000" pitchFamily="2" charset="2"/>
              </a:rPr>
              <a:t>We hebben voor bijna elke regeling een ander ‘loket’ waar verschillende systemen achter hangen, er is geen ondersteunend zaaksysteem.</a:t>
            </a:r>
            <a:endParaRPr lang="nl-NL" sz="4900">
              <a:latin typeface="EindhovenType"/>
              <a:cs typeface="Arial" panose="020B0604020202020204" pitchFamily="34" charset="0"/>
            </a:endParaRPr>
          </a:p>
          <a:p>
            <a:pPr lvl="1">
              <a:lnSpc>
                <a:spcPct val="120000"/>
              </a:lnSpc>
            </a:pPr>
            <a:r>
              <a:rPr lang="nl-NL" sz="4900">
                <a:latin typeface="EindhovenType"/>
                <a:cs typeface="Arial" panose="020B0604020202020204" pitchFamily="34" charset="0"/>
              </a:rPr>
              <a:t>Inwoners kunnen hun eigen aanvraag niet volgen</a:t>
            </a:r>
            <a:endParaRPr lang="nl-NL" sz="4900" b="1">
              <a:latin typeface="EindhovenType"/>
              <a:cs typeface="Arial" panose="020B0604020202020204" pitchFamily="34" charset="0"/>
            </a:endParaRPr>
          </a:p>
          <a:p>
            <a:pPr>
              <a:lnSpc>
                <a:spcPct val="120000"/>
              </a:lnSpc>
            </a:pPr>
            <a:endParaRPr lang="nl-NL" sz="4900" b="1">
              <a:latin typeface="EindhovenType"/>
              <a:cs typeface="Arial" panose="020B0604020202020204" pitchFamily="34" charset="0"/>
            </a:endParaRPr>
          </a:p>
          <a:p>
            <a:pPr>
              <a:lnSpc>
                <a:spcPct val="120000"/>
              </a:lnSpc>
            </a:pPr>
            <a:r>
              <a:rPr lang="nl-NL" sz="4900" b="1">
                <a:latin typeface="EindhovenType"/>
                <a:cs typeface="Arial" panose="020B0604020202020204" pitchFamily="34" charset="0"/>
              </a:rPr>
              <a:t>Ambitie</a:t>
            </a:r>
            <a:r>
              <a:rPr lang="nl-NL" sz="4900">
                <a:latin typeface="EindhovenType"/>
                <a:cs typeface="Arial" panose="020B0604020202020204" pitchFamily="34" charset="0"/>
              </a:rPr>
              <a:t>: </a:t>
            </a:r>
            <a:r>
              <a:rPr lang="nl-NL" sz="4900">
                <a:solidFill>
                  <a:srgbClr val="FF0000"/>
                </a:solidFill>
                <a:latin typeface="EindhovenType"/>
                <a:cs typeface="Arial" panose="020B0604020202020204" pitchFamily="34" charset="0"/>
              </a:rPr>
              <a:t>Een inwoner kan via één loket (financiële) ondersteuning aanvragen en volgen.</a:t>
            </a:r>
          </a:p>
          <a:p>
            <a:pPr marL="0" indent="0">
              <a:lnSpc>
                <a:spcPct val="120000"/>
              </a:lnSpc>
              <a:buNone/>
            </a:pPr>
            <a:r>
              <a:rPr lang="nl-NL" sz="4900">
                <a:latin typeface="EindhovenType"/>
                <a:cs typeface="Arial" panose="020B0604020202020204" pitchFamily="34" charset="0"/>
              </a:rPr>
              <a:t>Met de use case Minima regelingen realiseren de eerste stap in het beschikbaar stellen van </a:t>
            </a:r>
            <a:r>
              <a:rPr lang="nl-NL" sz="4900" err="1">
                <a:latin typeface="EindhovenType"/>
                <a:cs typeface="Arial" panose="020B0604020202020204" pitchFamily="34" charset="0"/>
              </a:rPr>
              <a:t>MijnEindhoven</a:t>
            </a:r>
            <a:r>
              <a:rPr lang="nl-NL" sz="4900">
                <a:latin typeface="EindhovenType"/>
                <a:cs typeface="Arial" panose="020B0604020202020204" pitchFamily="34" charset="0"/>
              </a:rPr>
              <a:t>, een omgeving waar inwoners de status van de aanvraag kunnen volgen.  In eerste instantie voor het aanvragen van de collectieve zorgverzekering.</a:t>
            </a:r>
          </a:p>
          <a:p>
            <a:pPr marL="0" indent="0">
              <a:lnSpc>
                <a:spcPct val="120000"/>
              </a:lnSpc>
              <a:buNone/>
            </a:pPr>
            <a:r>
              <a:rPr lang="nl-NL" sz="4900">
                <a:latin typeface="EindhovenType"/>
                <a:cs typeface="Arial" panose="020B0604020202020204" pitchFamily="34" charset="0"/>
              </a:rPr>
              <a:t>Inwoners kunnen daarmee 24/7 de aanvraag volgen zonder dat zij hiervoor contact hoeven op te nemen met de gemeente. </a:t>
            </a:r>
          </a:p>
          <a:p>
            <a:pPr marL="0" indent="0">
              <a:lnSpc>
                <a:spcPct val="120000"/>
              </a:lnSpc>
              <a:buNone/>
            </a:pPr>
            <a:r>
              <a:rPr lang="nl-NL" sz="4900">
                <a:latin typeface="EindhovenType"/>
                <a:cs typeface="Arial" panose="020B0604020202020204" pitchFamily="34" charset="0"/>
              </a:rPr>
              <a:t>Dit is een eerste stap.  Op termijn kunnen inwoners (maar ook ondernemers) naast de status van de aanvraag ook het eigen dossier inzien, aanvullende informatie aanleveren, de berichten inzien die de gemeente heeft verstuurd of de inwoner zelf.</a:t>
            </a:r>
          </a:p>
          <a:p>
            <a:pPr marL="0" indent="0">
              <a:lnSpc>
                <a:spcPct val="120000"/>
              </a:lnSpc>
              <a:buNone/>
            </a:pPr>
            <a:r>
              <a:rPr lang="nl-NL" sz="4900">
                <a:latin typeface="EindhovenType"/>
                <a:cs typeface="Arial" panose="020B0604020202020204" pitchFamily="34" charset="0"/>
              </a:rPr>
              <a:t>Dit draagt bij aan de regie op eigen gegevens en de zelfredzaamheid van inwoners en ondernemers in het contact met de gemeente.</a:t>
            </a:r>
          </a:p>
          <a:p>
            <a:pPr marL="0" indent="0">
              <a:lnSpc>
                <a:spcPct val="120000"/>
              </a:lnSpc>
              <a:buNone/>
            </a:pPr>
            <a:endParaRPr lang="nl-NL" sz="3000">
              <a:latin typeface="EindhovenType"/>
              <a:cs typeface="Arial" panose="020B0604020202020204" pitchFamily="34" charset="0"/>
            </a:endParaRPr>
          </a:p>
          <a:p>
            <a:pPr>
              <a:lnSpc>
                <a:spcPct val="120000"/>
              </a:lnSpc>
            </a:pPr>
            <a:r>
              <a:rPr lang="nl-NL" sz="1800">
                <a:latin typeface="EindhovenType"/>
                <a:cs typeface="Arial" panose="020B0604020202020204" pitchFamily="34" charset="0"/>
              </a:rPr>
              <a:t>.</a:t>
            </a:r>
          </a:p>
        </p:txBody>
      </p:sp>
      <p:sp>
        <p:nvSpPr>
          <p:cNvPr id="4" name="Rechthoek 3">
            <a:extLst>
              <a:ext uri="{FF2B5EF4-FFF2-40B4-BE49-F238E27FC236}">
                <a16:creationId xmlns:a16="http://schemas.microsoft.com/office/drawing/2014/main" id="{A10C8C8B-ADD8-FA89-7E95-5E2030D151C6}"/>
              </a:ext>
            </a:extLst>
          </p:cNvPr>
          <p:cNvSpPr/>
          <p:nvPr/>
        </p:nvSpPr>
        <p:spPr>
          <a:xfrm>
            <a:off x="10298308" y="295565"/>
            <a:ext cx="1107345" cy="609600"/>
          </a:xfrm>
          <a:prstGeom prst="rect">
            <a:avLst/>
          </a:prstGeom>
          <a:solidFill>
            <a:srgbClr val="EE262D"/>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SMO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PUCO</a:t>
            </a:r>
          </a:p>
        </p:txBody>
      </p:sp>
      <p:sp>
        <p:nvSpPr>
          <p:cNvPr id="6" name="Rechthoek 5">
            <a:extLst>
              <a:ext uri="{FF2B5EF4-FFF2-40B4-BE49-F238E27FC236}">
                <a16:creationId xmlns:a16="http://schemas.microsoft.com/office/drawing/2014/main" id="{7D5AC285-C9E3-B19E-23CB-B7638E4A8FC5}"/>
              </a:ext>
            </a:extLst>
          </p:cNvPr>
          <p:cNvSpPr/>
          <p:nvPr/>
        </p:nvSpPr>
        <p:spPr>
          <a:xfrm>
            <a:off x="7812734" y="299424"/>
            <a:ext cx="2198254" cy="609600"/>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Vereenvoudiging Sociaal Domein</a:t>
            </a:r>
          </a:p>
        </p:txBody>
      </p:sp>
      <p:pic>
        <p:nvPicPr>
          <p:cNvPr id="8" name="Graphic 7" descr="Roos met effen opvulling">
            <a:extLst>
              <a:ext uri="{FF2B5EF4-FFF2-40B4-BE49-F238E27FC236}">
                <a16:creationId xmlns:a16="http://schemas.microsoft.com/office/drawing/2014/main" id="{3B2E7F23-293A-3F3B-9313-7F732F167A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898334" y="444281"/>
            <a:ext cx="914400" cy="914400"/>
          </a:xfrm>
          <a:prstGeom prst="rect">
            <a:avLst/>
          </a:prstGeom>
        </p:spPr>
      </p:pic>
      <p:sp>
        <p:nvSpPr>
          <p:cNvPr id="7" name="Rechthoek 6">
            <a:extLst>
              <a:ext uri="{FF2B5EF4-FFF2-40B4-BE49-F238E27FC236}">
                <a16:creationId xmlns:a16="http://schemas.microsoft.com/office/drawing/2014/main" id="{56886E96-8C09-C0C4-7571-9928E453ADD7}"/>
              </a:ext>
            </a:extLst>
          </p:cNvPr>
          <p:cNvSpPr/>
          <p:nvPr/>
        </p:nvSpPr>
        <p:spPr>
          <a:xfrm>
            <a:off x="-1" y="6311900"/>
            <a:ext cx="7450667" cy="546099"/>
          </a:xfrm>
          <a:prstGeom prst="rect">
            <a:avLst/>
          </a:prstGeom>
          <a:solidFill>
            <a:srgbClr val="EE262D"/>
          </a:solidFill>
          <a:ln>
            <a:solidFill>
              <a:srgbClr val="EE2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Linkt aan: dataplatform, integratieplatform, BI platform </a:t>
            </a:r>
          </a:p>
        </p:txBody>
      </p:sp>
      <p:sp>
        <p:nvSpPr>
          <p:cNvPr id="5" name="Rechthoek 4">
            <a:extLst>
              <a:ext uri="{FF2B5EF4-FFF2-40B4-BE49-F238E27FC236}">
                <a16:creationId xmlns:a16="http://schemas.microsoft.com/office/drawing/2014/main" id="{6F7E2A91-2005-26A8-21D5-C98625A6E3E6}"/>
              </a:ext>
            </a:extLst>
          </p:cNvPr>
          <p:cNvSpPr/>
          <p:nvPr/>
        </p:nvSpPr>
        <p:spPr>
          <a:xfrm>
            <a:off x="7812734" y="1050022"/>
            <a:ext cx="3592919" cy="914400"/>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Ambitie </a:t>
            </a:r>
            <a:r>
              <a:rPr kumimoji="0" lang="nl-NL" sz="1600" b="0" i="0" u="none" strike="noStrike" kern="1200" cap="none" spc="0" normalizeH="0" baseline="0" noProof="0" err="1">
                <a:ln>
                  <a:noFill/>
                </a:ln>
                <a:solidFill>
                  <a:prstClr val="white"/>
                </a:solidFill>
                <a:effectLst/>
                <a:uLnTx/>
                <a:uFillTx/>
                <a:latin typeface="EindhovenType"/>
                <a:ea typeface="+mn-ea"/>
                <a:cs typeface="Arial" panose="020B0604020202020204" pitchFamily="34" charset="0"/>
              </a:rPr>
              <a:t>bestuursakoord</a:t>
            </a:r>
            <a:r>
              <a:rPr kumimoji="0" lang="nl-NL" sz="16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 Een innovatieve, ondernemende én sociale stad waar iedereen profiteert van de vooruitgang</a:t>
            </a:r>
          </a:p>
        </p:txBody>
      </p:sp>
    </p:spTree>
    <p:extLst>
      <p:ext uri="{BB962C8B-B14F-4D97-AF65-F5344CB8AC3E}">
        <p14:creationId xmlns:p14="http://schemas.microsoft.com/office/powerpoint/2010/main" val="617066933"/>
      </p:ext>
    </p:extLst>
  </p:cSld>
  <p:clrMapOvr>
    <a:masterClrMapping/>
  </p:clrMapOvr>
  <p:transition spd="slow">
    <p:push/>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2F8EAD8A-4E21-60B7-D823-040C1FFEE6E7}"/>
              </a:ext>
            </a:extLst>
          </p:cNvPr>
          <p:cNvSpPr>
            <a:spLocks noGrp="1"/>
          </p:cNvSpPr>
          <p:nvPr>
            <p:ph idx="1"/>
          </p:nvPr>
        </p:nvSpPr>
        <p:spPr/>
        <p:txBody>
          <a:bodyPr vert="horz" lIns="91440" tIns="45720" rIns="91440" bIns="45720" rtlCol="0" anchor="t">
            <a:noAutofit/>
          </a:bodyPr>
          <a:lstStyle/>
          <a:p>
            <a:pPr>
              <a:lnSpc>
                <a:spcPct val="100000"/>
              </a:lnSpc>
            </a:pPr>
            <a:r>
              <a:rPr lang="nl-NL" sz="1200" b="1">
                <a:latin typeface="EindhovenType"/>
                <a:cs typeface="Arial" panose="020B0604020202020204" pitchFamily="34" charset="0"/>
              </a:rPr>
              <a:t>Huidige situatie: </a:t>
            </a:r>
          </a:p>
          <a:p>
            <a:pPr lvl="1">
              <a:lnSpc>
                <a:spcPct val="100000"/>
              </a:lnSpc>
            </a:pPr>
            <a:r>
              <a:rPr lang="nl-NL" sz="1200">
                <a:latin typeface="EindhovenType"/>
                <a:cs typeface="Arial" panose="020B0604020202020204" pitchFamily="34" charset="0"/>
              </a:rPr>
              <a:t>Voor dit complexe onderwerp worden momenteel via allerlei diverse bronnen informatie verzameld. Er is geen integraal beeld. </a:t>
            </a:r>
          </a:p>
          <a:p>
            <a:pPr lvl="1">
              <a:lnSpc>
                <a:spcPct val="100000"/>
              </a:lnSpc>
            </a:pPr>
            <a:r>
              <a:rPr lang="nl-NL" sz="1200">
                <a:latin typeface="EindhovenType"/>
                <a:cs typeface="Arial" panose="020B0604020202020204" pitchFamily="34" charset="0"/>
              </a:rPr>
              <a:t>Er kunnen geen goede toekomstscenario’s gemaakt worden en er wordt nog niet efficiënt met andere stakeholders samengewerkt. </a:t>
            </a:r>
          </a:p>
          <a:p>
            <a:pPr lvl="1">
              <a:lnSpc>
                <a:spcPct val="100000"/>
              </a:lnSpc>
            </a:pPr>
            <a:endParaRPr lang="nl-NL" sz="1200">
              <a:latin typeface="EindhovenType"/>
              <a:cs typeface="Arial" panose="020B0604020202020204" pitchFamily="34" charset="0"/>
            </a:endParaRPr>
          </a:p>
          <a:p>
            <a:pPr marL="0" marR="0" lvl="0" indent="0" algn="l" defTabSz="914400" rtl="0" eaLnBrk="1" fontAlgn="auto" latinLnBrk="0" hangingPunct="1">
              <a:lnSpc>
                <a:spcPct val="100000"/>
              </a:lnSpc>
              <a:spcBef>
                <a:spcPts val="1000"/>
              </a:spcBef>
              <a:spcAft>
                <a:spcPts val="0"/>
              </a:spcAft>
              <a:buClrTx/>
              <a:buSzTx/>
              <a:buFont typeface="Arial"/>
              <a:buNone/>
              <a:tabLst/>
              <a:defRPr/>
            </a:pPr>
            <a:r>
              <a:rPr lang="nl-NL" sz="1200" b="1">
                <a:latin typeface="EindhovenType"/>
                <a:cs typeface="Arial" panose="020B0604020202020204" pitchFamily="34" charset="0"/>
              </a:rPr>
              <a:t>Ambitie: </a:t>
            </a:r>
            <a:r>
              <a:rPr lang="nl-NL" sz="1200">
                <a:solidFill>
                  <a:srgbClr val="FF0000"/>
                </a:solidFill>
                <a:latin typeface="EindhovenType"/>
                <a:cs typeface="Arial" panose="020B0604020202020204" pitchFamily="34" charset="0"/>
              </a:rPr>
              <a:t>Eindhoven wil in 2023 klimaatneutraal zijn</a:t>
            </a:r>
          </a:p>
          <a:p>
            <a:pPr marL="0" marR="0" lvl="0" indent="0" algn="l" defTabSz="914400" rtl="0" eaLnBrk="1" fontAlgn="auto" latinLnBrk="0" hangingPunct="1">
              <a:lnSpc>
                <a:spcPct val="100000"/>
              </a:lnSpc>
              <a:spcBef>
                <a:spcPts val="1000"/>
              </a:spcBef>
              <a:spcAft>
                <a:spcPts val="0"/>
              </a:spcAft>
              <a:buClrTx/>
              <a:buSzTx/>
              <a:buFont typeface="Arial"/>
              <a:buNone/>
              <a:tabLst/>
              <a:defRPr/>
            </a:pPr>
            <a:r>
              <a:rPr lang="nl-NL" sz="1200">
                <a:latin typeface="EindhovenType"/>
                <a:cs typeface="Arial" panose="020B0604020202020204" pitchFamily="34" charset="0"/>
              </a:rPr>
              <a:t>De </a:t>
            </a:r>
            <a:r>
              <a:rPr lang="nl-NL" sz="1200" err="1">
                <a:latin typeface="EindhovenType"/>
                <a:cs typeface="Arial" panose="020B0604020202020204" pitchFamily="34" charset="0"/>
              </a:rPr>
              <a:t>use</a:t>
            </a:r>
            <a:r>
              <a:rPr lang="nl-NL" sz="1200">
                <a:latin typeface="EindhovenType"/>
                <a:cs typeface="Arial" panose="020B0604020202020204" pitchFamily="34" charset="0"/>
              </a:rPr>
              <a:t> case Energietransitie pakt als focus het energiesysteemontwerp 2040. Dit sluit aan bij de ambities in het bestuursakkoord van een klimaat neutrale stad in 2030. De voorzieningen die ontwikkelt gaan worden geven impact voor bewoners doordat ze gebruikt worden om tot integrale plannen voor stadsontwikkeling te komen. Ook moeten de generieke voorzieningen samenwerkingen met partners zoals woningcorporaties en energieleveranciers faciliteren</a:t>
            </a:r>
          </a:p>
          <a:p>
            <a:pPr marL="457200" lvl="1" indent="0">
              <a:lnSpc>
                <a:spcPct val="100000"/>
              </a:lnSpc>
              <a:buNone/>
            </a:pPr>
            <a:endParaRPr lang="nl-NL" sz="1600">
              <a:latin typeface="EindhovenType"/>
              <a:cs typeface="Calibri"/>
            </a:endParaRPr>
          </a:p>
          <a:p>
            <a:pPr lvl="1">
              <a:lnSpc>
                <a:spcPct val="100000"/>
              </a:lnSpc>
              <a:buFont typeface="Calibri" panose="020B0604020202020204" pitchFamily="34" charset="0"/>
              <a:buChar char="-"/>
            </a:pPr>
            <a:endParaRPr lang="nl-NL" sz="1800">
              <a:latin typeface="EindhovenType"/>
              <a:cs typeface="Calibri"/>
            </a:endParaRPr>
          </a:p>
          <a:p>
            <a:pPr>
              <a:lnSpc>
                <a:spcPct val="100000"/>
              </a:lnSpc>
            </a:pPr>
            <a:endParaRPr lang="nl-NL" sz="1800">
              <a:latin typeface="EindhovenType"/>
              <a:cs typeface="Calibri"/>
            </a:endParaRPr>
          </a:p>
          <a:p>
            <a:pPr marL="457200" lvl="1" indent="0">
              <a:lnSpc>
                <a:spcPct val="100000"/>
              </a:lnSpc>
              <a:buNone/>
            </a:pPr>
            <a:endParaRPr lang="nl-NL" sz="1800">
              <a:latin typeface="EindhovenType"/>
              <a:cs typeface="Calibri"/>
            </a:endParaRPr>
          </a:p>
          <a:p>
            <a:pPr lvl="1">
              <a:lnSpc>
                <a:spcPct val="100000"/>
              </a:lnSpc>
            </a:pPr>
            <a:endParaRPr lang="nl-NL" sz="1800">
              <a:latin typeface="EindhovenType"/>
              <a:cs typeface="Calibri"/>
            </a:endParaRPr>
          </a:p>
        </p:txBody>
      </p:sp>
      <p:sp>
        <p:nvSpPr>
          <p:cNvPr id="4" name="Rechthoek 3">
            <a:extLst>
              <a:ext uri="{FF2B5EF4-FFF2-40B4-BE49-F238E27FC236}">
                <a16:creationId xmlns:a16="http://schemas.microsoft.com/office/drawing/2014/main" id="{A10C8C8B-ADD8-FA89-7E95-5E2030D151C6}"/>
              </a:ext>
            </a:extLst>
          </p:cNvPr>
          <p:cNvSpPr/>
          <p:nvPr/>
        </p:nvSpPr>
        <p:spPr>
          <a:xfrm>
            <a:off x="10409382" y="295564"/>
            <a:ext cx="1191491" cy="951345"/>
          </a:xfrm>
          <a:prstGeom prst="rect">
            <a:avLst/>
          </a:prstGeom>
          <a:solidFill>
            <a:srgbClr val="EE262D"/>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white"/>
                </a:solidFill>
                <a:effectLst/>
                <a:uLnTx/>
                <a:uFillTx/>
                <a:latin typeface="EindhovenType"/>
                <a:ea typeface="+mn-ea"/>
                <a:cs typeface="Calibri"/>
              </a:rPr>
              <a:t>REO</a:t>
            </a:r>
            <a:r>
              <a:rPr kumimoji="0" lang="nl-NL" sz="2000" b="0" i="0" u="none" strike="noStrike" kern="1200" cap="none" spc="0" normalizeH="0" baseline="0" noProof="0">
                <a:ln>
                  <a:noFill/>
                </a:ln>
                <a:solidFill>
                  <a:prstClr val="white"/>
                </a:solidFill>
                <a:effectLst/>
                <a:uLnTx/>
                <a:uFillTx/>
                <a:latin typeface="EindhovenType"/>
                <a:ea typeface="+mn-ea"/>
                <a:cs typeface="Calibri"/>
              </a:rPr>
              <a:t> </a:t>
            </a:r>
          </a:p>
        </p:txBody>
      </p:sp>
      <p:sp>
        <p:nvSpPr>
          <p:cNvPr id="6" name="Rechthoek 5">
            <a:extLst>
              <a:ext uri="{FF2B5EF4-FFF2-40B4-BE49-F238E27FC236}">
                <a16:creationId xmlns:a16="http://schemas.microsoft.com/office/drawing/2014/main" id="{7D5AC285-C9E3-B19E-23CB-B7638E4A8FC5}"/>
              </a:ext>
            </a:extLst>
          </p:cNvPr>
          <p:cNvSpPr/>
          <p:nvPr/>
        </p:nvSpPr>
        <p:spPr>
          <a:xfrm>
            <a:off x="7607560" y="135956"/>
            <a:ext cx="2747232" cy="1528883"/>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prstClr val="white"/>
                </a:solidFill>
                <a:effectLst/>
                <a:uLnTx/>
                <a:uFillTx/>
                <a:latin typeface="EindhovenType"/>
                <a:ea typeface="+mn-ea"/>
                <a:cs typeface="+mn-cs"/>
              </a:rPr>
              <a:t>Ambitie bestuursakkoord: Een stad die stevig bijdraagt aan het tegengaan van klimaatverandering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prstClr val="white"/>
                </a:solidFill>
                <a:effectLst/>
                <a:uLnTx/>
                <a:uFillTx/>
                <a:latin typeface="EindhovenType"/>
                <a:ea typeface="+mn-ea"/>
                <a:cs typeface="+mn-cs"/>
              </a:rPr>
              <a:t>én die klaar is voor de weersveranderingen die daarbij horen</a:t>
            </a:r>
          </a:p>
        </p:txBody>
      </p:sp>
      <p:pic>
        <p:nvPicPr>
          <p:cNvPr id="8" name="Graphic 7" descr="Roos met effen opvulling">
            <a:extLst>
              <a:ext uri="{FF2B5EF4-FFF2-40B4-BE49-F238E27FC236}">
                <a16:creationId xmlns:a16="http://schemas.microsoft.com/office/drawing/2014/main" id="{3B2E7F23-293A-3F3B-9313-7F732F167A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93160" y="517404"/>
            <a:ext cx="914400" cy="914400"/>
          </a:xfrm>
          <a:prstGeom prst="rect">
            <a:avLst/>
          </a:prstGeom>
        </p:spPr>
      </p:pic>
      <p:sp>
        <p:nvSpPr>
          <p:cNvPr id="7" name="Rechthoek 6">
            <a:extLst>
              <a:ext uri="{FF2B5EF4-FFF2-40B4-BE49-F238E27FC236}">
                <a16:creationId xmlns:a16="http://schemas.microsoft.com/office/drawing/2014/main" id="{C28CA298-C776-EDA3-A40A-BA97ECFB5C99}"/>
              </a:ext>
            </a:extLst>
          </p:cNvPr>
          <p:cNvSpPr/>
          <p:nvPr/>
        </p:nvSpPr>
        <p:spPr>
          <a:xfrm>
            <a:off x="-1" y="6311900"/>
            <a:ext cx="7450667" cy="546099"/>
          </a:xfrm>
          <a:prstGeom prst="rect">
            <a:avLst/>
          </a:prstGeom>
          <a:solidFill>
            <a:srgbClr val="EE262D"/>
          </a:solidFill>
          <a:ln>
            <a:solidFill>
              <a:srgbClr val="EE2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EindhovenType"/>
                <a:ea typeface="+mn-ea"/>
                <a:cs typeface="+mn-cs"/>
              </a:rPr>
              <a:t>Link naar kadernota CIO Office: Dataplatform, integratieplatform, BI platform </a:t>
            </a:r>
          </a:p>
        </p:txBody>
      </p:sp>
      <p:sp>
        <p:nvSpPr>
          <p:cNvPr id="10" name="Titel 1">
            <a:extLst>
              <a:ext uri="{FF2B5EF4-FFF2-40B4-BE49-F238E27FC236}">
                <a16:creationId xmlns:a16="http://schemas.microsoft.com/office/drawing/2014/main" id="{CEA4363C-E066-9266-F3CC-E7DA6883D4E5}"/>
              </a:ext>
            </a:extLst>
          </p:cNvPr>
          <p:cNvSpPr>
            <a:spLocks noGrp="1"/>
          </p:cNvSpPr>
          <p:nvPr>
            <p:ph type="title"/>
          </p:nvPr>
        </p:nvSpPr>
        <p:spPr>
          <a:xfrm>
            <a:off x="786347" y="412925"/>
            <a:ext cx="5728063" cy="977112"/>
          </a:xfrm>
        </p:spPr>
        <p:txBody>
          <a:bodyPr/>
          <a:lstStyle/>
          <a:p>
            <a:r>
              <a:rPr lang="nl-NL" sz="2400">
                <a:latin typeface="EindhovenType"/>
                <a:cs typeface="Calibri Light"/>
              </a:rPr>
              <a:t>Eindhoven Klimaatneutraal</a:t>
            </a:r>
            <a:br>
              <a:rPr lang="nl-NL" b="1">
                <a:latin typeface="EindhovenType"/>
                <a:cs typeface="Calibri Light"/>
              </a:rPr>
            </a:br>
            <a:r>
              <a:rPr lang="nl-NL" sz="1800" b="1" err="1">
                <a:latin typeface="EindhovenType"/>
                <a:cs typeface="Calibri Light"/>
              </a:rPr>
              <a:t>usecase</a:t>
            </a:r>
            <a:r>
              <a:rPr lang="nl-NL" sz="1800" b="1">
                <a:latin typeface="EindhovenType"/>
                <a:cs typeface="Calibri Light"/>
              </a:rPr>
              <a:t> Energietransitie</a:t>
            </a:r>
          </a:p>
        </p:txBody>
      </p:sp>
    </p:spTree>
    <p:extLst>
      <p:ext uri="{BB962C8B-B14F-4D97-AF65-F5344CB8AC3E}">
        <p14:creationId xmlns:p14="http://schemas.microsoft.com/office/powerpoint/2010/main" val="3625873739"/>
      </p:ext>
    </p:extLst>
  </p:cSld>
  <p:clrMapOvr>
    <a:masterClrMapping/>
  </p:clrMapOvr>
  <p:transition spd="slow">
    <p:push/>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A10C8C8B-ADD8-FA89-7E95-5E2030D151C6}"/>
              </a:ext>
            </a:extLst>
          </p:cNvPr>
          <p:cNvSpPr/>
          <p:nvPr/>
        </p:nvSpPr>
        <p:spPr>
          <a:xfrm>
            <a:off x="10409382" y="295564"/>
            <a:ext cx="1191491" cy="951345"/>
          </a:xfrm>
          <a:prstGeom prst="rect">
            <a:avLst/>
          </a:prstGeom>
          <a:solidFill>
            <a:srgbClr val="EE262D"/>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4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PUCO</a:t>
            </a:r>
          </a:p>
        </p:txBody>
      </p:sp>
      <p:sp>
        <p:nvSpPr>
          <p:cNvPr id="6" name="Rechthoek 5">
            <a:extLst>
              <a:ext uri="{FF2B5EF4-FFF2-40B4-BE49-F238E27FC236}">
                <a16:creationId xmlns:a16="http://schemas.microsoft.com/office/drawing/2014/main" id="{7D5AC285-C9E3-B19E-23CB-B7638E4A8FC5}"/>
              </a:ext>
            </a:extLst>
          </p:cNvPr>
          <p:cNvSpPr/>
          <p:nvPr/>
        </p:nvSpPr>
        <p:spPr>
          <a:xfrm>
            <a:off x="7656947" y="484909"/>
            <a:ext cx="2198254" cy="609600"/>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14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Digitaal waar het kan, persoonlijk waar het moet</a:t>
            </a:r>
          </a:p>
        </p:txBody>
      </p:sp>
      <p:pic>
        <p:nvPicPr>
          <p:cNvPr id="8" name="Graphic 7" descr="Roos met effen opvulling">
            <a:extLst>
              <a:ext uri="{FF2B5EF4-FFF2-40B4-BE49-F238E27FC236}">
                <a16:creationId xmlns:a16="http://schemas.microsoft.com/office/drawing/2014/main" id="{3B2E7F23-293A-3F3B-9313-7F732F167A2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742547" y="332509"/>
            <a:ext cx="914400" cy="914400"/>
          </a:xfrm>
          <a:prstGeom prst="rect">
            <a:avLst/>
          </a:prstGeom>
        </p:spPr>
      </p:pic>
      <p:sp>
        <p:nvSpPr>
          <p:cNvPr id="7" name="Rechthoek 6">
            <a:extLst>
              <a:ext uri="{FF2B5EF4-FFF2-40B4-BE49-F238E27FC236}">
                <a16:creationId xmlns:a16="http://schemas.microsoft.com/office/drawing/2014/main" id="{8A81BBC1-0BBF-9C17-70E8-18FC017A3ECB}"/>
              </a:ext>
            </a:extLst>
          </p:cNvPr>
          <p:cNvSpPr/>
          <p:nvPr/>
        </p:nvSpPr>
        <p:spPr>
          <a:xfrm>
            <a:off x="0" y="6311900"/>
            <a:ext cx="7450667" cy="546099"/>
          </a:xfrm>
          <a:prstGeom prst="rect">
            <a:avLst/>
          </a:prstGeom>
          <a:solidFill>
            <a:srgbClr val="EE262D"/>
          </a:solidFill>
          <a:ln>
            <a:solidFill>
              <a:srgbClr val="EE26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Link naar Digitaal zaakgericht Werken: Structureel maken proefopstelling 2023</a:t>
            </a:r>
          </a:p>
        </p:txBody>
      </p:sp>
      <p:sp>
        <p:nvSpPr>
          <p:cNvPr id="5" name="Rechthoek 4">
            <a:extLst>
              <a:ext uri="{FF2B5EF4-FFF2-40B4-BE49-F238E27FC236}">
                <a16:creationId xmlns:a16="http://schemas.microsoft.com/office/drawing/2014/main" id="{EC73EB72-1A20-69A7-FA79-7360B82AE530}"/>
              </a:ext>
            </a:extLst>
          </p:cNvPr>
          <p:cNvSpPr/>
          <p:nvPr/>
        </p:nvSpPr>
        <p:spPr>
          <a:xfrm>
            <a:off x="7656947" y="1399309"/>
            <a:ext cx="3592919" cy="914400"/>
          </a:xfrm>
          <a:prstGeom prst="rect">
            <a:avLst/>
          </a:prstGeom>
          <a:solidFill>
            <a:schemeClr val="tx1">
              <a:lumMod val="65000"/>
              <a:lumOff val="3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6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Ambitie </a:t>
            </a:r>
            <a:r>
              <a:rPr kumimoji="0" lang="nl-NL" sz="1600" b="0" i="0" u="none" strike="noStrike" kern="1200" cap="none" spc="0" normalizeH="0" baseline="0" noProof="0" err="1">
                <a:ln>
                  <a:noFill/>
                </a:ln>
                <a:solidFill>
                  <a:prstClr val="white"/>
                </a:solidFill>
                <a:effectLst/>
                <a:uLnTx/>
                <a:uFillTx/>
                <a:latin typeface="EindhovenType"/>
                <a:ea typeface="+mn-ea"/>
                <a:cs typeface="Arial" panose="020B0604020202020204" pitchFamily="34" charset="0"/>
              </a:rPr>
              <a:t>bestuursakoord</a:t>
            </a:r>
            <a:r>
              <a:rPr kumimoji="0" lang="nl-NL" sz="12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 </a:t>
            </a:r>
            <a:r>
              <a:rPr kumimoji="0" lang="nl-NL" sz="1600" b="0" i="0" u="none" strike="noStrike" kern="1200" cap="none" spc="0" normalizeH="0" baseline="0" noProof="0">
                <a:ln>
                  <a:noFill/>
                </a:ln>
                <a:solidFill>
                  <a:prstClr val="white"/>
                </a:solidFill>
                <a:effectLst/>
                <a:uLnTx/>
                <a:uFillTx/>
                <a:latin typeface="EindhovenType"/>
                <a:ea typeface="+mn-ea"/>
                <a:cs typeface="Arial" panose="020B0604020202020204" pitchFamily="34" charset="0"/>
              </a:rPr>
              <a:t>inperken woonoverlast</a:t>
            </a:r>
            <a:endParaRPr kumimoji="0" lang="nl-NL" sz="1600" b="0" i="0" u="none" strike="noStrike" kern="1200" cap="none" spc="0" normalizeH="0" baseline="0" noProof="0">
              <a:ln>
                <a:noFill/>
              </a:ln>
              <a:solidFill>
                <a:prstClr val="white"/>
              </a:solidFill>
              <a:effectLst/>
              <a:uLnTx/>
              <a:uFillTx/>
              <a:latin typeface="EindhovenType"/>
              <a:ea typeface="+mn-ea"/>
              <a:cs typeface="+mn-cs"/>
            </a:endParaRPr>
          </a:p>
        </p:txBody>
      </p:sp>
      <p:sp>
        <p:nvSpPr>
          <p:cNvPr id="11" name="Titel 1">
            <a:extLst>
              <a:ext uri="{FF2B5EF4-FFF2-40B4-BE49-F238E27FC236}">
                <a16:creationId xmlns:a16="http://schemas.microsoft.com/office/drawing/2014/main" id="{7D7B3CE8-899D-A46F-88FE-F4D8943CAEE1}"/>
              </a:ext>
            </a:extLst>
          </p:cNvPr>
          <p:cNvSpPr>
            <a:spLocks noGrp="1"/>
          </p:cNvSpPr>
          <p:nvPr>
            <p:ph type="title"/>
          </p:nvPr>
        </p:nvSpPr>
        <p:spPr>
          <a:xfrm>
            <a:off x="786347" y="412925"/>
            <a:ext cx="5728063" cy="977112"/>
          </a:xfrm>
        </p:spPr>
        <p:txBody>
          <a:bodyPr/>
          <a:lstStyle/>
          <a:p>
            <a:r>
              <a:rPr lang="nl-NL" sz="2400">
                <a:latin typeface="EindhovenType"/>
                <a:cs typeface="Calibri Light"/>
              </a:rPr>
              <a:t>Voorkomen</a:t>
            </a:r>
            <a:r>
              <a:rPr lang="nl-NL" sz="2400" b="1">
                <a:latin typeface="EindhovenType"/>
                <a:cs typeface="Calibri Light"/>
              </a:rPr>
              <a:t> woonoverlast voor de burger</a:t>
            </a:r>
            <a:br>
              <a:rPr lang="nl-NL" b="1">
                <a:latin typeface="EindhovenType"/>
                <a:cs typeface="Calibri Light"/>
              </a:rPr>
            </a:br>
            <a:r>
              <a:rPr lang="nl-NL" sz="1800" b="1" err="1">
                <a:latin typeface="EindhovenType"/>
                <a:cs typeface="Calibri Light"/>
              </a:rPr>
              <a:t>usecase</a:t>
            </a:r>
            <a:r>
              <a:rPr lang="nl-NL" sz="1800" b="1">
                <a:latin typeface="EindhovenType"/>
                <a:cs typeface="Calibri Light"/>
              </a:rPr>
              <a:t> Meldingen Woonoverlast</a:t>
            </a:r>
          </a:p>
        </p:txBody>
      </p:sp>
      <p:sp>
        <p:nvSpPr>
          <p:cNvPr id="14" name="Tijdelijke aanduiding voor inhoud 2">
            <a:extLst>
              <a:ext uri="{FF2B5EF4-FFF2-40B4-BE49-F238E27FC236}">
                <a16:creationId xmlns:a16="http://schemas.microsoft.com/office/drawing/2014/main" id="{A39E0C07-3C53-96ED-B68F-D666662B1325}"/>
              </a:ext>
            </a:extLst>
          </p:cNvPr>
          <p:cNvSpPr>
            <a:spLocks noGrp="1"/>
          </p:cNvSpPr>
          <p:nvPr>
            <p:ph idx="1"/>
          </p:nvPr>
        </p:nvSpPr>
        <p:spPr>
          <a:xfrm>
            <a:off x="838200" y="2227482"/>
            <a:ext cx="9916486" cy="3653201"/>
          </a:xfrm>
        </p:spPr>
        <p:txBody>
          <a:bodyPr vert="horz" lIns="91440" tIns="45720" rIns="91440" bIns="45720" rtlCol="0" anchor="t">
            <a:noAutofit/>
          </a:bodyPr>
          <a:lstStyle/>
          <a:p>
            <a:pPr>
              <a:lnSpc>
                <a:spcPct val="100000"/>
              </a:lnSpc>
            </a:pPr>
            <a:r>
              <a:rPr lang="nl-NL" sz="1200" b="1">
                <a:latin typeface="EindhovenType"/>
                <a:cs typeface="Arial" panose="020B0604020202020204" pitchFamily="34" charset="0"/>
              </a:rPr>
              <a:t>Huidige situatie: </a:t>
            </a:r>
          </a:p>
          <a:p>
            <a:pPr lvl="1">
              <a:lnSpc>
                <a:spcPct val="100000"/>
              </a:lnSpc>
            </a:pPr>
            <a:r>
              <a:rPr lang="nl-NL" sz="1200">
                <a:latin typeface="EindhovenType"/>
                <a:cs typeface="Arial" panose="020B0604020202020204" pitchFamily="34" charset="0"/>
              </a:rPr>
              <a:t>Beperkt inzicht in waar problemen zich voordoen waardoor problemen traag, niet goed of helemaal niet opgelost worden</a:t>
            </a:r>
          </a:p>
          <a:p>
            <a:pPr lvl="1">
              <a:lnSpc>
                <a:spcPct val="100000"/>
              </a:lnSpc>
            </a:pPr>
            <a:r>
              <a:rPr lang="nl-NL" sz="1200">
                <a:latin typeface="EindhovenType"/>
                <a:cs typeface="Arial" panose="020B0604020202020204" pitchFamily="34" charset="0"/>
              </a:rPr>
              <a:t>Onvoldoende mogelijkheden  om (anoniem) melding te doen</a:t>
            </a:r>
          </a:p>
          <a:p>
            <a:pPr lvl="1">
              <a:lnSpc>
                <a:spcPct val="100000"/>
              </a:lnSpc>
            </a:pPr>
            <a:r>
              <a:rPr lang="nl-NL" sz="1200">
                <a:latin typeface="EindhovenType"/>
                <a:cs typeface="Arial" panose="020B0604020202020204" pitchFamily="34" charset="0"/>
              </a:rPr>
              <a:t>Samenwerking tussen sectoren behoeft verbetering</a:t>
            </a:r>
          </a:p>
          <a:p>
            <a:pPr lvl="1">
              <a:lnSpc>
                <a:spcPct val="100000"/>
              </a:lnSpc>
            </a:pPr>
            <a:r>
              <a:rPr lang="nl-NL" sz="1200">
                <a:latin typeface="EindhovenType"/>
                <a:cs typeface="Arial" panose="020B0604020202020204" pitchFamily="34" charset="0"/>
              </a:rPr>
              <a:t>Onvoldoende beeld of aanpak/beleid gericht is op de juiste (structurele) problemen</a:t>
            </a:r>
          </a:p>
          <a:p>
            <a:pPr marL="0" marR="0" lvl="0" indent="0" algn="l" defTabSz="914400" rtl="0" eaLnBrk="1" fontAlgn="auto" latinLnBrk="0" hangingPunct="1">
              <a:lnSpc>
                <a:spcPct val="100000"/>
              </a:lnSpc>
              <a:spcBef>
                <a:spcPts val="1000"/>
              </a:spcBef>
              <a:spcAft>
                <a:spcPts val="0"/>
              </a:spcAft>
              <a:buClrTx/>
              <a:buSzTx/>
              <a:buFont typeface="Arial"/>
              <a:buNone/>
              <a:tabLst/>
              <a:defRPr/>
            </a:pPr>
            <a:endParaRPr lang="nl-NL" sz="1200" b="1">
              <a:latin typeface="EindhovenType"/>
              <a:cs typeface="Arial" panose="020B0604020202020204" pitchFamily="34" charset="0"/>
            </a:endParaRPr>
          </a:p>
          <a:p>
            <a:pPr marL="0" marR="0" lvl="0" indent="0" algn="l" defTabSz="914400" rtl="0" eaLnBrk="1" fontAlgn="auto" latinLnBrk="0" hangingPunct="1">
              <a:lnSpc>
                <a:spcPct val="100000"/>
              </a:lnSpc>
              <a:spcBef>
                <a:spcPts val="1000"/>
              </a:spcBef>
              <a:spcAft>
                <a:spcPts val="0"/>
              </a:spcAft>
              <a:buClrTx/>
              <a:buSzTx/>
              <a:buFont typeface="Arial"/>
              <a:buNone/>
              <a:tabLst/>
              <a:defRPr/>
            </a:pPr>
            <a:r>
              <a:rPr lang="nl-NL" sz="1200" b="1">
                <a:latin typeface="EindhovenType"/>
                <a:cs typeface="Arial" panose="020B0604020202020204" pitchFamily="34" charset="0"/>
              </a:rPr>
              <a:t>Ambitie: </a:t>
            </a:r>
            <a:r>
              <a:rPr lang="nl-NL" sz="1200">
                <a:solidFill>
                  <a:srgbClr val="FF0000"/>
                </a:solidFill>
                <a:latin typeface="EindhovenType"/>
                <a:cs typeface="Arial" panose="020B0604020202020204" pitchFamily="34" charset="0"/>
              </a:rPr>
              <a:t>Burgers worden snel en effectief geholpen indien er sprake is van woonoverlast</a:t>
            </a:r>
          </a:p>
          <a:p>
            <a:pPr>
              <a:lnSpc>
                <a:spcPct val="100000"/>
              </a:lnSpc>
              <a:defRPr/>
            </a:pPr>
            <a:r>
              <a:rPr lang="nl-NL" sz="1200">
                <a:latin typeface="EindhovenType"/>
                <a:cs typeface="Arial" panose="020B0604020202020204" pitchFamily="34" charset="0"/>
              </a:rPr>
              <a:t>De </a:t>
            </a:r>
            <a:r>
              <a:rPr lang="nl-NL" sz="1200" err="1">
                <a:latin typeface="EindhovenType"/>
                <a:cs typeface="Arial" panose="020B0604020202020204" pitchFamily="34" charset="0"/>
              </a:rPr>
              <a:t>use</a:t>
            </a:r>
            <a:r>
              <a:rPr lang="nl-NL" sz="1200">
                <a:latin typeface="EindhovenType"/>
                <a:cs typeface="Arial" panose="020B0604020202020204" pitchFamily="34" charset="0"/>
              </a:rPr>
              <a:t> case Meldingen borgt een effectievere en snellere aanpak van woonoverlast in de stad.  Dat bereiken we met een helder en eenduidig proces (waar kan ik melden, wat doet de gemeente met mijn melding, hoe krijg ik terugkoppeling op mijn melding), en goede en snelle terugkoppeling gebruik makend van heldere en duidelijke taal in de communicatie. </a:t>
            </a:r>
          </a:p>
          <a:p>
            <a:pPr>
              <a:lnSpc>
                <a:spcPct val="100000"/>
              </a:lnSpc>
              <a:defRPr/>
            </a:pPr>
            <a:r>
              <a:rPr lang="nl-NL" sz="1200">
                <a:latin typeface="EindhovenType"/>
                <a:cs typeface="Arial" panose="020B0604020202020204" pitchFamily="34" charset="0"/>
              </a:rPr>
              <a:t>Inwoners weten waar ze aan toe zijn en wat ze van de gemeente mogen verwachten en krijgen de mogelijkheid om de status van de melding te volgen via een link die zij ontvangen na het indienen van de melding. </a:t>
            </a:r>
          </a:p>
          <a:p>
            <a:pPr>
              <a:lnSpc>
                <a:spcPct val="100000"/>
              </a:lnSpc>
              <a:defRPr/>
            </a:pPr>
            <a:r>
              <a:rPr lang="nl-NL" sz="1200">
                <a:latin typeface="EindhovenType"/>
                <a:cs typeface="Arial" panose="020B0604020202020204" pitchFamily="34" charset="0"/>
              </a:rPr>
              <a:t>Door meer inzicht in de meldingen en het verbeteren van de samenwerking tussen sectoren gaan inwoners merken dat we meldingen sneller en effectiever kunnen oplossen en we gericht beleid kunnen ontwikkelen om woonoverlast in de toekomst te voorkomen..</a:t>
            </a:r>
          </a:p>
          <a:p>
            <a:pPr marL="0" marR="0" lvl="0" indent="0" algn="l" defTabSz="914400" rtl="0" eaLnBrk="1" fontAlgn="auto" latinLnBrk="0" hangingPunct="1">
              <a:lnSpc>
                <a:spcPct val="100000"/>
              </a:lnSpc>
              <a:spcBef>
                <a:spcPts val="1000"/>
              </a:spcBef>
              <a:spcAft>
                <a:spcPts val="0"/>
              </a:spcAft>
              <a:buClrTx/>
              <a:buSzTx/>
              <a:buFont typeface="Arial"/>
              <a:buNone/>
              <a:tabLst/>
              <a:defRPr/>
            </a:pPr>
            <a:endParaRPr lang="nl-NL" sz="1600">
              <a:latin typeface="EindhovenType"/>
              <a:cs typeface="Calibri"/>
            </a:endParaRPr>
          </a:p>
          <a:p>
            <a:pPr lvl="1">
              <a:lnSpc>
                <a:spcPct val="100000"/>
              </a:lnSpc>
              <a:buFont typeface="Calibri" panose="020B0604020202020204" pitchFamily="34" charset="0"/>
              <a:buChar char="-"/>
            </a:pPr>
            <a:endParaRPr lang="nl-NL" sz="1800">
              <a:latin typeface="EindhovenType"/>
              <a:cs typeface="Calibri"/>
            </a:endParaRPr>
          </a:p>
          <a:p>
            <a:pPr>
              <a:lnSpc>
                <a:spcPct val="100000"/>
              </a:lnSpc>
            </a:pPr>
            <a:endParaRPr lang="nl-NL" sz="1800">
              <a:latin typeface="EindhovenType"/>
              <a:cs typeface="Calibri"/>
            </a:endParaRPr>
          </a:p>
          <a:p>
            <a:pPr marL="457200" lvl="1" indent="0">
              <a:lnSpc>
                <a:spcPct val="100000"/>
              </a:lnSpc>
              <a:buNone/>
            </a:pPr>
            <a:endParaRPr lang="nl-NL" sz="1800">
              <a:latin typeface="EindhovenType"/>
              <a:cs typeface="Calibri"/>
            </a:endParaRPr>
          </a:p>
          <a:p>
            <a:pPr lvl="1">
              <a:lnSpc>
                <a:spcPct val="100000"/>
              </a:lnSpc>
            </a:pPr>
            <a:endParaRPr lang="nl-NL" sz="1800">
              <a:latin typeface="EindhovenType"/>
              <a:cs typeface="Calibri"/>
            </a:endParaRPr>
          </a:p>
        </p:txBody>
      </p:sp>
    </p:spTree>
    <p:extLst>
      <p:ext uri="{BB962C8B-B14F-4D97-AF65-F5344CB8AC3E}">
        <p14:creationId xmlns:p14="http://schemas.microsoft.com/office/powerpoint/2010/main" val="505323568"/>
      </p:ext>
    </p:extLst>
  </p:cSld>
  <p:clrMapOvr>
    <a:masterClrMapping/>
  </p:clrMapOvr>
  <p:transition spd="slow">
    <p:push/>
  </p:transition>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 name="Rectangle 67">
            <a:extLst>
              <a:ext uri="{FF2B5EF4-FFF2-40B4-BE49-F238E27FC236}">
                <a16:creationId xmlns:a16="http://schemas.microsoft.com/office/drawing/2014/main" id="{489B7BFD-8F45-4093-AD9C-91B15B0503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0" name="Freeform: Shape 69">
            <a:extLst>
              <a:ext uri="{FF2B5EF4-FFF2-40B4-BE49-F238E27FC236}">
                <a16:creationId xmlns:a16="http://schemas.microsoft.com/office/drawing/2014/main" id="{498F8FF6-43B4-494A-AF8F-123A4983ED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010" y="-18660"/>
            <a:ext cx="4902679" cy="4667000"/>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2" name="Freeform: Shape 71">
            <a:extLst>
              <a:ext uri="{FF2B5EF4-FFF2-40B4-BE49-F238E27FC236}">
                <a16:creationId xmlns:a16="http://schemas.microsoft.com/office/drawing/2014/main" id="{4DCEC70C-9F4B-4A73-B4BD-AE50AD617F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3010" y="-18660"/>
            <a:ext cx="4902679" cy="4667000"/>
          </a:xfrm>
          <a:custGeom>
            <a:avLst/>
            <a:gdLst>
              <a:gd name="connsiteX0" fmla="*/ 1825048 w 6355652"/>
              <a:gd name="connsiteY0" fmla="*/ 0 h 6050127"/>
              <a:gd name="connsiteX1" fmla="*/ 4530604 w 6355652"/>
              <a:gd name="connsiteY1" fmla="*/ 0 h 6050127"/>
              <a:gd name="connsiteX2" fmla="*/ 4692567 w 6355652"/>
              <a:gd name="connsiteY2" fmla="*/ 78022 h 6050127"/>
              <a:gd name="connsiteX3" fmla="*/ 6355652 w 6355652"/>
              <a:gd name="connsiteY3" fmla="*/ 2872301 h 6050127"/>
              <a:gd name="connsiteX4" fmla="*/ 3177826 w 6355652"/>
              <a:gd name="connsiteY4" fmla="*/ 6050127 h 6050127"/>
              <a:gd name="connsiteX5" fmla="*/ 0 w 6355652"/>
              <a:gd name="connsiteY5" fmla="*/ 2872301 h 6050127"/>
              <a:gd name="connsiteX6" fmla="*/ 1663086 w 6355652"/>
              <a:gd name="connsiteY6" fmla="*/ 78022 h 6050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6050127">
                <a:moveTo>
                  <a:pt x="1825048" y="0"/>
                </a:moveTo>
                <a:lnTo>
                  <a:pt x="4530604" y="0"/>
                </a:lnTo>
                <a:lnTo>
                  <a:pt x="4692567" y="78022"/>
                </a:lnTo>
                <a:cubicBezTo>
                  <a:pt x="5683175" y="616152"/>
                  <a:pt x="6355652" y="1665694"/>
                  <a:pt x="6355652" y="2872301"/>
                </a:cubicBezTo>
                <a:cubicBezTo>
                  <a:pt x="6355652" y="4627366"/>
                  <a:pt x="4932891" y="6050127"/>
                  <a:pt x="3177826" y="6050127"/>
                </a:cubicBezTo>
                <a:cubicBezTo>
                  <a:pt x="1422761" y="6050127"/>
                  <a:pt x="0" y="4627366"/>
                  <a:pt x="0" y="2872301"/>
                </a:cubicBezTo>
                <a:cubicBezTo>
                  <a:pt x="0" y="1665694"/>
                  <a:pt x="672477" y="616152"/>
                  <a:pt x="1663086" y="78022"/>
                </a:cubicBezTo>
                <a:close/>
              </a:path>
            </a:pathLst>
          </a:custGeom>
          <a:solidFill>
            <a:schemeClr val="accent2">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4" name="Freeform: Shape 73">
            <a:extLst>
              <a:ext uri="{FF2B5EF4-FFF2-40B4-BE49-F238E27FC236}">
                <a16:creationId xmlns:a16="http://schemas.microsoft.com/office/drawing/2014/main" id="{5AFEC601-A132-47EE-B0C2-B38ACD9FC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1955" y="-18660"/>
            <a:ext cx="4902678" cy="4544235"/>
          </a:xfrm>
          <a:custGeom>
            <a:avLst/>
            <a:gdLst>
              <a:gd name="connsiteX0" fmla="*/ 1529549 w 6355652"/>
              <a:gd name="connsiteY0" fmla="*/ 0 h 5890980"/>
              <a:gd name="connsiteX1" fmla="*/ 4826104 w 6355652"/>
              <a:gd name="connsiteY1" fmla="*/ 0 h 5890980"/>
              <a:gd name="connsiteX2" fmla="*/ 4954579 w 6355652"/>
              <a:gd name="connsiteY2" fmla="*/ 78051 h 5890980"/>
              <a:gd name="connsiteX3" fmla="*/ 6355652 w 6355652"/>
              <a:gd name="connsiteY3" fmla="*/ 2713154 h 5890980"/>
              <a:gd name="connsiteX4" fmla="*/ 3177826 w 6355652"/>
              <a:gd name="connsiteY4" fmla="*/ 5890980 h 5890980"/>
              <a:gd name="connsiteX5" fmla="*/ 0 w 6355652"/>
              <a:gd name="connsiteY5" fmla="*/ 2713154 h 5890980"/>
              <a:gd name="connsiteX6" fmla="*/ 1401073 w 6355652"/>
              <a:gd name="connsiteY6" fmla="*/ 78051 h 5890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55652" h="5890980">
                <a:moveTo>
                  <a:pt x="1529549" y="0"/>
                </a:moveTo>
                <a:lnTo>
                  <a:pt x="4826104" y="0"/>
                </a:lnTo>
                <a:lnTo>
                  <a:pt x="4954579" y="78051"/>
                </a:lnTo>
                <a:cubicBezTo>
                  <a:pt x="5799886" y="649129"/>
                  <a:pt x="6355652" y="1616239"/>
                  <a:pt x="6355652" y="2713154"/>
                </a:cubicBezTo>
                <a:cubicBezTo>
                  <a:pt x="6355652" y="4468219"/>
                  <a:pt x="4932891" y="5890980"/>
                  <a:pt x="3177826" y="5890980"/>
                </a:cubicBezTo>
                <a:cubicBezTo>
                  <a:pt x="1422761" y="5890980"/>
                  <a:pt x="0" y="4468219"/>
                  <a:pt x="0" y="2713154"/>
                </a:cubicBezTo>
                <a:cubicBezTo>
                  <a:pt x="0" y="1616239"/>
                  <a:pt x="555766" y="649129"/>
                  <a:pt x="1401073" y="78051"/>
                </a:cubicBezTo>
                <a:close/>
              </a:path>
            </a:pathLst>
          </a:cu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2A474483-C93F-300D-A42C-87F770CBEEAA}"/>
              </a:ext>
            </a:extLst>
          </p:cNvPr>
          <p:cNvSpPr>
            <a:spLocks noGrp="1"/>
          </p:cNvSpPr>
          <p:nvPr>
            <p:ph type="title"/>
          </p:nvPr>
        </p:nvSpPr>
        <p:spPr>
          <a:xfrm>
            <a:off x="1157477" y="306277"/>
            <a:ext cx="4024032" cy="2885715"/>
          </a:xfrm>
        </p:spPr>
        <p:txBody>
          <a:bodyPr vert="horz" lIns="91440" tIns="45720" rIns="91440" bIns="45720" rtlCol="0" anchor="b">
            <a:normAutofit/>
          </a:bodyPr>
          <a:lstStyle/>
          <a:p>
            <a:pPr algn="ctr"/>
            <a:r>
              <a:rPr lang="en-US" sz="5400" kern="1200" err="1">
                <a:solidFill>
                  <a:schemeClr val="bg1"/>
                </a:solidFill>
                <a:latin typeface="EindhovenType"/>
                <a:ea typeface="+mj-ea"/>
                <a:cs typeface="+mj-cs"/>
              </a:rPr>
              <a:t>Vragen</a:t>
            </a:r>
            <a:r>
              <a:rPr lang="en-US" sz="5400" kern="1200">
                <a:solidFill>
                  <a:schemeClr val="bg1"/>
                </a:solidFill>
                <a:latin typeface="EindhovenType"/>
                <a:ea typeface="+mj-ea"/>
                <a:cs typeface="+mj-cs"/>
              </a:rPr>
              <a:t>?</a:t>
            </a:r>
          </a:p>
        </p:txBody>
      </p:sp>
      <p:sp>
        <p:nvSpPr>
          <p:cNvPr id="3" name="Tijdelijke aanduiding voor inhoud 2">
            <a:extLst>
              <a:ext uri="{FF2B5EF4-FFF2-40B4-BE49-F238E27FC236}">
                <a16:creationId xmlns:a16="http://schemas.microsoft.com/office/drawing/2014/main" id="{8AC65F81-F5B8-6C95-98F9-6B3723E0A54B}"/>
              </a:ext>
            </a:extLst>
          </p:cNvPr>
          <p:cNvSpPr>
            <a:spLocks noGrp="1"/>
          </p:cNvSpPr>
          <p:nvPr>
            <p:ph idx="1"/>
          </p:nvPr>
        </p:nvSpPr>
        <p:spPr>
          <a:xfrm>
            <a:off x="123434" y="5744549"/>
            <a:ext cx="4024032" cy="708802"/>
          </a:xfrm>
        </p:spPr>
        <p:txBody>
          <a:bodyPr vert="horz" lIns="91440" tIns="45720" rIns="91440" bIns="45720" rtlCol="0">
            <a:normAutofit/>
          </a:bodyPr>
          <a:lstStyle/>
          <a:p>
            <a:pPr algn="ctr">
              <a:lnSpc>
                <a:spcPct val="90000"/>
              </a:lnSpc>
            </a:pPr>
            <a:r>
              <a:rPr lang="en-US" sz="2000" kern="1200" err="1">
                <a:solidFill>
                  <a:schemeClr val="bg1"/>
                </a:solidFill>
                <a:latin typeface="EindhovenType"/>
                <a:ea typeface="+mn-ea"/>
                <a:cs typeface="+mn-cs"/>
              </a:rPr>
              <a:t>Bedankt</a:t>
            </a:r>
            <a:r>
              <a:rPr lang="en-US" sz="2000" kern="1200">
                <a:solidFill>
                  <a:schemeClr val="bg1"/>
                </a:solidFill>
                <a:latin typeface="EindhovenType"/>
                <a:ea typeface="+mn-ea"/>
                <a:cs typeface="+mn-cs"/>
              </a:rPr>
              <a:t> </a:t>
            </a:r>
            <a:r>
              <a:rPr lang="en-US" sz="2000" kern="1200" err="1">
                <a:solidFill>
                  <a:schemeClr val="bg1"/>
                </a:solidFill>
                <a:latin typeface="EindhovenType"/>
                <a:ea typeface="+mn-ea"/>
                <a:cs typeface="+mn-cs"/>
              </a:rPr>
              <a:t>voor</a:t>
            </a:r>
            <a:r>
              <a:rPr lang="en-US" sz="2000" kern="1200">
                <a:solidFill>
                  <a:schemeClr val="bg1"/>
                </a:solidFill>
                <a:latin typeface="EindhovenType"/>
                <a:ea typeface="+mn-ea"/>
                <a:cs typeface="+mn-cs"/>
              </a:rPr>
              <a:t> </a:t>
            </a:r>
            <a:r>
              <a:rPr lang="en-US" sz="2000" kern="1200" err="1">
                <a:solidFill>
                  <a:schemeClr val="bg1"/>
                </a:solidFill>
                <a:latin typeface="EindhovenType"/>
                <a:ea typeface="+mn-ea"/>
                <a:cs typeface="+mn-cs"/>
              </a:rPr>
              <a:t>jullie</a:t>
            </a:r>
            <a:r>
              <a:rPr lang="en-US" sz="2000" kern="1200">
                <a:solidFill>
                  <a:schemeClr val="bg1"/>
                </a:solidFill>
                <a:latin typeface="EindhovenType"/>
                <a:ea typeface="+mn-ea"/>
                <a:cs typeface="+mn-cs"/>
              </a:rPr>
              <a:t> </a:t>
            </a:r>
            <a:r>
              <a:rPr lang="en-US" sz="2000" kern="1200" err="1">
                <a:solidFill>
                  <a:schemeClr val="bg1"/>
                </a:solidFill>
                <a:latin typeface="EindhovenType"/>
                <a:ea typeface="+mn-ea"/>
                <a:cs typeface="+mn-cs"/>
              </a:rPr>
              <a:t>aandacht</a:t>
            </a:r>
            <a:r>
              <a:rPr lang="en-US" sz="2000" kern="1200">
                <a:solidFill>
                  <a:schemeClr val="bg1"/>
                </a:solidFill>
                <a:latin typeface="EindhovenType"/>
                <a:ea typeface="+mn-ea"/>
                <a:cs typeface="+mn-cs"/>
              </a:rPr>
              <a:t>! </a:t>
            </a:r>
          </a:p>
        </p:txBody>
      </p:sp>
      <p:sp>
        <p:nvSpPr>
          <p:cNvPr id="76" name="Graphic 212">
            <a:extLst>
              <a:ext uri="{FF2B5EF4-FFF2-40B4-BE49-F238E27FC236}">
                <a16:creationId xmlns:a16="http://schemas.microsoft.com/office/drawing/2014/main" id="{279CAF82-0ECF-42BE-8F37-F71941E5D4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95744" y="619036"/>
            <a:ext cx="857067" cy="857067"/>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8" name="Graphic 212">
            <a:extLst>
              <a:ext uri="{FF2B5EF4-FFF2-40B4-BE49-F238E27FC236}">
                <a16:creationId xmlns:a16="http://schemas.microsoft.com/office/drawing/2014/main" id="{4D525A72-77E7-4E14-BEE2-FC3A19EC41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95744" y="619036"/>
            <a:ext cx="857067" cy="857067"/>
          </a:xfrm>
          <a:custGeom>
            <a:avLst/>
            <a:gdLst>
              <a:gd name="connsiteX0" fmla="*/ 403574 w 807148"/>
              <a:gd name="connsiteY0" fmla="*/ 0 h 807148"/>
              <a:gd name="connsiteX1" fmla="*/ 0 w 807148"/>
              <a:gd name="connsiteY1" fmla="*/ 403574 h 807148"/>
              <a:gd name="connsiteX2" fmla="*/ 403574 w 807148"/>
              <a:gd name="connsiteY2" fmla="*/ 807149 h 807148"/>
              <a:gd name="connsiteX3" fmla="*/ 807149 w 807148"/>
              <a:gd name="connsiteY3" fmla="*/ 403574 h 807148"/>
              <a:gd name="connsiteX4" fmla="*/ 403574 w 807148"/>
              <a:gd name="connsiteY4" fmla="*/ 0 h 807148"/>
              <a:gd name="connsiteX5" fmla="*/ 403574 w 807148"/>
              <a:gd name="connsiteY5" fmla="*/ 667988 h 807148"/>
              <a:gd name="connsiteX6" fmla="*/ 139160 w 807148"/>
              <a:gd name="connsiteY6" fmla="*/ 403574 h 807148"/>
              <a:gd name="connsiteX7" fmla="*/ 403574 w 807148"/>
              <a:gd name="connsiteY7" fmla="*/ 139160 h 807148"/>
              <a:gd name="connsiteX8" fmla="*/ 667988 w 807148"/>
              <a:gd name="connsiteY8" fmla="*/ 403574 h 807148"/>
              <a:gd name="connsiteX9" fmla="*/ 403574 w 807148"/>
              <a:gd name="connsiteY9" fmla="*/ 667988 h 807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07148" h="807148">
                <a:moveTo>
                  <a:pt x="403574" y="0"/>
                </a:moveTo>
                <a:cubicBezTo>
                  <a:pt x="180689" y="0"/>
                  <a:pt x="0" y="180689"/>
                  <a:pt x="0" y="403574"/>
                </a:cubicBezTo>
                <a:cubicBezTo>
                  <a:pt x="0" y="626459"/>
                  <a:pt x="180689" y="807149"/>
                  <a:pt x="403574" y="807149"/>
                </a:cubicBezTo>
                <a:cubicBezTo>
                  <a:pt x="626459" y="807149"/>
                  <a:pt x="807149" y="626459"/>
                  <a:pt x="807149" y="403574"/>
                </a:cubicBezTo>
                <a:cubicBezTo>
                  <a:pt x="807149" y="180689"/>
                  <a:pt x="626459" y="0"/>
                  <a:pt x="403574" y="0"/>
                </a:cubicBezTo>
                <a:close/>
                <a:moveTo>
                  <a:pt x="403574" y="667988"/>
                </a:moveTo>
                <a:cubicBezTo>
                  <a:pt x="257556" y="667988"/>
                  <a:pt x="139160" y="549593"/>
                  <a:pt x="139160" y="403574"/>
                </a:cubicBezTo>
                <a:cubicBezTo>
                  <a:pt x="139160" y="257556"/>
                  <a:pt x="257556" y="139160"/>
                  <a:pt x="403574" y="139160"/>
                </a:cubicBezTo>
                <a:cubicBezTo>
                  <a:pt x="549593" y="139160"/>
                  <a:pt x="667988" y="257556"/>
                  <a:pt x="667988" y="403574"/>
                </a:cubicBezTo>
                <a:cubicBezTo>
                  <a:pt x="667988" y="549593"/>
                  <a:pt x="549593" y="667988"/>
                  <a:pt x="403574" y="667988"/>
                </a:cubicBezTo>
                <a:close/>
              </a:path>
            </a:pathLst>
          </a:cu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0" name="Oval 79">
            <a:extLst>
              <a:ext uri="{FF2B5EF4-FFF2-40B4-BE49-F238E27FC236}">
                <a16:creationId xmlns:a16="http://schemas.microsoft.com/office/drawing/2014/main" id="{033BC44A-0661-43B4-9C14-FD5963C226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69124" y="5424608"/>
            <a:ext cx="319941" cy="319941"/>
          </a:xfrm>
          <a:prstGeom prst="ellipse">
            <a:avLst/>
          </a:prstGeom>
          <a:solidFill>
            <a:srgbClr val="FFFFFF"/>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Vragen">
            <a:extLst>
              <a:ext uri="{FF2B5EF4-FFF2-40B4-BE49-F238E27FC236}">
                <a16:creationId xmlns:a16="http://schemas.microsoft.com/office/drawing/2014/main" id="{711772CF-A0C7-A4AC-3387-6DE63C4C1F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25365" y="2474375"/>
            <a:ext cx="3083023" cy="3083023"/>
          </a:xfrm>
          <a:prstGeom prst="rect">
            <a:avLst/>
          </a:prstGeom>
        </p:spPr>
      </p:pic>
      <p:sp>
        <p:nvSpPr>
          <p:cNvPr id="82" name="Oval 81">
            <a:extLst>
              <a:ext uri="{FF2B5EF4-FFF2-40B4-BE49-F238E27FC236}">
                <a16:creationId xmlns:a16="http://schemas.microsoft.com/office/drawing/2014/main" id="{DA31323F-03C2-4114-B2CC-79931D220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412" y="1675422"/>
            <a:ext cx="4680928" cy="4680928"/>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4" name="Oval 83">
            <a:extLst>
              <a:ext uri="{FF2B5EF4-FFF2-40B4-BE49-F238E27FC236}">
                <a16:creationId xmlns:a16="http://schemas.microsoft.com/office/drawing/2014/main" id="{298EBCA3-8AAD-4596-8EBF-43A43542F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412" y="1675422"/>
            <a:ext cx="4680928" cy="4680928"/>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86" name="Graphic 185">
            <a:extLst>
              <a:ext uri="{FF2B5EF4-FFF2-40B4-BE49-F238E27FC236}">
                <a16:creationId xmlns:a16="http://schemas.microsoft.com/office/drawing/2014/main" id="{FB9739EB-7F66-433D-841F-AB3CD18700B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549330" y="2227397"/>
            <a:ext cx="1054466" cy="469689"/>
            <a:chOff x="9841624" y="4115729"/>
            <a:chExt cx="602169" cy="268223"/>
          </a:xfrm>
          <a:solidFill>
            <a:schemeClr val="bg1"/>
          </a:solidFill>
        </p:grpSpPr>
        <p:sp>
          <p:nvSpPr>
            <p:cNvPr id="87" name="Freeform: Shape 86">
              <a:extLst>
                <a:ext uri="{FF2B5EF4-FFF2-40B4-BE49-F238E27FC236}">
                  <a16:creationId xmlns:a16="http://schemas.microsoft.com/office/drawing/2014/main" id="{104F2BBD-A005-4DCB-9566-F2351050B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841624"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8" name="Freeform: Shape 87">
              <a:extLst>
                <a:ext uri="{FF2B5EF4-FFF2-40B4-BE49-F238E27FC236}">
                  <a16:creationId xmlns:a16="http://schemas.microsoft.com/office/drawing/2014/main" id="{8B00DEC7-198B-49D1-98FD-018F3ECFCF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941445" y="4115729"/>
              <a:ext cx="202882" cy="268223"/>
            </a:xfrm>
            <a:custGeom>
              <a:avLst/>
              <a:gdLst>
                <a:gd name="connsiteX0" fmla="*/ 20765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765"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89" name="Freeform: Shape 88">
              <a:extLst>
                <a:ext uri="{FF2B5EF4-FFF2-40B4-BE49-F238E27FC236}">
                  <a16:creationId xmlns:a16="http://schemas.microsoft.com/office/drawing/2014/main" id="{F14DFC82-B3B3-468E-91B3-1302CFC684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041267"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0" name="Freeform: Shape 89">
              <a:extLst>
                <a:ext uri="{FF2B5EF4-FFF2-40B4-BE49-F238E27FC236}">
                  <a16:creationId xmlns:a16="http://schemas.microsoft.com/office/drawing/2014/main" id="{D3250EFE-214E-4B8E-AF96-036A514FFB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141090"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sp>
          <p:nvSpPr>
            <p:cNvPr id="91" name="Freeform: Shape 90">
              <a:extLst>
                <a:ext uri="{FF2B5EF4-FFF2-40B4-BE49-F238E27FC236}">
                  <a16:creationId xmlns:a16="http://schemas.microsoft.com/office/drawing/2014/main" id="{AD058EBE-D4A5-4C43-B170-6A451F87A7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40911" y="4115729"/>
              <a:ext cx="202882" cy="268223"/>
            </a:xfrm>
            <a:custGeom>
              <a:avLst/>
              <a:gdLst>
                <a:gd name="connsiteX0" fmla="*/ 20669 w 202882"/>
                <a:gd name="connsiteY0" fmla="*/ 268224 h 268223"/>
                <a:gd name="connsiteX1" fmla="*/ 0 w 202882"/>
                <a:gd name="connsiteY1" fmla="*/ 268224 h 268223"/>
                <a:gd name="connsiteX2" fmla="*/ 182118 w 202882"/>
                <a:gd name="connsiteY2" fmla="*/ 0 h 268223"/>
                <a:gd name="connsiteX3" fmla="*/ 202883 w 202882"/>
                <a:gd name="connsiteY3" fmla="*/ 0 h 268223"/>
              </a:gdLst>
              <a:ahLst/>
              <a:cxnLst>
                <a:cxn ang="0">
                  <a:pos x="connsiteX0" y="connsiteY0"/>
                </a:cxn>
                <a:cxn ang="0">
                  <a:pos x="connsiteX1" y="connsiteY1"/>
                </a:cxn>
                <a:cxn ang="0">
                  <a:pos x="connsiteX2" y="connsiteY2"/>
                </a:cxn>
                <a:cxn ang="0">
                  <a:pos x="connsiteX3" y="connsiteY3"/>
                </a:cxn>
              </a:cxnLst>
              <a:rect l="l" t="t" r="r" b="b"/>
              <a:pathLst>
                <a:path w="202882" h="268223">
                  <a:moveTo>
                    <a:pt x="20669" y="268224"/>
                  </a:moveTo>
                  <a:lnTo>
                    <a:pt x="0" y="268224"/>
                  </a:lnTo>
                  <a:lnTo>
                    <a:pt x="182118" y="0"/>
                  </a:lnTo>
                  <a:lnTo>
                    <a:pt x="202883" y="0"/>
                  </a:lnTo>
                  <a:close/>
                </a:path>
              </a:pathLst>
            </a:custGeom>
            <a:grp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E32527"/>
                </a:solidFill>
                <a:effectLst/>
                <a:uLnTx/>
                <a:uFillTx/>
                <a:latin typeface="Calibri" panose="020F0502020204030204"/>
                <a:ea typeface="+mn-ea"/>
                <a:cs typeface="+mn-cs"/>
              </a:endParaRPr>
            </a:p>
          </p:txBody>
        </p:sp>
      </p:grpSp>
      <p:sp>
        <p:nvSpPr>
          <p:cNvPr id="93" name="Oval 92">
            <a:extLst>
              <a:ext uri="{FF2B5EF4-FFF2-40B4-BE49-F238E27FC236}">
                <a16:creationId xmlns:a16="http://schemas.microsoft.com/office/drawing/2014/main" id="{9457709F-7F08-4A4A-9DB7-1AFB3FCF07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69124" y="5424608"/>
            <a:ext cx="319941" cy="319941"/>
          </a:xfrm>
          <a:prstGeom prst="ellipse">
            <a:avLst/>
          </a:prstGeom>
          <a:solidFill>
            <a:schemeClr val="accent6">
              <a:alpha val="30000"/>
            </a:schemeClr>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046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7"/>
                                        </p:tgtEl>
                                        <p:attrNameLst>
                                          <p:attrName>style.visibility</p:attrName>
                                        </p:attrNameLst>
                                      </p:cBhvr>
                                      <p:to>
                                        <p:strVal val="visible"/>
                                      </p:to>
                                    </p:set>
                                    <p:animEffect transition="in" filter="fade">
                                      <p:cBhvr>
                                        <p:cTn id="7" dur="700"/>
                                        <p:tgtEl>
                                          <p:spTgt spid="7"/>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Tijdelijke aanduiding voor inhoud 5" descr="Afbeelding met computer, persoon, computer, tekst&#10;&#10;Automatisch gegenereerde beschrijving">
            <a:extLst>
              <a:ext uri="{FF2B5EF4-FFF2-40B4-BE49-F238E27FC236}">
                <a16:creationId xmlns:a16="http://schemas.microsoft.com/office/drawing/2014/main" id="{CFBC93F7-164D-46E2-0251-88EE6286989A}"/>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17575" r="17117" b="-1"/>
          <a:stretch/>
        </p:blipFill>
        <p:spPr>
          <a:xfrm>
            <a:off x="1004888" y="1844675"/>
            <a:ext cx="4352925" cy="4449763"/>
          </a:xfrm>
          <a:prstGeom prst="rect">
            <a:avLst/>
          </a:prstGeom>
        </p:spPr>
      </p:pic>
      <p:pic>
        <p:nvPicPr>
          <p:cNvPr id="9" name="Afbeelding 8">
            <a:extLst>
              <a:ext uri="{FF2B5EF4-FFF2-40B4-BE49-F238E27FC236}">
                <a16:creationId xmlns:a16="http://schemas.microsoft.com/office/drawing/2014/main" id="{C418FB4C-E136-2530-4C65-2E8AA9B7937E}"/>
              </a:ext>
            </a:extLst>
          </p:cNvPr>
          <p:cNvPicPr>
            <a:picLocks noChangeAspect="1"/>
          </p:cNvPicPr>
          <p:nvPr/>
        </p:nvPicPr>
        <p:blipFill>
          <a:blip r:embed="rId3"/>
          <a:stretch>
            <a:fillRect/>
          </a:stretch>
        </p:blipFill>
        <p:spPr>
          <a:xfrm>
            <a:off x="5427663" y="1844675"/>
            <a:ext cx="5754688" cy="4449763"/>
          </a:xfrm>
          <a:prstGeom prst="rect">
            <a:avLst/>
          </a:prstGeom>
        </p:spPr>
      </p:pic>
      <p:sp>
        <p:nvSpPr>
          <p:cNvPr id="2" name="Titel 1">
            <a:extLst>
              <a:ext uri="{FF2B5EF4-FFF2-40B4-BE49-F238E27FC236}">
                <a16:creationId xmlns:a16="http://schemas.microsoft.com/office/drawing/2014/main" id="{9F49BF9C-A5F6-A4A8-A1E1-8B98A670CED9}"/>
              </a:ext>
            </a:extLst>
          </p:cNvPr>
          <p:cNvSpPr>
            <a:spLocks noGrp="1"/>
          </p:cNvSpPr>
          <p:nvPr>
            <p:ph type="title"/>
          </p:nvPr>
        </p:nvSpPr>
        <p:spPr>
          <a:xfrm>
            <a:off x="838200" y="184805"/>
            <a:ext cx="10515600" cy="1505883"/>
          </a:xfrm>
        </p:spPr>
        <p:txBody>
          <a:bodyPr vert="horz" lIns="91440" tIns="45720" rIns="91440" bIns="45720" rtlCol="0" anchor="ctr">
            <a:normAutofit/>
          </a:bodyPr>
          <a:lstStyle/>
          <a:p>
            <a:r>
              <a:rPr lang="en-US" sz="5200" b="1" kern="1200" dirty="0">
                <a:solidFill>
                  <a:srgbClr val="002060"/>
                </a:solidFill>
                <a:latin typeface="+mj-lt"/>
                <a:ea typeface="+mj-ea"/>
                <a:cs typeface="+mj-cs"/>
              </a:rPr>
              <a:t>Programma</a:t>
            </a:r>
          </a:p>
        </p:txBody>
      </p:sp>
    </p:spTree>
    <p:extLst>
      <p:ext uri="{BB962C8B-B14F-4D97-AF65-F5344CB8AC3E}">
        <p14:creationId xmlns:p14="http://schemas.microsoft.com/office/powerpoint/2010/main" val="12037351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kstvak 1">
            <a:extLst>
              <a:ext uri="{FF2B5EF4-FFF2-40B4-BE49-F238E27FC236}">
                <a16:creationId xmlns:a16="http://schemas.microsoft.com/office/drawing/2014/main" id="{1CD7CD90-C1FB-3A88-A197-59B1B6D5F3AE}"/>
              </a:ext>
            </a:extLst>
          </p:cNvPr>
          <p:cNvSpPr txBox="1"/>
          <p:nvPr/>
        </p:nvSpPr>
        <p:spPr>
          <a:xfrm>
            <a:off x="4984506" y="3136612"/>
            <a:ext cx="6296297" cy="584775"/>
          </a:xfrm>
          <a:prstGeom prst="rect">
            <a:avLst/>
          </a:prstGeom>
          <a:solidFill>
            <a:schemeClr val="bg1">
              <a:lumMod val="95000"/>
            </a:schemeClr>
          </a:solidFill>
          <a:ln w="12700">
            <a:solidFill>
              <a:schemeClr val="bg2"/>
            </a:solidFill>
          </a:ln>
        </p:spPr>
        <p:txBody>
          <a:bodyPr wrap="square" rtlCol="0">
            <a:spAutoFit/>
          </a:bodyPr>
          <a:lstStyle/>
          <a:p>
            <a:pPr marL="0" marR="0" lvl="0" indent="0" algn="l" defTabSz="912813" rtl="0" eaLnBrk="1" fontAlgn="base" latinLnBrk="0" hangingPunct="1">
              <a:lnSpc>
                <a:spcPct val="100000"/>
              </a:lnSpc>
              <a:spcBef>
                <a:spcPct val="0"/>
              </a:spcBef>
              <a:spcAft>
                <a:spcPct val="0"/>
              </a:spcAft>
              <a:buClrTx/>
              <a:buSzTx/>
              <a:buFontTx/>
              <a:buNone/>
              <a:tabLst/>
              <a:defRPr/>
            </a:pPr>
            <a:r>
              <a:rPr kumimoji="0" lang="nl-NL" sz="3200" b="0" i="0" u="none" strike="noStrike" kern="1200" cap="none" spc="0" normalizeH="0" baseline="0" noProof="0" dirty="0">
                <a:ln>
                  <a:noFill/>
                </a:ln>
                <a:solidFill>
                  <a:srgbClr val="00A9F3"/>
                </a:solidFill>
                <a:effectLst/>
                <a:uLnTx/>
                <a:uFillTx/>
                <a:latin typeface="Calibri" charset="0"/>
                <a:ea typeface="ＭＳ Ｐゴシック" charset="-128"/>
                <a:cs typeface="+mn-cs"/>
                <a:hlinkClick r:id="rId3">
                  <a:extLst>
                    <a:ext uri="{A12FA001-AC4F-418D-AE19-62706E023703}">
                      <ahyp:hlinkClr xmlns:ahyp="http://schemas.microsoft.com/office/drawing/2018/hyperlinkcolor" val="tx"/>
                    </a:ext>
                  </a:extLst>
                </a:hlinkClick>
              </a:rPr>
              <a:t>https://kia.pleio.nl/gripopinformatie</a:t>
            </a:r>
            <a:endParaRPr kumimoji="0" lang="nl-NL" sz="3200" b="0" i="0" u="none" strike="noStrike" kern="1200" cap="none" spc="0" normalizeH="0" baseline="0" noProof="0" dirty="0">
              <a:ln>
                <a:noFill/>
              </a:ln>
              <a:solidFill>
                <a:srgbClr val="00A9F3"/>
              </a:solidFill>
              <a:effectLst/>
              <a:uLnTx/>
              <a:uFillTx/>
              <a:latin typeface="Calibri" charset="0"/>
              <a:ea typeface="ＭＳ Ｐゴシック" charset="-128"/>
              <a:cs typeface="+mn-cs"/>
            </a:endParaRPr>
          </a:p>
        </p:txBody>
      </p:sp>
      <p:pic>
        <p:nvPicPr>
          <p:cNvPr id="4" name="Afbeelding 3">
            <a:extLst>
              <a:ext uri="{FF2B5EF4-FFF2-40B4-BE49-F238E27FC236}">
                <a16:creationId xmlns:a16="http://schemas.microsoft.com/office/drawing/2014/main" id="{D9DAE67D-189A-5372-DA06-00F923912118}"/>
              </a:ext>
            </a:extLst>
          </p:cNvPr>
          <p:cNvPicPr>
            <a:picLocks noChangeAspect="1"/>
          </p:cNvPicPr>
          <p:nvPr/>
        </p:nvPicPr>
        <p:blipFill>
          <a:blip r:embed="rId4"/>
          <a:stretch>
            <a:fillRect/>
          </a:stretch>
        </p:blipFill>
        <p:spPr>
          <a:xfrm>
            <a:off x="398418" y="1102799"/>
            <a:ext cx="4196940" cy="4762423"/>
          </a:xfrm>
          <a:prstGeom prst="rect">
            <a:avLst/>
          </a:prstGeom>
        </p:spPr>
      </p:pic>
    </p:spTree>
    <p:extLst>
      <p:ext uri="{BB962C8B-B14F-4D97-AF65-F5344CB8AC3E}">
        <p14:creationId xmlns:p14="http://schemas.microsoft.com/office/powerpoint/2010/main" val="31112719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B4DB57-B046-8482-005A-647FE39E0A49}"/>
              </a:ext>
            </a:extLst>
          </p:cNvPr>
          <p:cNvSpPr txBox="1">
            <a:spLocks/>
          </p:cNvSpPr>
          <p:nvPr/>
        </p:nvSpPr>
        <p:spPr>
          <a:xfrm>
            <a:off x="3932866" y="319782"/>
            <a:ext cx="3494167" cy="720000"/>
          </a:xfrm>
          <a:prstGeom prst="rect">
            <a:avLst/>
          </a:prstGeom>
          <a:solidFill>
            <a:schemeClr val="bg1"/>
          </a:solidFill>
        </p:spPr>
        <p:txBody>
          <a:bodyPr/>
          <a:lst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a:lstStyle>
          <a:p>
            <a:pPr marL="0" marR="0" lvl="0" indent="0" algn="l" defTabSz="912813" rtl="0" eaLnBrk="1" fontAlgn="base" latinLnBrk="0" hangingPunct="1">
              <a:lnSpc>
                <a:spcPct val="90000"/>
              </a:lnSpc>
              <a:spcBef>
                <a:spcPct val="0"/>
              </a:spcBef>
              <a:spcAft>
                <a:spcPct val="0"/>
              </a:spcAft>
              <a:buClrTx/>
              <a:buSzTx/>
              <a:buFontTx/>
              <a:buNone/>
              <a:tabLst/>
              <a:defRPr/>
            </a:pPr>
            <a:r>
              <a:rPr kumimoji="0" lang="nl-NL" sz="3200" b="1" i="0" u="sng" strike="noStrike" kern="1200" cap="none" spc="0" normalizeH="0" baseline="0" noProof="0">
                <a:ln>
                  <a:noFill/>
                </a:ln>
                <a:solidFill>
                  <a:srgbClr val="00A9F3"/>
                </a:solidFill>
                <a:effectLst/>
                <a:uLnTx/>
                <a:uFillTx/>
                <a:latin typeface="Arial" charset="0"/>
                <a:cs typeface="Arial" charset="0"/>
              </a:rPr>
              <a:t>Forum.vng.nl</a:t>
            </a:r>
          </a:p>
        </p:txBody>
      </p:sp>
      <p:sp>
        <p:nvSpPr>
          <p:cNvPr id="3" name="Rechthoek 2">
            <a:extLst>
              <a:ext uri="{FF2B5EF4-FFF2-40B4-BE49-F238E27FC236}">
                <a16:creationId xmlns:a16="http://schemas.microsoft.com/office/drawing/2014/main" id="{D400F32C-DD44-8E93-CFFE-2C3EDB6295EE}"/>
              </a:ext>
            </a:extLst>
          </p:cNvPr>
          <p:cNvSpPr/>
          <p:nvPr/>
        </p:nvSpPr>
        <p:spPr>
          <a:xfrm>
            <a:off x="715272" y="3380020"/>
            <a:ext cx="1979350" cy="965737"/>
          </a:xfrm>
          <a:prstGeom prst="rect">
            <a:avLst/>
          </a:prstGeom>
          <a:no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nl-NL" sz="1800" b="0" i="0" u="none" strike="noStrike" kern="1200" cap="none" spc="0" normalizeH="0" baseline="0" noProof="0">
              <a:ln>
                <a:noFill/>
              </a:ln>
              <a:solidFill>
                <a:srgbClr val="F0AB00"/>
              </a:solidFill>
              <a:effectLst/>
              <a:uLnTx/>
              <a:uFillTx/>
              <a:latin typeface="Arial"/>
              <a:ea typeface="+mn-ea"/>
              <a:cs typeface="+mn-cs"/>
            </a:endParaRPr>
          </a:p>
        </p:txBody>
      </p:sp>
      <p:pic>
        <p:nvPicPr>
          <p:cNvPr id="11" name="Afbeelding 10">
            <a:extLst>
              <a:ext uri="{FF2B5EF4-FFF2-40B4-BE49-F238E27FC236}">
                <a16:creationId xmlns:a16="http://schemas.microsoft.com/office/drawing/2014/main" id="{C6962139-7264-8B9D-D181-6B1B2F869AFE}"/>
              </a:ext>
            </a:extLst>
          </p:cNvPr>
          <p:cNvPicPr>
            <a:picLocks noChangeAspect="1"/>
          </p:cNvPicPr>
          <p:nvPr/>
        </p:nvPicPr>
        <p:blipFill>
          <a:blip r:embed="rId3"/>
          <a:stretch>
            <a:fillRect/>
          </a:stretch>
        </p:blipFill>
        <p:spPr>
          <a:xfrm>
            <a:off x="9060903" y="919150"/>
            <a:ext cx="2927500" cy="3613336"/>
          </a:xfrm>
          <a:prstGeom prst="rect">
            <a:avLst/>
          </a:prstGeom>
        </p:spPr>
      </p:pic>
      <p:pic>
        <p:nvPicPr>
          <p:cNvPr id="13" name="Afbeelding 12">
            <a:extLst>
              <a:ext uri="{FF2B5EF4-FFF2-40B4-BE49-F238E27FC236}">
                <a16:creationId xmlns:a16="http://schemas.microsoft.com/office/drawing/2014/main" id="{CF9F9072-2EA9-2E47-9E6A-DE841658C213}"/>
              </a:ext>
            </a:extLst>
          </p:cNvPr>
          <p:cNvPicPr>
            <a:picLocks noChangeAspect="1"/>
          </p:cNvPicPr>
          <p:nvPr/>
        </p:nvPicPr>
        <p:blipFill>
          <a:blip r:embed="rId4"/>
          <a:stretch>
            <a:fillRect/>
          </a:stretch>
        </p:blipFill>
        <p:spPr>
          <a:xfrm>
            <a:off x="9060903" y="4737724"/>
            <a:ext cx="2686188" cy="400071"/>
          </a:xfrm>
          <a:prstGeom prst="rect">
            <a:avLst/>
          </a:prstGeom>
        </p:spPr>
      </p:pic>
      <p:pic>
        <p:nvPicPr>
          <p:cNvPr id="7" name="Afbeelding 6" descr="Afbeelding met tekst, elektronica, computer, schermopname&#10;&#10;Automatisch gegenereerde beschrijving">
            <a:extLst>
              <a:ext uri="{FF2B5EF4-FFF2-40B4-BE49-F238E27FC236}">
                <a16:creationId xmlns:a16="http://schemas.microsoft.com/office/drawing/2014/main" id="{A9A4744A-C928-1976-6E7B-592424AF27EB}"/>
              </a:ext>
            </a:extLst>
          </p:cNvPr>
          <p:cNvPicPr>
            <a:picLocks noChangeAspect="1"/>
          </p:cNvPicPr>
          <p:nvPr/>
        </p:nvPicPr>
        <p:blipFill>
          <a:blip r:embed="rId5"/>
          <a:stretch>
            <a:fillRect/>
          </a:stretch>
        </p:blipFill>
        <p:spPr>
          <a:xfrm>
            <a:off x="335560" y="921519"/>
            <a:ext cx="8619689" cy="4441712"/>
          </a:xfrm>
          <a:prstGeom prst="rect">
            <a:avLst/>
          </a:prstGeom>
        </p:spPr>
      </p:pic>
    </p:spTree>
    <p:extLst>
      <p:ext uri="{BB962C8B-B14F-4D97-AF65-F5344CB8AC3E}">
        <p14:creationId xmlns:p14="http://schemas.microsoft.com/office/powerpoint/2010/main" val="9052056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4A2A64-5C28-C005-7C7F-477E8A3BE297}"/>
              </a:ext>
            </a:extLst>
          </p:cNvPr>
          <p:cNvSpPr txBox="1">
            <a:spLocks/>
          </p:cNvSpPr>
          <p:nvPr/>
        </p:nvSpPr>
        <p:spPr>
          <a:xfrm>
            <a:off x="825274" y="982028"/>
            <a:ext cx="10033200" cy="720000"/>
          </a:xfrm>
          <a:prstGeom prst="rect">
            <a:avLst/>
          </a:prstGeom>
        </p:spPr>
        <p:txBody>
          <a:bodyPr/>
          <a:lst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a:lstStyle>
          <a:p>
            <a:pPr>
              <a:spcBef>
                <a:spcPts val="475"/>
              </a:spcBef>
              <a:buClr>
                <a:srgbClr val="00A9F3"/>
              </a:buClr>
              <a:buSzPct val="80000"/>
              <a:defRPr/>
            </a:pPr>
            <a:r>
              <a:rPr lang="nl-NL" dirty="0">
                <a:latin typeface="Arial"/>
                <a:cs typeface="Arial"/>
              </a:rPr>
              <a:t>Grip op informatie</a:t>
            </a:r>
          </a:p>
        </p:txBody>
      </p:sp>
      <p:sp>
        <p:nvSpPr>
          <p:cNvPr id="3" name="Tijdelijke aanduiding voor inhoud 2">
            <a:extLst>
              <a:ext uri="{FF2B5EF4-FFF2-40B4-BE49-F238E27FC236}">
                <a16:creationId xmlns:a16="http://schemas.microsoft.com/office/drawing/2014/main" id="{B3C19BD9-EE7C-4B5D-ADDF-D7C414110542}"/>
              </a:ext>
            </a:extLst>
          </p:cNvPr>
          <p:cNvSpPr>
            <a:spLocks noGrp="1"/>
          </p:cNvSpPr>
          <p:nvPr>
            <p:ph idx="1"/>
          </p:nvPr>
        </p:nvSpPr>
        <p:spPr>
          <a:xfrm>
            <a:off x="988560" y="1493247"/>
            <a:ext cx="8787900" cy="4057651"/>
          </a:xfrm>
        </p:spPr>
        <p:txBody>
          <a:bodyPr/>
          <a:lstStyle/>
          <a:p>
            <a:pPr marL="0" indent="0">
              <a:buNone/>
            </a:pPr>
            <a:br>
              <a:rPr lang="nl-NL" dirty="0">
                <a:solidFill>
                  <a:srgbClr val="999999"/>
                </a:solidFill>
              </a:rPr>
            </a:br>
            <a:r>
              <a:rPr lang="nl-NL" dirty="0">
                <a:solidFill>
                  <a:srgbClr val="999999"/>
                </a:solidFill>
              </a:rPr>
              <a:t>https://vng.nl/projecten/grip-op-informatie</a:t>
            </a:r>
            <a:endParaRPr lang="nl-NL" dirty="0"/>
          </a:p>
          <a:p>
            <a:pPr marL="0" indent="0">
              <a:buNone/>
            </a:pPr>
            <a:endParaRPr lang="nl-NL" dirty="0"/>
          </a:p>
        </p:txBody>
      </p:sp>
      <p:pic>
        <p:nvPicPr>
          <p:cNvPr id="4" name="Afbeelding 5" descr="Afbeelding met Website&#10;&#10;Automatisch gegenereerde beschrijving">
            <a:extLst>
              <a:ext uri="{FF2B5EF4-FFF2-40B4-BE49-F238E27FC236}">
                <a16:creationId xmlns:a16="http://schemas.microsoft.com/office/drawing/2014/main" id="{82C1EF76-7230-F07D-F5A5-001591869A02}"/>
              </a:ext>
            </a:extLst>
          </p:cNvPr>
          <p:cNvPicPr>
            <a:picLocks noChangeAspect="1"/>
          </p:cNvPicPr>
          <p:nvPr/>
        </p:nvPicPr>
        <p:blipFill rotWithShape="1">
          <a:blip r:embed="rId3"/>
          <a:srcRect t="10047" r="-130" b="7243"/>
          <a:stretch/>
        </p:blipFill>
        <p:spPr>
          <a:xfrm>
            <a:off x="988560" y="2213247"/>
            <a:ext cx="7681262" cy="3509005"/>
          </a:xfrm>
          <a:prstGeom prst="rect">
            <a:avLst/>
          </a:prstGeom>
        </p:spPr>
      </p:pic>
    </p:spTree>
    <p:extLst>
      <p:ext uri="{BB962C8B-B14F-4D97-AF65-F5344CB8AC3E}">
        <p14:creationId xmlns:p14="http://schemas.microsoft.com/office/powerpoint/2010/main" val="5391265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E2963B97-F9B4-EEBA-8070-09C8306EA46C}"/>
              </a:ext>
            </a:extLst>
          </p:cNvPr>
          <p:cNvSpPr txBox="1">
            <a:spLocks/>
          </p:cNvSpPr>
          <p:nvPr/>
        </p:nvSpPr>
        <p:spPr>
          <a:xfrm>
            <a:off x="1080000" y="1080000"/>
            <a:ext cx="10033200" cy="720000"/>
          </a:xfrm>
          <a:prstGeom prst="rect">
            <a:avLst/>
          </a:prstGeom>
        </p:spPr>
        <p:txBody>
          <a:bodyPr/>
          <a:lst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a:lstStyle>
          <a:p>
            <a:r>
              <a:rPr lang="nl-NL" sz="2400" dirty="0">
                <a:latin typeface="Arial"/>
                <a:cs typeface="Arial"/>
              </a:rPr>
              <a:t>Tip voor gebruik: https://vng.nl/kennisbank-grip-op-informatie </a:t>
            </a:r>
            <a:endParaRPr lang="nl-NL" sz="2400" dirty="0"/>
          </a:p>
        </p:txBody>
      </p:sp>
      <p:pic>
        <p:nvPicPr>
          <p:cNvPr id="8" name="Afbeelding 7">
            <a:extLst>
              <a:ext uri="{FF2B5EF4-FFF2-40B4-BE49-F238E27FC236}">
                <a16:creationId xmlns:a16="http://schemas.microsoft.com/office/drawing/2014/main" id="{E8D98C78-55A5-5F42-C426-5F2E3B3B1C23}"/>
              </a:ext>
            </a:extLst>
          </p:cNvPr>
          <p:cNvPicPr>
            <a:picLocks noChangeAspect="1"/>
          </p:cNvPicPr>
          <p:nvPr/>
        </p:nvPicPr>
        <p:blipFill>
          <a:blip r:embed="rId3"/>
          <a:stretch>
            <a:fillRect/>
          </a:stretch>
        </p:blipFill>
        <p:spPr>
          <a:xfrm>
            <a:off x="1215960" y="1588325"/>
            <a:ext cx="8926438" cy="4439878"/>
          </a:xfrm>
          <a:prstGeom prst="rect">
            <a:avLst/>
          </a:prstGeom>
        </p:spPr>
      </p:pic>
    </p:spTree>
    <p:extLst>
      <p:ext uri="{BB962C8B-B14F-4D97-AF65-F5344CB8AC3E}">
        <p14:creationId xmlns:p14="http://schemas.microsoft.com/office/powerpoint/2010/main" val="31126939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E2963B97-F9B4-EEBA-8070-09C8306EA46C}"/>
              </a:ext>
            </a:extLst>
          </p:cNvPr>
          <p:cNvSpPr txBox="1">
            <a:spLocks/>
          </p:cNvSpPr>
          <p:nvPr/>
        </p:nvSpPr>
        <p:spPr>
          <a:xfrm>
            <a:off x="1080000" y="1080000"/>
            <a:ext cx="10033200" cy="720000"/>
          </a:xfrm>
          <a:prstGeom prst="rect">
            <a:avLst/>
          </a:prstGeom>
        </p:spPr>
        <p:txBody>
          <a:bodyPr lIns="91440" tIns="45720" rIns="91440" bIns="45720" anchor="t"/>
          <a:lstStyle>
            <a:lvl1pPr algn="l" defTabSz="912813" rtl="0" eaLnBrk="1" fontAlgn="base" hangingPunct="1">
              <a:lnSpc>
                <a:spcPct val="90000"/>
              </a:lnSpc>
              <a:spcBef>
                <a:spcPct val="0"/>
              </a:spcBef>
              <a:spcAft>
                <a:spcPct val="0"/>
              </a:spcAft>
              <a:defRPr lang="de-DE" sz="3200" b="1" kern="1200">
                <a:solidFill>
                  <a:srgbClr val="00A9F3"/>
                </a:solidFill>
                <a:latin typeface="Arial" charset="0"/>
                <a:ea typeface="Arial" charset="0"/>
                <a:cs typeface="Arial" charset="0"/>
              </a:defRPr>
            </a:lvl1pPr>
            <a:lvl2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2pPr>
            <a:lvl3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3pPr>
            <a:lvl4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4pPr>
            <a:lvl5pPr algn="l" defTabSz="912813" rtl="0" eaLnBrk="1" fontAlgn="base" hangingPunct="1">
              <a:lnSpc>
                <a:spcPct val="90000"/>
              </a:lnSpc>
              <a:spcBef>
                <a:spcPct val="0"/>
              </a:spcBef>
              <a:spcAft>
                <a:spcPct val="0"/>
              </a:spcAft>
              <a:defRPr sz="3200" b="1">
                <a:solidFill>
                  <a:srgbClr val="00A9F3"/>
                </a:solidFill>
                <a:latin typeface="Arial" pitchFamily="34" charset="0"/>
                <a:ea typeface="Arial" charset="0"/>
                <a:cs typeface="Arial" pitchFamily="34" charset="0"/>
              </a:defRPr>
            </a:lvl5pPr>
            <a:lvl6pPr marL="4572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6pPr>
            <a:lvl7pPr marL="9144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7pPr>
            <a:lvl8pPr marL="13716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8pPr>
            <a:lvl9pPr marL="1828800" algn="l" defTabSz="912813" rtl="0" eaLnBrk="1" fontAlgn="base" hangingPunct="1">
              <a:lnSpc>
                <a:spcPct val="90000"/>
              </a:lnSpc>
              <a:spcBef>
                <a:spcPct val="0"/>
              </a:spcBef>
              <a:spcAft>
                <a:spcPct val="0"/>
              </a:spcAft>
              <a:defRPr sz="3200" b="1">
                <a:solidFill>
                  <a:srgbClr val="00A9F3"/>
                </a:solidFill>
                <a:latin typeface="Arial" pitchFamily="34" charset="0"/>
                <a:cs typeface="Arial" pitchFamily="34" charset="0"/>
              </a:defRPr>
            </a:lvl9pPr>
          </a:lstStyle>
          <a:p>
            <a:r>
              <a:rPr lang="nl-NL" sz="2400">
                <a:latin typeface="Arial"/>
                <a:cs typeface="Arial"/>
              </a:rPr>
              <a:t>Micro e-</a:t>
            </a:r>
            <a:r>
              <a:rPr lang="nl-NL" sz="2400" err="1">
                <a:latin typeface="Arial"/>
                <a:cs typeface="Arial"/>
              </a:rPr>
              <a:t>learnings</a:t>
            </a:r>
            <a:r>
              <a:rPr lang="nl-NL" sz="2400">
                <a:latin typeface="Arial"/>
                <a:cs typeface="Arial"/>
              </a:rPr>
              <a:t> doen? </a:t>
            </a:r>
            <a:r>
              <a:rPr lang="nl-NL" sz="2400" b="0">
                <a:latin typeface="Arial"/>
                <a:cs typeface="Arial"/>
              </a:rPr>
              <a:t>https://leerplatform.it-academieoverheid.nl/</a:t>
            </a:r>
            <a:endParaRPr lang="nl-NL" sz="2400"/>
          </a:p>
        </p:txBody>
      </p:sp>
      <p:pic>
        <p:nvPicPr>
          <p:cNvPr id="2" name="Afbeelding 1" descr="Afbeelding met tekst, elektronica, schermopname, computer&#10;&#10;Automatisch gegenereerde beschrijving">
            <a:extLst>
              <a:ext uri="{FF2B5EF4-FFF2-40B4-BE49-F238E27FC236}">
                <a16:creationId xmlns:a16="http://schemas.microsoft.com/office/drawing/2014/main" id="{367AB168-8428-7163-B6CE-B19AC24E1AA5}"/>
              </a:ext>
            </a:extLst>
          </p:cNvPr>
          <p:cNvPicPr>
            <a:picLocks noChangeAspect="1"/>
          </p:cNvPicPr>
          <p:nvPr/>
        </p:nvPicPr>
        <p:blipFill rotWithShape="1">
          <a:blip r:embed="rId3"/>
          <a:srcRect t="35849" r="28205"/>
          <a:stretch/>
        </p:blipFill>
        <p:spPr>
          <a:xfrm>
            <a:off x="7391277" y="3876843"/>
            <a:ext cx="3361346" cy="2718602"/>
          </a:xfrm>
          <a:prstGeom prst="rect">
            <a:avLst/>
          </a:prstGeom>
        </p:spPr>
      </p:pic>
      <p:pic>
        <p:nvPicPr>
          <p:cNvPr id="3" name="Afbeelding 2" descr="Afbeelding met tekst, schermopname, Lettertype, nummer&#10;&#10;Automatisch gegenereerde beschrijving">
            <a:extLst>
              <a:ext uri="{FF2B5EF4-FFF2-40B4-BE49-F238E27FC236}">
                <a16:creationId xmlns:a16="http://schemas.microsoft.com/office/drawing/2014/main" id="{6E3D1C62-1CB0-E7DA-A96C-A91A2A09B8DD}"/>
              </a:ext>
            </a:extLst>
          </p:cNvPr>
          <p:cNvPicPr>
            <a:picLocks noChangeAspect="1"/>
          </p:cNvPicPr>
          <p:nvPr/>
        </p:nvPicPr>
        <p:blipFill>
          <a:blip r:embed="rId4"/>
          <a:stretch>
            <a:fillRect/>
          </a:stretch>
        </p:blipFill>
        <p:spPr>
          <a:xfrm>
            <a:off x="842211" y="1574798"/>
            <a:ext cx="8221579" cy="2719143"/>
          </a:xfrm>
          <a:prstGeom prst="rect">
            <a:avLst/>
          </a:prstGeom>
        </p:spPr>
      </p:pic>
      <p:sp>
        <p:nvSpPr>
          <p:cNvPr id="4" name="Ovaal 3">
            <a:extLst>
              <a:ext uri="{FF2B5EF4-FFF2-40B4-BE49-F238E27FC236}">
                <a16:creationId xmlns:a16="http://schemas.microsoft.com/office/drawing/2014/main" id="{66E53E4C-339A-AD65-71FB-1F6141337DFA}"/>
              </a:ext>
            </a:extLst>
          </p:cNvPr>
          <p:cNvSpPr/>
          <p:nvPr/>
        </p:nvSpPr>
        <p:spPr>
          <a:xfrm>
            <a:off x="3422316" y="3034632"/>
            <a:ext cx="2673684" cy="842210"/>
          </a:xfrm>
          <a:prstGeom prst="ellipse">
            <a:avLst/>
          </a:prstGeom>
          <a:noFill/>
          <a:ln w="57150">
            <a:solidFill>
              <a:srgbClr val="00A9F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Pijl: omlaag 4">
            <a:extLst>
              <a:ext uri="{FF2B5EF4-FFF2-40B4-BE49-F238E27FC236}">
                <a16:creationId xmlns:a16="http://schemas.microsoft.com/office/drawing/2014/main" id="{C47C7884-6281-DD73-B6D8-50B26D370E23}"/>
              </a:ext>
            </a:extLst>
          </p:cNvPr>
          <p:cNvSpPr/>
          <p:nvPr/>
        </p:nvSpPr>
        <p:spPr>
          <a:xfrm rot="18120000">
            <a:off x="6684209" y="3903579"/>
            <a:ext cx="427789" cy="1203157"/>
          </a:xfrm>
          <a:prstGeom prst="downArrow">
            <a:avLst/>
          </a:prstGeom>
          <a:solidFill>
            <a:srgbClr val="00A9F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1332090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kstvak 2">
            <a:extLst>
              <a:ext uri="{FF2B5EF4-FFF2-40B4-BE49-F238E27FC236}">
                <a16:creationId xmlns:a16="http://schemas.microsoft.com/office/drawing/2014/main" id="{A8852D23-BF69-0B3E-F1EF-A9670F493465}"/>
              </a:ext>
            </a:extLst>
          </p:cNvPr>
          <p:cNvSpPr txBox="1"/>
          <p:nvPr/>
        </p:nvSpPr>
        <p:spPr>
          <a:xfrm>
            <a:off x="1031966" y="1495459"/>
            <a:ext cx="9255034" cy="3847207"/>
          </a:xfrm>
          <a:prstGeom prst="rect">
            <a:avLst/>
          </a:prstGeom>
          <a:noFill/>
        </p:spPr>
        <p:txBody>
          <a:bodyPr wrap="square">
            <a:spAutoFit/>
          </a:bodyPr>
          <a:lstStyle/>
          <a:p>
            <a:pPr algn="ctr"/>
            <a:br>
              <a:rPr lang="nl-NL" sz="2400" dirty="0">
                <a:latin typeface="Arial"/>
                <a:cs typeface="Arial"/>
              </a:rPr>
            </a:br>
            <a:r>
              <a:rPr lang="nl-NL" sz="2800" b="1" dirty="0">
                <a:solidFill>
                  <a:srgbClr val="002060"/>
                </a:solidFill>
                <a:latin typeface="Arial"/>
                <a:cs typeface="Arial"/>
              </a:rPr>
              <a:t>Tiende week van Grip op Informatie:</a:t>
            </a:r>
            <a:br>
              <a:rPr lang="nl-NL" sz="2800" b="1" dirty="0">
                <a:latin typeface="Arial" panose="020B0604020202020204" pitchFamily="34" charset="0"/>
                <a:cs typeface="Arial" panose="020B0604020202020204" pitchFamily="34" charset="0"/>
              </a:rPr>
            </a:br>
            <a:r>
              <a:rPr lang="nl-NL" sz="2800" b="1" dirty="0">
                <a:latin typeface="Arial" panose="020B0604020202020204" pitchFamily="34" charset="0"/>
                <a:cs typeface="Arial" panose="020B0604020202020204" pitchFamily="34" charset="0"/>
              </a:rPr>
              <a:t>  </a:t>
            </a:r>
          </a:p>
          <a:p>
            <a:pPr algn="ctr"/>
            <a:r>
              <a:rPr lang="nl-NL" b="1" dirty="0">
                <a:solidFill>
                  <a:srgbClr val="00B0F0"/>
                </a:solidFill>
                <a:latin typeface="Arial"/>
                <a:cs typeface="Arial"/>
              </a:rPr>
              <a:t>7 tot en met 14 november 2024</a:t>
            </a:r>
            <a:br>
              <a:rPr lang="nl-NL" b="1" dirty="0">
                <a:solidFill>
                  <a:srgbClr val="00B0F0"/>
                </a:solidFill>
                <a:latin typeface="Arial" panose="020B0604020202020204" pitchFamily="34" charset="0"/>
                <a:cs typeface="Arial" panose="020B0604020202020204" pitchFamily="34" charset="0"/>
              </a:rPr>
            </a:br>
            <a:br>
              <a:rPr lang="nl-NL" altLang="nl-NL" b="1" dirty="0">
                <a:solidFill>
                  <a:srgbClr val="00B0F0"/>
                </a:solidFill>
                <a:latin typeface="Arial" panose="020B0604020202020204" pitchFamily="34" charset="0"/>
                <a:cs typeface="Arial" panose="020B0604020202020204" pitchFamily="34" charset="0"/>
              </a:rPr>
            </a:br>
            <a:r>
              <a:rPr lang="nl-NL" altLang="nl-NL" b="1" dirty="0">
                <a:solidFill>
                  <a:srgbClr val="00B0F0"/>
                </a:solidFill>
                <a:latin typeface="Arial"/>
                <a:cs typeface="Arial"/>
              </a:rPr>
              <a:t>Save the date!!</a:t>
            </a:r>
            <a:br>
              <a:rPr lang="nl-NL" altLang="nl-NL" sz="2000" dirty="0">
                <a:latin typeface="Arial" panose="020B0604020202020204" pitchFamily="34" charset="0"/>
                <a:cs typeface="Arial" panose="020B0604020202020204" pitchFamily="34" charset="0"/>
              </a:rPr>
            </a:br>
            <a:r>
              <a:rPr lang="nl-NL" altLang="nl-NL" sz="2000" dirty="0">
                <a:latin typeface="Arial"/>
                <a:cs typeface="Arial"/>
              </a:rPr>
              <a:t> </a:t>
            </a:r>
            <a:br>
              <a:rPr lang="nl-NL" altLang="nl-NL" sz="2000" dirty="0">
                <a:latin typeface="Arial" panose="020B0604020202020204" pitchFamily="34" charset="0"/>
                <a:cs typeface="Arial" panose="020B0604020202020204" pitchFamily="34" charset="0"/>
              </a:rPr>
            </a:br>
            <a:br>
              <a:rPr lang="nl-NL" altLang="nl-NL" sz="2400" dirty="0">
                <a:latin typeface="Arial" panose="020B0604020202020204" pitchFamily="34" charset="0"/>
                <a:cs typeface="Arial" panose="020B0604020202020204" pitchFamily="34" charset="0"/>
              </a:rPr>
            </a:br>
            <a:r>
              <a:rPr lang="nl-NL" altLang="nl-NL" sz="2400" u="sng" dirty="0">
                <a:latin typeface="Arial"/>
                <a:cs typeface="Arial"/>
              </a:rPr>
              <a:t> </a:t>
            </a:r>
            <a:br>
              <a:rPr lang="nl-NL" altLang="nl-NL" sz="2400" dirty="0">
                <a:latin typeface="Arial" panose="020B0604020202020204" pitchFamily="34" charset="0"/>
                <a:cs typeface="Arial" panose="020B0604020202020204" pitchFamily="34" charset="0"/>
              </a:rPr>
            </a:br>
            <a:endParaRPr lang="LID4096" dirty="0"/>
          </a:p>
        </p:txBody>
      </p:sp>
    </p:spTree>
    <p:extLst>
      <p:ext uri="{BB962C8B-B14F-4D97-AF65-F5344CB8AC3E}">
        <p14:creationId xmlns:p14="http://schemas.microsoft.com/office/powerpoint/2010/main" val="293540431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BEBE6B97-9263-0C99-52EB-22E9E9FD6C2B}"/>
              </a:ext>
            </a:extLst>
          </p:cNvPr>
          <p:cNvSpPr>
            <a:spLocks noGrp="1"/>
          </p:cNvSpPr>
          <p:nvPr>
            <p:ph idx="1"/>
          </p:nvPr>
        </p:nvSpPr>
        <p:spPr>
          <a:xfrm>
            <a:off x="1080000" y="1080000"/>
            <a:ext cx="8534263" cy="3949200"/>
          </a:xfrm>
        </p:spPr>
        <p:txBody>
          <a:bodyPr/>
          <a:lstStyle/>
          <a:p>
            <a:pPr marL="0" indent="0">
              <a:buNone/>
            </a:pPr>
            <a:endParaRPr lang="nl-NL" sz="3200" b="1" dirty="0">
              <a:solidFill>
                <a:srgbClr val="00B0F0"/>
              </a:solidFill>
            </a:endParaRPr>
          </a:p>
          <a:p>
            <a:r>
              <a:rPr lang="nl-NL" sz="3200" b="1" dirty="0">
                <a:solidFill>
                  <a:srgbClr val="00B0F0"/>
                </a:solidFill>
              </a:rPr>
              <a:t>Vragen en tips: gripopinformatie@vng.nl</a:t>
            </a:r>
          </a:p>
          <a:p>
            <a:endParaRPr lang="nl-NL" sz="3200" dirty="0"/>
          </a:p>
          <a:p>
            <a:r>
              <a:rPr lang="nl-NL" sz="3200" b="1" dirty="0">
                <a:solidFill>
                  <a:srgbClr val="00B0F0"/>
                </a:solidFill>
              </a:rPr>
              <a:t>Evaluatie wordt nagezonden</a:t>
            </a:r>
            <a:endParaRPr lang="nl-NL" sz="3200" dirty="0"/>
          </a:p>
          <a:p>
            <a:endParaRPr lang="nl-NL" dirty="0"/>
          </a:p>
          <a:p>
            <a:r>
              <a:rPr lang="nl-NL" sz="3200" b="1" dirty="0">
                <a:solidFill>
                  <a:srgbClr val="00B0F0"/>
                </a:solidFill>
              </a:rPr>
              <a:t>Dank u wel voor uw aandacht!</a:t>
            </a:r>
          </a:p>
          <a:p>
            <a:endParaRPr lang="nl-NL" sz="3200" b="1" dirty="0">
              <a:solidFill>
                <a:srgbClr val="00B0F0"/>
              </a:solidFill>
            </a:endParaRPr>
          </a:p>
          <a:p>
            <a:pPr marL="0" indent="0">
              <a:buNone/>
            </a:pPr>
            <a:endParaRPr lang="nl-NL" sz="3200" b="1" dirty="0">
              <a:solidFill>
                <a:srgbClr val="00B0F0"/>
              </a:solidFill>
            </a:endParaRPr>
          </a:p>
          <a:p>
            <a:endParaRPr lang="nl-NL" sz="3200" b="1" dirty="0">
              <a:solidFill>
                <a:srgbClr val="00B0F0"/>
              </a:solidFill>
            </a:endParaRPr>
          </a:p>
          <a:p>
            <a:endParaRPr lang="nl-NL" dirty="0"/>
          </a:p>
        </p:txBody>
      </p:sp>
    </p:spTree>
    <p:extLst>
      <p:ext uri="{BB962C8B-B14F-4D97-AF65-F5344CB8AC3E}">
        <p14:creationId xmlns:p14="http://schemas.microsoft.com/office/powerpoint/2010/main" val="1833187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tekst, schermopname, water, ontwerp&#10;&#10;Automatisch gegenereerde beschrijving">
            <a:extLst>
              <a:ext uri="{FF2B5EF4-FFF2-40B4-BE49-F238E27FC236}">
                <a16:creationId xmlns:a16="http://schemas.microsoft.com/office/drawing/2014/main" id="{022EBDD3-8595-BCA8-61F8-AE09FB679911}"/>
              </a:ext>
            </a:extLst>
          </p:cNvPr>
          <p:cNvPicPr>
            <a:picLocks noChangeAspect="1"/>
          </p:cNvPicPr>
          <p:nvPr/>
        </p:nvPicPr>
        <p:blipFill>
          <a:blip r:embed="rId2"/>
          <a:stretch>
            <a:fillRect/>
          </a:stretch>
        </p:blipFill>
        <p:spPr>
          <a:xfrm>
            <a:off x="0" y="-1625"/>
            <a:ext cx="12192000" cy="6861250"/>
          </a:xfrm>
          <a:prstGeom prst="rect">
            <a:avLst/>
          </a:prstGeom>
        </p:spPr>
      </p:pic>
    </p:spTree>
    <p:extLst>
      <p:ext uri="{BB962C8B-B14F-4D97-AF65-F5344CB8AC3E}">
        <p14:creationId xmlns:p14="http://schemas.microsoft.com/office/powerpoint/2010/main" val="39868836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descr="Afbeelding met tekst, schermopname&#10;&#10;Automatisch gegenereerde beschrijving">
            <a:extLst>
              <a:ext uri="{FF2B5EF4-FFF2-40B4-BE49-F238E27FC236}">
                <a16:creationId xmlns:a16="http://schemas.microsoft.com/office/drawing/2014/main" id="{9D48ED4F-2A36-6088-83A4-260F58DA17DC}"/>
              </a:ext>
            </a:extLst>
          </p:cNvPr>
          <p:cNvPicPr>
            <a:picLocks noChangeAspect="1"/>
          </p:cNvPicPr>
          <p:nvPr/>
        </p:nvPicPr>
        <p:blipFill>
          <a:blip r:embed="rId2"/>
          <a:stretch>
            <a:fillRect/>
          </a:stretch>
        </p:blipFill>
        <p:spPr>
          <a:xfrm>
            <a:off x="0" y="905"/>
            <a:ext cx="12203545" cy="6861963"/>
          </a:xfrm>
          <a:prstGeom prst="rect">
            <a:avLst/>
          </a:prstGeom>
        </p:spPr>
      </p:pic>
    </p:spTree>
    <p:extLst>
      <p:ext uri="{BB962C8B-B14F-4D97-AF65-F5344CB8AC3E}">
        <p14:creationId xmlns:p14="http://schemas.microsoft.com/office/powerpoint/2010/main" val="1123013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Afbeelding met schermopname, tekst, hemel&#10;&#10;Automatisch gegenereerde beschrijving">
            <a:extLst>
              <a:ext uri="{FF2B5EF4-FFF2-40B4-BE49-F238E27FC236}">
                <a16:creationId xmlns:a16="http://schemas.microsoft.com/office/drawing/2014/main" id="{6DB49CD4-78CA-7281-6679-E771462D72F7}"/>
              </a:ext>
            </a:extLst>
          </p:cNvPr>
          <p:cNvPicPr>
            <a:picLocks noChangeAspect="1"/>
          </p:cNvPicPr>
          <p:nvPr/>
        </p:nvPicPr>
        <p:blipFill>
          <a:blip r:embed="rId3"/>
          <a:stretch>
            <a:fillRect/>
          </a:stretch>
        </p:blipFill>
        <p:spPr>
          <a:xfrm>
            <a:off x="0" y="2886"/>
            <a:ext cx="12268200" cy="6901961"/>
          </a:xfrm>
          <a:prstGeom prst="rect">
            <a:avLst/>
          </a:prstGeom>
        </p:spPr>
      </p:pic>
    </p:spTree>
    <p:extLst>
      <p:ext uri="{BB962C8B-B14F-4D97-AF65-F5344CB8AC3E}">
        <p14:creationId xmlns:p14="http://schemas.microsoft.com/office/powerpoint/2010/main" val="2646971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ekst, schermopname, Website, Webpagina&#10;&#10;Automatisch gegenereerde beschrijving">
            <a:extLst>
              <a:ext uri="{FF2B5EF4-FFF2-40B4-BE49-F238E27FC236}">
                <a16:creationId xmlns:a16="http://schemas.microsoft.com/office/drawing/2014/main" id="{A74E14BD-8707-7A1C-DC04-CAEB44B7AD42}"/>
              </a:ext>
            </a:extLst>
          </p:cNvPr>
          <p:cNvPicPr>
            <a:picLocks noChangeAspect="1"/>
          </p:cNvPicPr>
          <p:nvPr/>
        </p:nvPicPr>
        <p:blipFill>
          <a:blip r:embed="rId2"/>
          <a:stretch>
            <a:fillRect/>
          </a:stretch>
        </p:blipFill>
        <p:spPr>
          <a:xfrm>
            <a:off x="0" y="-2886"/>
            <a:ext cx="12220863" cy="6875318"/>
          </a:xfrm>
          <a:prstGeom prst="rect">
            <a:avLst/>
          </a:prstGeom>
        </p:spPr>
      </p:pic>
    </p:spTree>
    <p:extLst>
      <p:ext uri="{BB962C8B-B14F-4D97-AF65-F5344CB8AC3E}">
        <p14:creationId xmlns:p14="http://schemas.microsoft.com/office/powerpoint/2010/main" val="4245852821"/>
      </p:ext>
    </p:extLst>
  </p:cSld>
  <p:clrMapOvr>
    <a:masterClrMapping/>
  </p:clrMapOvr>
</p:sld>
</file>

<file path=ppt/theme/theme1.xml><?xml version="1.0" encoding="utf-8"?>
<a:theme xmlns:a="http://schemas.openxmlformats.org/drawingml/2006/main" name="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2.xml><?xml version="1.0" encoding="utf-8"?>
<a:theme xmlns:a="http://schemas.openxmlformats.org/drawingml/2006/main" name="VNG Titels">
  <a:themeElements>
    <a:clrScheme name="Aangepast 23">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41"/>
      </a:accent5>
      <a:accent6>
        <a:srgbClr val="C20016"/>
      </a:accent6>
      <a:hlink>
        <a:srgbClr val="999999"/>
      </a:hlink>
      <a:folHlink>
        <a:srgbClr val="CCCCCC"/>
      </a:folHlink>
    </a:clrScheme>
    <a:fontScheme name="Kantoor - klassie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e1" id="{CE455056-2E07-40E3-A23C-F1856412D281}" vid="{E190F73E-30FE-4981-A67C-E1D98411DE6E}"/>
    </a:ext>
  </a:extLst>
</a:theme>
</file>

<file path=ppt/theme/theme3.xml><?xml version="1.0" encoding="utf-8"?>
<a:theme xmlns:a="http://schemas.openxmlformats.org/drawingml/2006/main" name="1_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4.xml><?xml version="1.0" encoding="utf-8"?>
<a:theme xmlns:a="http://schemas.openxmlformats.org/drawingml/2006/main" name="Kantoorthema">
  <a:themeElements>
    <a:clrScheme name="Aangepast 1">
      <a:dk1>
        <a:srgbClr val="000000"/>
      </a:dk1>
      <a:lt1>
        <a:srgbClr val="FFFFFF"/>
      </a:lt1>
      <a:dk2>
        <a:srgbClr val="A9D9F2"/>
      </a:dk2>
      <a:lt2>
        <a:srgbClr val="CCCCCC"/>
      </a:lt2>
      <a:accent1>
        <a:srgbClr val="00ADEE"/>
      </a:accent1>
      <a:accent2>
        <a:srgbClr val="004388"/>
      </a:accent2>
      <a:accent3>
        <a:srgbClr val="666666"/>
      </a:accent3>
      <a:accent4>
        <a:srgbClr val="CCCCCC"/>
      </a:accent4>
      <a:accent5>
        <a:srgbClr val="E6E6E6"/>
      </a:accent5>
      <a:accent6>
        <a:srgbClr val="EF7D26"/>
      </a:accent6>
      <a:hlink>
        <a:srgbClr val="004071"/>
      </a:hlink>
      <a:folHlink>
        <a:srgbClr val="66666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VNG_Basis - kopie">
  <a:themeElements>
    <a:clrScheme name="Aangepast 17">
      <a:dk1>
        <a:srgbClr val="000000"/>
      </a:dk1>
      <a:lt1>
        <a:srgbClr val="FFFFFF"/>
      </a:lt1>
      <a:dk2>
        <a:srgbClr val="002C64"/>
      </a:dk2>
      <a:lt2>
        <a:srgbClr val="00A9F3"/>
      </a:lt2>
      <a:accent1>
        <a:srgbClr val="8EBAE5"/>
      </a:accent1>
      <a:accent2>
        <a:srgbClr val="3DB7E4"/>
      </a:accent2>
      <a:accent3>
        <a:srgbClr val="002F5F"/>
      </a:accent3>
      <a:accent4>
        <a:srgbClr val="F0AB00"/>
      </a:accent4>
      <a:accent5>
        <a:srgbClr val="00853C"/>
      </a:accent5>
      <a:accent6>
        <a:srgbClr val="C20015"/>
      </a:accent6>
      <a:hlink>
        <a:srgbClr val="999999"/>
      </a:hlink>
      <a:folHlink>
        <a:srgbClr val="CCCCCC"/>
      </a:folHlink>
    </a:clrScheme>
    <a:fontScheme name="VN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1" id="{CE455056-2E07-40E3-A23C-F1856412D281}" vid="{436D15DC-6C1F-43E0-BA25-266AD42F8E4E}"/>
    </a:ext>
  </a:extLst>
</a:theme>
</file>

<file path=ppt/theme/theme7.xml><?xml version="1.0" encoding="utf-8"?>
<a:theme xmlns:a="http://schemas.openxmlformats.org/drawingml/2006/main" name="Office-thema">
  <a:themeElements>
    <a:clrScheme name="Custom 2">
      <a:dk1>
        <a:srgbClr val="E32527"/>
      </a:dk1>
      <a:lt1>
        <a:sysClr val="window" lastClr="FFFFFF"/>
      </a:lt1>
      <a:dk2>
        <a:srgbClr val="000000"/>
      </a:dk2>
      <a:lt2>
        <a:srgbClr val="FFFFFF"/>
      </a:lt2>
      <a:accent1>
        <a:srgbClr val="EF4333"/>
      </a:accent1>
      <a:accent2>
        <a:srgbClr val="C01E14"/>
      </a:accent2>
      <a:accent3>
        <a:srgbClr val="9C1006"/>
      </a:accent3>
      <a:accent4>
        <a:srgbClr val="7D0F00"/>
      </a:accent4>
      <a:accent5>
        <a:srgbClr val="F2685B"/>
      </a:accent5>
      <a:accent6>
        <a:srgbClr val="F58E7A"/>
      </a:accent6>
      <a:hlink>
        <a:srgbClr val="F8B3A3"/>
      </a:hlink>
      <a:folHlink>
        <a:srgbClr val="FBD9C8"/>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E05CDE261E73B4E8B3DA99AE168F6EA" ma:contentTypeVersion="17" ma:contentTypeDescription="Een nieuw document maken." ma:contentTypeScope="" ma:versionID="1d639ee7365243ef1a1264401ed274f5">
  <xsd:schema xmlns:xsd="http://www.w3.org/2001/XMLSchema" xmlns:xs="http://www.w3.org/2001/XMLSchema" xmlns:p="http://schemas.microsoft.com/office/2006/metadata/properties" xmlns:ns2="6474c9c4-b9b3-4e38-afea-be3f98c67501" xmlns:ns3="d8b80fb9-af13-471c-bb7e-7196636d3cc4" targetNamespace="http://schemas.microsoft.com/office/2006/metadata/properties" ma:root="true" ma:fieldsID="bf57078a05cf165ea472cd134658ce25" ns2:_="" ns3:_="">
    <xsd:import namespace="6474c9c4-b9b3-4e38-afea-be3f98c67501"/>
    <xsd:import namespace="d8b80fb9-af13-471c-bb7e-7196636d3cc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LengthInSeconds"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74c9c4-b9b3-4e38-afea-be3f98c675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description=""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Length (seconds)" ma:internalName="MediaLengthInSeconds" ma:readOnly="true">
      <xsd:simpleType>
        <xsd:restriction base="dms:Unknow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Afbeeldingtags" ma:readOnly="false" ma:fieldId="{5cf76f15-5ced-4ddc-b409-7134ff3c332f}" ma:taxonomyMulti="true" ma:sspId="a99bed0e-432a-4091-b929-67b863917b6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8b80fb9-af13-471c-bb7e-7196636d3cc4" elementFormDefault="qualified">
    <xsd:import namespace="http://schemas.microsoft.com/office/2006/documentManagement/types"/>
    <xsd:import namespace="http://schemas.microsoft.com/office/infopath/2007/PartnerControls"/>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element name="TaxCatchAll" ma:index="22" nillable="true" ma:displayName="Taxonomy Catch All Column" ma:hidden="true" ma:list="{0366fa74-9ba8-4890-a8db-04c5f2bdae1b}" ma:internalName="TaxCatchAll" ma:showField="CatchAllData" ma:web="d8b80fb9-af13-471c-bb7e-7196636d3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d8b80fb9-af13-471c-bb7e-7196636d3cc4">
      <UserInfo>
        <DisplayName>Jeroen Jonkers</DisplayName>
        <AccountId>13</AccountId>
        <AccountType/>
      </UserInfo>
      <UserInfo>
        <DisplayName>Désirée Groeneveld</DisplayName>
        <AccountId>11</AccountId>
        <AccountType/>
      </UserInfo>
      <UserInfo>
        <DisplayName>Sander Bakker</DisplayName>
        <AccountId>142</AccountId>
        <AccountType/>
      </UserInfo>
    </SharedWithUsers>
    <lcf76f155ced4ddcb4097134ff3c332f xmlns="6474c9c4-b9b3-4e38-afea-be3f98c67501">
      <Terms xmlns="http://schemas.microsoft.com/office/infopath/2007/PartnerControls"/>
    </lcf76f155ced4ddcb4097134ff3c332f>
    <TaxCatchAll xmlns="d8b80fb9-af13-471c-bb7e-7196636d3cc4" xsi:nil="true"/>
  </documentManagement>
</p:properties>
</file>

<file path=customXml/itemProps1.xml><?xml version="1.0" encoding="utf-8"?>
<ds:datastoreItem xmlns:ds="http://schemas.openxmlformats.org/officeDocument/2006/customXml" ds:itemID="{CD7F9740-660E-45F3-9841-D1082DB037C7}">
  <ds:schemaRefs>
    <ds:schemaRef ds:uri="http://schemas.microsoft.com/sharepoint/v3/contenttype/forms"/>
  </ds:schemaRefs>
</ds:datastoreItem>
</file>

<file path=customXml/itemProps2.xml><?xml version="1.0" encoding="utf-8"?>
<ds:datastoreItem xmlns:ds="http://schemas.openxmlformats.org/officeDocument/2006/customXml" ds:itemID="{C272CC78-3A8C-4473-88D3-E626A7B2B6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74c9c4-b9b3-4e38-afea-be3f98c67501"/>
    <ds:schemaRef ds:uri="d8b80fb9-af13-471c-bb7e-7196636d3c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FE18207-C4B7-43C0-B2C2-31ED2FF9EA97}">
  <ds:schemaRefs>
    <ds:schemaRef ds:uri="http://purl.org/dc/dcmitype/"/>
    <ds:schemaRef ds:uri="http://schemas.microsoft.com/office/2006/documentManagement/types"/>
    <ds:schemaRef ds:uri="http://purl.org/dc/elements/1.1/"/>
    <ds:schemaRef ds:uri="80364229-22e9-4b48-aa18-047b190bd09d"/>
    <ds:schemaRef ds:uri="http://www.w3.org/XML/1998/namespace"/>
    <ds:schemaRef ds:uri="http://purl.org/dc/terms/"/>
    <ds:schemaRef ds:uri="http://schemas.microsoft.com/office/infopath/2007/PartnerControls"/>
    <ds:schemaRef ds:uri="http://schemas.openxmlformats.org/package/2006/metadata/core-properties"/>
    <ds:schemaRef ds:uri="bd166a10-bb1c-4400-8308-4b01a3b8d5a1"/>
    <ds:schemaRef ds:uri="http://schemas.microsoft.com/office/2006/metadata/properties"/>
    <ds:schemaRef ds:uri="d8b80fb9-af13-471c-bb7e-7196636d3cc4"/>
    <ds:schemaRef ds:uri="6474c9c4-b9b3-4e38-afea-be3f98c67501"/>
  </ds:schemaRefs>
</ds:datastoreItem>
</file>

<file path=docProps/app.xml><?xml version="1.0" encoding="utf-8"?>
<Properties xmlns="http://schemas.openxmlformats.org/officeDocument/2006/extended-properties" xmlns:vt="http://schemas.openxmlformats.org/officeDocument/2006/docPropsVTypes">
  <Template>VNG</Template>
  <TotalTime>37</TotalTime>
  <Words>1976</Words>
  <Application>Microsoft Office PowerPoint</Application>
  <PresentationFormat>Breedbeeld</PresentationFormat>
  <Paragraphs>258</Paragraphs>
  <Slides>56</Slides>
  <Notes>19</Notes>
  <HiddenSlides>0</HiddenSlides>
  <MMClips>0</MMClips>
  <ScaleCrop>false</ScaleCrop>
  <HeadingPairs>
    <vt:vector size="4" baseType="variant">
      <vt:variant>
        <vt:lpstr>Thema</vt:lpstr>
      </vt:variant>
      <vt:variant>
        <vt:i4>7</vt:i4>
      </vt:variant>
      <vt:variant>
        <vt:lpstr>Diatitels</vt:lpstr>
      </vt:variant>
      <vt:variant>
        <vt:i4>56</vt:i4>
      </vt:variant>
    </vt:vector>
  </HeadingPairs>
  <TitlesOfParts>
    <vt:vector size="63" baseType="lpstr">
      <vt:lpstr>VNG_Basis - kopie</vt:lpstr>
      <vt:lpstr>VNG Titels</vt:lpstr>
      <vt:lpstr>1_VNG_Basis - kopie</vt:lpstr>
      <vt:lpstr>Kantoorthema</vt:lpstr>
      <vt:lpstr>1_Kantoorthema</vt:lpstr>
      <vt:lpstr>2_VNG_Basis - kopie</vt:lpstr>
      <vt:lpstr>Office-thema</vt:lpstr>
      <vt:lpstr>Het webinar begint over 60 seconden</vt:lpstr>
      <vt:lpstr>Het webinar begint over 30 seconden</vt:lpstr>
      <vt:lpstr>Het webinar begint over 10 seconden</vt:lpstr>
      <vt:lpstr>De negende week van Grip op Informatie</vt:lpstr>
      <vt:lpstr>Programma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Aanleiding</vt:lpstr>
      <vt:lpstr>PowerPoint-presentatie</vt:lpstr>
      <vt:lpstr>Aanleiding</vt:lpstr>
      <vt:lpstr>uitgangspunten </vt:lpstr>
      <vt:lpstr>Datastrategie</vt:lpstr>
      <vt:lpstr>Strategische positionering Datastrategie</vt:lpstr>
      <vt:lpstr>PowerPoint-presentatie</vt:lpstr>
      <vt:lpstr>PowerPoint-presentatie</vt:lpstr>
      <vt:lpstr>Vervolg op de Dienstverleningsvisie, I-visie en –strategie en datastrategie</vt:lpstr>
      <vt:lpstr>Hoofdlijn</vt:lpstr>
      <vt:lpstr>Doelstelling</vt:lpstr>
      <vt:lpstr>PowerPoint-presentatie</vt:lpstr>
      <vt:lpstr>Project besturing</vt:lpstr>
      <vt:lpstr>Rol college en raad</vt:lpstr>
      <vt:lpstr>Project aanpak</vt:lpstr>
      <vt:lpstr>Concrete voorbeelden ambitie</vt:lpstr>
      <vt:lpstr>Inwoners krijgen snel hulp usecases Minimaregelingen en mijnEHV.nl</vt:lpstr>
      <vt:lpstr>Eindhoven Klimaatneutraal usecase Energietransitie</vt:lpstr>
      <vt:lpstr>Voorkomen woonoverlast voor de burger usecase Meldingen Woonoverlast</vt:lpstr>
      <vt:lpstr>Vragen?</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Valid WPS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Ontwikkelingen beleid open overheidsinformatie</dc:title>
  <dc:creator>Jamil Jawad</dc:creator>
  <cp:keywords>All Places</cp:keywords>
  <cp:lastModifiedBy>Sander de Jong</cp:lastModifiedBy>
  <cp:revision>46</cp:revision>
  <cp:lastPrinted>2016-11-29T12:08:35Z</cp:lastPrinted>
  <dcterms:created xsi:type="dcterms:W3CDTF">2019-04-17T13:18:17Z</dcterms:created>
  <dcterms:modified xsi:type="dcterms:W3CDTF">2024-04-18T05:28:30Z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0x0101005E05CDE261E73B4E8B3DA99AE168F6EA</vt:lpwstr>
  </property>
  <property fmtid="{D5CDD505-2E9C-101B-9397-08002B2CF9AE}" pid="3" name="MediaServiceImageTags">
    <vt:lpwstr/>
  </property>
</Properties>
</file>